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14" r:id="rId8"/>
    <p:sldId id="294" r:id="rId9"/>
    <p:sldId id="319" r:id="rId10"/>
    <p:sldId id="295" r:id="rId11"/>
    <p:sldId id="293" r:id="rId12"/>
    <p:sldId id="296" r:id="rId13"/>
    <p:sldId id="297" r:id="rId14"/>
    <p:sldId id="280" r:id="rId15"/>
    <p:sldId id="276" r:id="rId16"/>
    <p:sldId id="287" r:id="rId17"/>
    <p:sldId id="262" r:id="rId18"/>
    <p:sldId id="260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5" r:id="rId27"/>
    <p:sldId id="298" r:id="rId28"/>
    <p:sldId id="316" r:id="rId29"/>
    <p:sldId id="299" r:id="rId30"/>
    <p:sldId id="317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04BC0"/>
    <a:srgbClr val="25CB94"/>
    <a:srgbClr val="090204"/>
    <a:srgbClr val="800000"/>
    <a:srgbClr val="000000"/>
    <a:srgbClr val="18D861"/>
    <a:srgbClr val="CC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05828-BAAA-4707-9AA8-4CBBE00FA080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E09EA-6759-4C25-9301-F3401FFA36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45908-EDA6-4001-B3F8-B3F24741E2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55F3-B3F4-4E86-8E0B-8298F5370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45908-EDA6-4001-B3F8-B3F24741E2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55F3-B3F4-4E86-8E0B-8298F5370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83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45908-EDA6-4001-B3F8-B3F24741E2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55F3-B3F4-4E86-8E0B-8298F5370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45908-EDA6-4001-B3F8-B3F24741E2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55F3-B3F4-4E86-8E0B-8298F5370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72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45908-EDA6-4001-B3F8-B3F24741E2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55F3-B3F4-4E86-8E0B-8298F5370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554E5-C5AD-4274-AEC3-6B2B68A8D1BC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373C-356F-41D1-B3CE-2514EFFA05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6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76BAA-9B1C-4B31-8DF7-77821ABA0566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C0626-40DF-4824-A6AC-3480AA2A2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B1BAE-34C6-410E-B158-94F49EF2787F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54E5C-1BBC-41AB-BDAA-A08D4C94FE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18DB9-2CD2-4094-B5FE-F756235AAFAC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24565-A7AD-4391-B7B6-4E5CEB876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5731C-8F87-4E75-8649-FA771475942C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1414-AE45-41EC-8249-D2647D150A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E49AA-F25F-4CC6-B2A6-9BDA62316B0A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F5637-75F6-465C-A6D4-62E383A6A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60EF3-F0F6-44A2-957C-AE9FE3870524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76B27-164B-48B3-9D4B-BB7FC7D5B7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95F0C-105A-4C95-B643-5E2193383796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7422B-3C4C-418B-A699-1C5A3C5D72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6F218-E9BA-4A62-96C0-48EDC87EB9D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BA8BA-4D46-4B91-AC0B-D9E5CA36CE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5DBAE-00DD-4750-B3EF-6FEB49BD7ED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0409-8913-44C5-87E4-5B88A3685B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945908-EDA6-4001-B3F8-B3F24741E2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8555F3-B3F4-4E86-8E0B-8298F5370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3048000" cy="1446550"/>
          </a:xfrm>
          <a:prstGeom prst="rect">
            <a:avLst/>
          </a:prstGeom>
          <a:solidFill>
            <a:srgbClr val="00206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8153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SystemUnit.gif"/>
          <p:cNvPicPr>
            <a:picLocks noChangeAspect="1"/>
          </p:cNvPicPr>
          <p:nvPr/>
        </p:nvPicPr>
        <p:blipFill>
          <a:blip r:embed="rId2"/>
          <a:srcRect r="1352" b="2299"/>
          <a:stretch>
            <a:fillRect/>
          </a:stretch>
        </p:blipFill>
        <p:spPr bwMode="auto">
          <a:xfrm>
            <a:off x="609600" y="152400"/>
            <a:ext cx="8008937" cy="64770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t2open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152400"/>
            <a:ext cx="4603750" cy="594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0" y="6142038"/>
            <a:ext cx="9144000" cy="715962"/>
          </a:xfrm>
          <a:prstGeom prst="rect">
            <a:avLst/>
          </a:prstGeom>
          <a:solidFill>
            <a:srgbClr val="002060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কেসিং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(</a:t>
            </a:r>
            <a:r>
              <a:rPr lang="en-US" sz="43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Casing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omputerPar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MotherBO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1"/>
            <a:ext cx="746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hip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457200"/>
            <a:ext cx="902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rgbClr val="00206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>
            <a:normAutofit fontScale="97500"/>
          </a:bodyPr>
          <a:lstStyle/>
          <a:p>
            <a:pPr algn="ctr"/>
            <a:r>
              <a:rPr lang="bn-BD" sz="48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মাইক্রোপ্রসেসর চিপস যাকে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CPU</a:t>
            </a:r>
            <a:r>
              <a:rPr lang="bn-BD" sz="48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বলে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omputer-Hardware-Component-DDR-DDR2-1GB-2GB-RAM-Memory-Modules-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1000" cy="4419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206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 (Random Access Memory)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304800"/>
            <a:ext cx="2667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অস্থায়ী মেমরী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x_Power_Supp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"/>
            <a:ext cx="4419600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 descr="cooling%20f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419600" cy="5257800"/>
          </a:xfrm>
          <a:prstGeom prst="rect">
            <a:avLst/>
          </a:prstGeom>
          <a:noFill/>
          <a:ln w="9525">
            <a:solidFill>
              <a:srgbClr val="090204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rgbClr val="00206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 সাপ্লাই ইউনিট ও কুলিং ফ্যান</a:t>
            </a:r>
            <a:endParaRPr lang="en-US" sz="6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  <a:solidFill>
            <a:srgbClr val="00206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ইনপুট যন্ত্র : </a:t>
            </a:r>
            <a:r>
              <a:rPr lang="bn-BD" sz="60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কীবোর্ড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9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Keyboard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45" name="Content Placeholder 3" descr="kb-largeprintblac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2413"/>
            <a:ext cx="6858000" cy="27432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667794" y="4571206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5257800"/>
            <a:ext cx="1600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স্পেস বার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685800" y="49530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টেক্সট কী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219994" y="4190206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909094" y="1294606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2514600" y="2286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 কী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515894" y="4456906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495300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নিউমেরিক কী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3390900" y="190500"/>
            <a:ext cx="457200" cy="34290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5410200" y="2286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কন্ট্রোল কী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219701" y="1638300"/>
            <a:ext cx="17526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248" grpId="0"/>
      <p:bldP spid="10251" grpId="0"/>
      <p:bldP spid="14" grpId="0"/>
      <p:bldP spid="21" grpId="0" animBg="1"/>
      <p:bldP spid="21" grpId="1" animBg="1"/>
      <p:bldP spid="102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6142038"/>
            <a:ext cx="9144000" cy="715962"/>
          </a:xfrm>
          <a:solidFill>
            <a:srgbClr val="002060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ইনপুট যন্ত্র : মাউস </a:t>
            </a:r>
            <a:r>
              <a:rPr lang="en-US" sz="4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(Mouse)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Content Placeholder 16" descr="811computer_mou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266113" cy="5514975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106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861060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র‌্যাম লাগানোর প্রক্রিয়া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21915"/>
            <a:ext cx="8001000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নাজিরা পারভীন</a:t>
            </a:r>
            <a:b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lvl="0" algn="ctr"/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খামারবাড়ী</a:t>
            </a: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 বিদ্যালয়</a:t>
            </a:r>
          </a:p>
          <a:p>
            <a:pPr lvl="0" algn="ctr"/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মণিরামপুর, যশোর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bn-BD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81000"/>
            <a:ext cx="40386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199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943600"/>
            <a:ext cx="883919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0386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638800"/>
            <a:ext cx="54102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আউটপুট যন্ত্র: প্রিণ্টার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24" y="1447800"/>
            <a:ext cx="39151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191000" cy="471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150" y="5638800"/>
            <a:ext cx="494665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আউটপুট যন্ত্র: স্পিকার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1294"/>
          <a:stretch/>
        </p:blipFill>
        <p:spPr>
          <a:xfrm>
            <a:off x="4689474" y="457201"/>
            <a:ext cx="4302125" cy="46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609600"/>
            <a:ext cx="7115175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867400"/>
            <a:ext cx="4343400" cy="830997"/>
          </a:xfrm>
          <a:prstGeom prst="rect">
            <a:avLst/>
          </a:prstGeom>
          <a:solidFill>
            <a:srgbClr val="304B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ইনপুট যন্ত্র: স্কানার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4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590800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7000" r="10605" b="4112"/>
          <a:stretch/>
        </p:blipFill>
        <p:spPr>
          <a:xfrm>
            <a:off x="3414669" y="228600"/>
            <a:ext cx="2418096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3633" r="23921" b="6243"/>
          <a:stretch/>
        </p:blipFill>
        <p:spPr>
          <a:xfrm>
            <a:off x="6241472" y="152400"/>
            <a:ext cx="2597728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13438" r="3466" b="10341"/>
          <a:stretch/>
        </p:blipFill>
        <p:spPr>
          <a:xfrm>
            <a:off x="228600" y="2682678"/>
            <a:ext cx="2590800" cy="1889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2" t="14121" r="28329" b="25490"/>
          <a:stretch/>
        </p:blipFill>
        <p:spPr>
          <a:xfrm>
            <a:off x="3414669" y="2743200"/>
            <a:ext cx="241809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7614" r="23409" b="6705"/>
          <a:stretch/>
        </p:blipFill>
        <p:spPr>
          <a:xfrm>
            <a:off x="6241472" y="2691652"/>
            <a:ext cx="2597728" cy="1880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9530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মেমরী: হার্ডডিক্স, সিডি, পেন ড্রাইভ, টেপ, মেমরী কার্ড, ফ্লাপিডিক্স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6528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চিত্রে যে যন্ত্রগুলো দেখলে সেগুলো মিলে হয় একটা কস্পিউটার। একটি পূর্ণাংগ কম্পিউটার তৈরী করতে এই যন্ত্রগুলো </a:t>
            </a: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বশ্যক।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609600"/>
            <a:ext cx="3505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কাজ: ১ ( জোড়ায়)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32476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হার্ডওয়্যার কাকে বলে বর্ণনা কর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প্রধান ইনপুট যন্ত্রের বর্ণনা দাও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905470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কাজ: ২ ( দলীয়)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1996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 ৫টি হার্ডয়্যারের নাম লেখ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GB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ওয়ারের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</a:t>
            </a:r>
            <a:r>
              <a:rPr lang="en-GB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জনী</a:t>
            </a:r>
            <a:r>
              <a:rPr lang="en-GB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ব্যাখ্যা কর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81000"/>
            <a:ext cx="2286000" cy="1107996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24078"/>
            <a:ext cx="8153400" cy="286232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হার্ডওয়্যার কী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 যে সব যন্ত্রপাতি ব্যবহার হয় সেগুলো কয়েকটি নাম বল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হার্ডওয়্যারের প্রয়োজনীয়তা  কী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হার্ডওয়ার ছাড়া কী কম্পিউটার চলে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229600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দ্বিতীয় 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        সংশ্লিষ্ট যন্ত্রপাতি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   :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যন্ত্রপাতি বা হার্ডওয়্যার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3400"/>
            <a:ext cx="36576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274320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952" y="3244334"/>
            <a:ext cx="679384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হার্ডওয়্যারের প্রয়োজনীয়তা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30828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490752"/>
            <a:ext cx="4495800" cy="186204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39804"/>
            <a:ext cx="26670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হার্ডওয়্যার কী বলতে পারবে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হার্ডওয়্যারের সম্পর্কে বর্ণনা করতে পারবে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প্রযুক্তিতে যে সব যন্ত্রপাতি ব্যবহার হয় সেগুলো উল্লেখ করতে পারবে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হার্ডওয়্যারের প্রয়োজনীয়তা ব্যাখ্যা করতে পারবে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4196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2400"/>
            <a:ext cx="4267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41148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07670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234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আজকের পাঠ</a:t>
            </a:r>
          </a:p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ICT-</a:t>
            </a:r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9624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 কী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96850"/>
            <a:ext cx="861060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ভেৌত উপাদান সমুহকে ( যা ধরা যায়,ছুয়া যায়) তাকে হার্ডওয়্যার বলে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esktop-computer-closeou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52400"/>
            <a:ext cx="872331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0" y="6065838"/>
            <a:ext cx="9144000" cy="715962"/>
          </a:xfrm>
          <a:prstGeom prst="rect">
            <a:avLst/>
          </a:prstGeom>
          <a:solidFill>
            <a:srgbClr val="002060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ডেস্কটপ কম্পিউটার</a:t>
            </a:r>
            <a:endParaRPr lang="en-US" sz="6600" dirty="0">
              <a:solidFill>
                <a:schemeClr val="bg1">
                  <a:lumMod val="95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553200" cy="5465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770764"/>
            <a:ext cx="388620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ল্যাপটপ কম্পিউটার</a:t>
            </a:r>
            <a:endParaRPr lang="en-US" sz="48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1195</TotalTime>
  <Words>283</Words>
  <Application>Microsoft Office PowerPoint</Application>
  <PresentationFormat>On-screen Show (4:3)</PresentationFormat>
  <Paragraphs>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Franklin Gothic Book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প্রধান ইনপুট যন্ত্র : কীবোর্ড (Keyboard)</vt:lpstr>
      <vt:lpstr>ইনপুট যন্ত্র : মাউস (Mouse)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বিপ্লব কুমার রায়</dc:title>
  <dc:creator/>
  <cp:lastModifiedBy>Nannu Khan</cp:lastModifiedBy>
  <cp:revision>424</cp:revision>
  <dcterms:created xsi:type="dcterms:W3CDTF">2006-08-16T00:00:00Z</dcterms:created>
  <dcterms:modified xsi:type="dcterms:W3CDTF">2020-09-28T14:07:21Z</dcterms:modified>
</cp:coreProperties>
</file>