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81" r:id="rId3"/>
    <p:sldId id="259" r:id="rId4"/>
    <p:sldId id="266" r:id="rId5"/>
    <p:sldId id="282" r:id="rId6"/>
    <p:sldId id="264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6" r:id="rId22"/>
    <p:sldId id="277" r:id="rId23"/>
    <p:sldId id="307" r:id="rId24"/>
    <p:sldId id="273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8" r:id="rId35"/>
    <p:sldId id="319" r:id="rId36"/>
    <p:sldId id="320" r:id="rId37"/>
    <p:sldId id="321" r:id="rId38"/>
    <p:sldId id="32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D6782-FDDC-4AD0-9DF7-5EF5545D9E3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4DF5D-7A6D-4686-835C-1B5CCDDB394C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21DA3AC6-C257-49C8-8015-6405D849AB29}" type="parTrans" cxnId="{49AC9B10-AEE3-4560-81A3-D0BC4AC61547}">
      <dgm:prSet/>
      <dgm:spPr/>
      <dgm:t>
        <a:bodyPr/>
        <a:lstStyle/>
        <a:p>
          <a:endParaRPr lang="en-US"/>
        </a:p>
      </dgm:t>
    </dgm:pt>
    <dgm:pt modelId="{3350B537-9A15-4A1C-AE19-0C599A264182}" type="sibTrans" cxnId="{49AC9B10-AEE3-4560-81A3-D0BC4AC61547}">
      <dgm:prSet/>
      <dgm:spPr/>
      <dgm:t>
        <a:bodyPr/>
        <a:lstStyle/>
        <a:p>
          <a:endParaRPr lang="en-US"/>
        </a:p>
      </dgm:t>
    </dgm:pt>
    <dgm:pt modelId="{850627E4-5EA0-4B10-B809-1A364871E8BF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A3321A7F-0C4F-4A49-A123-C70AD9739C29}" type="parTrans" cxnId="{AEB4F02D-5948-4CB6-9550-A20D725EE27F}">
      <dgm:prSet/>
      <dgm:spPr/>
      <dgm:t>
        <a:bodyPr/>
        <a:lstStyle/>
        <a:p>
          <a:endParaRPr lang="en-US"/>
        </a:p>
      </dgm:t>
    </dgm:pt>
    <dgm:pt modelId="{92434B58-2C61-4711-B602-51F3FB7B2740}" type="sibTrans" cxnId="{AEB4F02D-5948-4CB6-9550-A20D725EE27F}">
      <dgm:prSet/>
      <dgm:spPr/>
      <dgm:t>
        <a:bodyPr/>
        <a:lstStyle/>
        <a:p>
          <a:endParaRPr lang="en-US"/>
        </a:p>
      </dgm:t>
    </dgm:pt>
    <dgm:pt modelId="{66DB7623-E1A2-4B22-B19B-D9F3D1DFFE42}">
      <dgm:prSet phldrT="[Text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kern="0" baseline="0" dirty="0"/>
            <a:t> </a:t>
          </a:r>
          <a:endParaRPr lang="en-US" kern="0" baseline="0" dirty="0"/>
        </a:p>
      </dgm:t>
    </dgm:pt>
    <dgm:pt modelId="{21A1EF7C-BF45-4C74-8897-496D32E472B2}" type="parTrans" cxnId="{CDEC25B0-B8A3-49EF-9E0A-A74BEE246C75}">
      <dgm:prSet/>
      <dgm:spPr/>
      <dgm:t>
        <a:bodyPr/>
        <a:lstStyle/>
        <a:p>
          <a:endParaRPr lang="en-US"/>
        </a:p>
      </dgm:t>
    </dgm:pt>
    <dgm:pt modelId="{9F566937-F05F-43A5-B660-AC97DFC6D126}" type="sibTrans" cxnId="{CDEC25B0-B8A3-49EF-9E0A-A74BEE246C75}">
      <dgm:prSet/>
      <dgm:spPr/>
      <dgm:t>
        <a:bodyPr/>
        <a:lstStyle/>
        <a:p>
          <a:endParaRPr lang="en-US"/>
        </a:p>
      </dgm:t>
    </dgm:pt>
    <dgm:pt modelId="{BB0CD160-F5D0-4930-8D7B-11AE02CA3B5F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909AC64F-C1C1-4E9A-A5E9-EAF325E161ED}" type="parTrans" cxnId="{DC0DEE6F-F4C0-4A94-9663-8F7E795068D0}">
      <dgm:prSet/>
      <dgm:spPr/>
      <dgm:t>
        <a:bodyPr/>
        <a:lstStyle/>
        <a:p>
          <a:endParaRPr lang="en-US"/>
        </a:p>
      </dgm:t>
    </dgm:pt>
    <dgm:pt modelId="{943A79CF-60C2-40B2-90DB-A99F6CDD9C27}" type="sibTrans" cxnId="{DC0DEE6F-F4C0-4A94-9663-8F7E795068D0}">
      <dgm:prSet/>
      <dgm:spPr/>
      <dgm:t>
        <a:bodyPr/>
        <a:lstStyle/>
        <a:p>
          <a:endParaRPr lang="en-US"/>
        </a:p>
      </dgm:t>
    </dgm:pt>
    <dgm:pt modelId="{8BBA89F3-74A5-4511-8BBD-B60953FC33EC}">
      <dgm:prSet phldrT="[Text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60A6716A-B1C6-4A0C-88B2-0AAB7C71E8C1}" type="parTrans" cxnId="{FF0B7D7D-088D-4EF8-821E-E0071097B009}">
      <dgm:prSet/>
      <dgm:spPr/>
      <dgm:t>
        <a:bodyPr/>
        <a:lstStyle/>
        <a:p>
          <a:endParaRPr lang="en-US"/>
        </a:p>
      </dgm:t>
    </dgm:pt>
    <dgm:pt modelId="{61E1E8C8-24C6-4C07-826D-F4EF082951DC}" type="sibTrans" cxnId="{FF0B7D7D-088D-4EF8-821E-E0071097B009}">
      <dgm:prSet/>
      <dgm:spPr/>
      <dgm:t>
        <a:bodyPr/>
        <a:lstStyle/>
        <a:p>
          <a:endParaRPr lang="en-US"/>
        </a:p>
      </dgm:t>
    </dgm:pt>
    <dgm:pt modelId="{77B7119A-E65A-43F3-BE3D-1D487396C2F6}">
      <dgm:prSet phldrT="[Text]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B6BA7174-39C8-413E-B9FF-35D2D167CD69}" type="parTrans" cxnId="{05FAB7C0-0100-4CDC-BDD7-56B43156F505}">
      <dgm:prSet/>
      <dgm:spPr/>
      <dgm:t>
        <a:bodyPr/>
        <a:lstStyle/>
        <a:p>
          <a:endParaRPr lang="en-US"/>
        </a:p>
      </dgm:t>
    </dgm:pt>
    <dgm:pt modelId="{929FE5C4-4E2B-429E-B603-CF7CDC0003EE}" type="sibTrans" cxnId="{05FAB7C0-0100-4CDC-BDD7-56B43156F505}">
      <dgm:prSet/>
      <dgm:spPr/>
      <dgm:t>
        <a:bodyPr/>
        <a:lstStyle/>
        <a:p>
          <a:endParaRPr lang="en-US"/>
        </a:p>
      </dgm:t>
    </dgm:pt>
    <dgm:pt modelId="{C63D6AE5-9F52-46D4-A16C-0A17E76D4526}">
      <dgm:prSet phldrT="[Text]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015DA576-FDD9-476F-B9AC-005BDDFA3C53}" type="sibTrans" cxnId="{694EE4FC-8F1B-403A-B669-7D276C6D170A}">
      <dgm:prSet/>
      <dgm:spPr/>
      <dgm:t>
        <a:bodyPr/>
        <a:lstStyle/>
        <a:p>
          <a:endParaRPr lang="en-US"/>
        </a:p>
      </dgm:t>
    </dgm:pt>
    <dgm:pt modelId="{70BAD38A-BE41-4037-80C3-3D67D87C6896}" type="parTrans" cxnId="{694EE4FC-8F1B-403A-B669-7D276C6D170A}">
      <dgm:prSet/>
      <dgm:spPr/>
      <dgm:t>
        <a:bodyPr/>
        <a:lstStyle/>
        <a:p>
          <a:endParaRPr lang="en-US"/>
        </a:p>
      </dgm:t>
    </dgm:pt>
    <dgm:pt modelId="{7BB587A2-9774-4302-8ECE-C911AD670705}" type="pres">
      <dgm:prSet presAssocID="{AA7D6782-FDDC-4AD0-9DF7-5EF5545D9E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AF99DD0-2EE8-4071-8DC9-D576E0FB48E0}" type="pres">
      <dgm:prSet presAssocID="{9B04DF5D-7A6D-4686-835C-1B5CCDDB394C}" presName="Parent" presStyleLbl="node0" presStyleIdx="0" presStyleCnt="1" custScaleX="144173" custScaleY="113455">
        <dgm:presLayoutVars>
          <dgm:chMax val="6"/>
          <dgm:chPref val="6"/>
        </dgm:presLayoutVars>
      </dgm:prSet>
      <dgm:spPr/>
    </dgm:pt>
    <dgm:pt modelId="{520C3F8B-37A7-4F03-A547-A9585C5BBE58}" type="pres">
      <dgm:prSet presAssocID="{850627E4-5EA0-4B10-B809-1A364871E8BF}" presName="Accent1" presStyleCnt="0"/>
      <dgm:spPr/>
    </dgm:pt>
    <dgm:pt modelId="{1D33C32F-4768-4AF4-A378-72528C6111CD}" type="pres">
      <dgm:prSet presAssocID="{850627E4-5EA0-4B10-B809-1A364871E8BF}" presName="Accent" presStyleLbl="bgShp" presStyleIdx="0" presStyleCnt="6"/>
      <dgm:spPr/>
    </dgm:pt>
    <dgm:pt modelId="{AAC47697-56A9-4ABE-8901-542E31B61B29}" type="pres">
      <dgm:prSet presAssocID="{850627E4-5EA0-4B10-B809-1A364871E8BF}" presName="Child1" presStyleLbl="node1" presStyleIdx="0" presStyleCnt="6" custScaleX="150561" custScaleY="103998">
        <dgm:presLayoutVars>
          <dgm:chMax val="0"/>
          <dgm:chPref val="0"/>
          <dgm:bulletEnabled val="1"/>
        </dgm:presLayoutVars>
      </dgm:prSet>
      <dgm:spPr/>
    </dgm:pt>
    <dgm:pt modelId="{67AFAD04-D4D2-4BF7-A09F-2215301CF872}" type="pres">
      <dgm:prSet presAssocID="{66DB7623-E1A2-4B22-B19B-D9F3D1DFFE42}" presName="Accent2" presStyleCnt="0"/>
      <dgm:spPr/>
    </dgm:pt>
    <dgm:pt modelId="{730DC2F6-7E48-4759-826A-D6E6219E1B89}" type="pres">
      <dgm:prSet presAssocID="{66DB7623-E1A2-4B22-B19B-D9F3D1DFFE42}" presName="Accent" presStyleLbl="bgShp" presStyleIdx="1" presStyleCnt="6"/>
      <dgm:spPr/>
    </dgm:pt>
    <dgm:pt modelId="{92E56FDE-F0DF-420A-88CF-F58F2A03B55E}" type="pres">
      <dgm:prSet presAssocID="{66DB7623-E1A2-4B22-B19B-D9F3D1DFFE42}" presName="Child2" presStyleLbl="node1" presStyleIdx="1" presStyleCnt="6" custScaleX="140847" custScaleY="139997" custLinFactNeighborX="66789" custLinFactNeighborY="-36307">
        <dgm:presLayoutVars>
          <dgm:chMax val="0"/>
          <dgm:chPref val="0"/>
          <dgm:bulletEnabled val="1"/>
        </dgm:presLayoutVars>
      </dgm:prSet>
      <dgm:spPr/>
    </dgm:pt>
    <dgm:pt modelId="{1B4D8C96-529F-4A31-8C8D-693BF61F5463}" type="pres">
      <dgm:prSet presAssocID="{BB0CD160-F5D0-4930-8D7B-11AE02CA3B5F}" presName="Accent3" presStyleCnt="0"/>
      <dgm:spPr/>
    </dgm:pt>
    <dgm:pt modelId="{52236D4E-9ECB-4705-8382-31C5DA834520}" type="pres">
      <dgm:prSet presAssocID="{BB0CD160-F5D0-4930-8D7B-11AE02CA3B5F}" presName="Accent" presStyleLbl="bgShp" presStyleIdx="2" presStyleCnt="6"/>
      <dgm:spPr/>
    </dgm:pt>
    <dgm:pt modelId="{EB912E48-0316-434A-B6DA-AAFF332CD34D}" type="pres">
      <dgm:prSet presAssocID="{BB0CD160-F5D0-4930-8D7B-11AE02CA3B5F}" presName="Child3" presStyleLbl="node1" presStyleIdx="2" presStyleCnt="6" custScaleX="166453" custScaleY="127152" custLinFactNeighborX="66795" custLinFactNeighborY="39497">
        <dgm:presLayoutVars>
          <dgm:chMax val="0"/>
          <dgm:chPref val="0"/>
          <dgm:bulletEnabled val="1"/>
        </dgm:presLayoutVars>
      </dgm:prSet>
      <dgm:spPr/>
    </dgm:pt>
    <dgm:pt modelId="{7146281B-3748-4FB6-A22D-DB4B33B8FDC3}" type="pres">
      <dgm:prSet presAssocID="{8BBA89F3-74A5-4511-8BBD-B60953FC33EC}" presName="Accent4" presStyleCnt="0"/>
      <dgm:spPr/>
    </dgm:pt>
    <dgm:pt modelId="{C727831A-6473-40E9-842E-6F8648B5BEB5}" type="pres">
      <dgm:prSet presAssocID="{8BBA89F3-74A5-4511-8BBD-B60953FC33EC}" presName="Accent" presStyleLbl="bgShp" presStyleIdx="3" presStyleCnt="6"/>
      <dgm:spPr/>
    </dgm:pt>
    <dgm:pt modelId="{CD0D2E96-44DE-413E-868F-4EEEFC2D8D16}" type="pres">
      <dgm:prSet presAssocID="{8BBA89F3-74A5-4511-8BBD-B60953FC33EC}" presName="Child4" presStyleLbl="node1" presStyleIdx="3" presStyleCnt="6" custScaleX="156727" custScaleY="130398">
        <dgm:presLayoutVars>
          <dgm:chMax val="0"/>
          <dgm:chPref val="0"/>
          <dgm:bulletEnabled val="1"/>
        </dgm:presLayoutVars>
      </dgm:prSet>
      <dgm:spPr/>
    </dgm:pt>
    <dgm:pt modelId="{FFE4A702-E687-4D39-9DB0-A19F5C71A177}" type="pres">
      <dgm:prSet presAssocID="{77B7119A-E65A-43F3-BE3D-1D487396C2F6}" presName="Accent5" presStyleCnt="0"/>
      <dgm:spPr/>
    </dgm:pt>
    <dgm:pt modelId="{3DE67537-DA30-424A-8BE9-856B4BB1ACEC}" type="pres">
      <dgm:prSet presAssocID="{77B7119A-E65A-43F3-BE3D-1D487396C2F6}" presName="Accent" presStyleLbl="bgShp" presStyleIdx="4" presStyleCnt="6"/>
      <dgm:spPr/>
    </dgm:pt>
    <dgm:pt modelId="{2611F872-07C6-4616-A9E3-8ACDD160EA06}" type="pres">
      <dgm:prSet presAssocID="{77B7119A-E65A-43F3-BE3D-1D487396C2F6}" presName="Child5" presStyleLbl="node1" presStyleIdx="4" presStyleCnt="6" custScaleX="180073" custScaleY="176800" custLinFactX="-8638" custLinFactNeighborX="-100000" custLinFactNeighborY="17508">
        <dgm:presLayoutVars>
          <dgm:chMax val="0"/>
          <dgm:chPref val="0"/>
          <dgm:bulletEnabled val="1"/>
        </dgm:presLayoutVars>
      </dgm:prSet>
      <dgm:spPr/>
    </dgm:pt>
    <dgm:pt modelId="{A55D8966-6B4C-4499-B906-F16BF07B5490}" type="pres">
      <dgm:prSet presAssocID="{C63D6AE5-9F52-46D4-A16C-0A17E76D4526}" presName="Accent6" presStyleCnt="0"/>
      <dgm:spPr/>
    </dgm:pt>
    <dgm:pt modelId="{4878108C-798E-4ADD-890A-4A81F57CA930}" type="pres">
      <dgm:prSet presAssocID="{C63D6AE5-9F52-46D4-A16C-0A17E76D4526}" presName="Accent" presStyleLbl="bgShp" presStyleIdx="5" presStyleCnt="6"/>
      <dgm:spPr/>
    </dgm:pt>
    <dgm:pt modelId="{2E5F1697-7EE5-4617-A2E3-643F40E61036}" type="pres">
      <dgm:prSet presAssocID="{C63D6AE5-9F52-46D4-A16C-0A17E76D4526}" presName="Child6" presStyleLbl="node1" presStyleIdx="5" presStyleCnt="6" custScaleX="176682" custScaleY="139539" custLinFactNeighborX="-72277" custLinFactNeighborY="-28909">
        <dgm:presLayoutVars>
          <dgm:chMax val="0"/>
          <dgm:chPref val="0"/>
          <dgm:bulletEnabled val="1"/>
        </dgm:presLayoutVars>
      </dgm:prSet>
      <dgm:spPr/>
    </dgm:pt>
  </dgm:ptLst>
  <dgm:cxnLst>
    <dgm:cxn modelId="{23932207-E221-449B-984B-98BE92B19988}" type="presOf" srcId="{C63D6AE5-9F52-46D4-A16C-0A17E76D4526}" destId="{2E5F1697-7EE5-4617-A2E3-643F40E61036}" srcOrd="0" destOrd="0" presId="urn:microsoft.com/office/officeart/2011/layout/HexagonRadial"/>
    <dgm:cxn modelId="{49AC9B10-AEE3-4560-81A3-D0BC4AC61547}" srcId="{AA7D6782-FDDC-4AD0-9DF7-5EF5545D9E31}" destId="{9B04DF5D-7A6D-4686-835C-1B5CCDDB394C}" srcOrd="0" destOrd="0" parTransId="{21DA3AC6-C257-49C8-8015-6405D849AB29}" sibTransId="{3350B537-9A15-4A1C-AE19-0C599A264182}"/>
    <dgm:cxn modelId="{AEB4F02D-5948-4CB6-9550-A20D725EE27F}" srcId="{9B04DF5D-7A6D-4686-835C-1B5CCDDB394C}" destId="{850627E4-5EA0-4B10-B809-1A364871E8BF}" srcOrd="0" destOrd="0" parTransId="{A3321A7F-0C4F-4A49-A123-C70AD9739C29}" sibTransId="{92434B58-2C61-4711-B602-51F3FB7B2740}"/>
    <dgm:cxn modelId="{8FDAB56E-8687-4198-9E93-D56D48680FB6}" type="presOf" srcId="{AA7D6782-FDDC-4AD0-9DF7-5EF5545D9E31}" destId="{7BB587A2-9774-4302-8ECE-C911AD670705}" srcOrd="0" destOrd="0" presId="urn:microsoft.com/office/officeart/2011/layout/HexagonRadial"/>
    <dgm:cxn modelId="{097BB76E-87F1-422D-BD5F-615361888E86}" type="presOf" srcId="{9B04DF5D-7A6D-4686-835C-1B5CCDDB394C}" destId="{BAF99DD0-2EE8-4071-8DC9-D576E0FB48E0}" srcOrd="0" destOrd="0" presId="urn:microsoft.com/office/officeart/2011/layout/HexagonRadial"/>
    <dgm:cxn modelId="{DC0DEE6F-F4C0-4A94-9663-8F7E795068D0}" srcId="{9B04DF5D-7A6D-4686-835C-1B5CCDDB394C}" destId="{BB0CD160-F5D0-4930-8D7B-11AE02CA3B5F}" srcOrd="2" destOrd="0" parTransId="{909AC64F-C1C1-4E9A-A5E9-EAF325E161ED}" sibTransId="{943A79CF-60C2-40B2-90DB-A99F6CDD9C27}"/>
    <dgm:cxn modelId="{FF0B7D7D-088D-4EF8-821E-E0071097B009}" srcId="{9B04DF5D-7A6D-4686-835C-1B5CCDDB394C}" destId="{8BBA89F3-74A5-4511-8BBD-B60953FC33EC}" srcOrd="3" destOrd="0" parTransId="{60A6716A-B1C6-4A0C-88B2-0AAB7C71E8C1}" sibTransId="{61E1E8C8-24C6-4C07-826D-F4EF082951DC}"/>
    <dgm:cxn modelId="{A4BD3888-80F7-4AAD-800E-95403DF9A5C8}" type="presOf" srcId="{77B7119A-E65A-43F3-BE3D-1D487396C2F6}" destId="{2611F872-07C6-4616-A9E3-8ACDD160EA06}" srcOrd="0" destOrd="0" presId="urn:microsoft.com/office/officeart/2011/layout/HexagonRadial"/>
    <dgm:cxn modelId="{DC3C299C-A071-4AE6-81BB-0CAC871C41DE}" type="presOf" srcId="{66DB7623-E1A2-4B22-B19B-D9F3D1DFFE42}" destId="{92E56FDE-F0DF-420A-88CF-F58F2A03B55E}" srcOrd="0" destOrd="0" presId="urn:microsoft.com/office/officeart/2011/layout/HexagonRadial"/>
    <dgm:cxn modelId="{CDEC25B0-B8A3-49EF-9E0A-A74BEE246C75}" srcId="{9B04DF5D-7A6D-4686-835C-1B5CCDDB394C}" destId="{66DB7623-E1A2-4B22-B19B-D9F3D1DFFE42}" srcOrd="1" destOrd="0" parTransId="{21A1EF7C-BF45-4C74-8897-496D32E472B2}" sibTransId="{9F566937-F05F-43A5-B660-AC97DFC6D126}"/>
    <dgm:cxn modelId="{05FAB7C0-0100-4CDC-BDD7-56B43156F505}" srcId="{9B04DF5D-7A6D-4686-835C-1B5CCDDB394C}" destId="{77B7119A-E65A-43F3-BE3D-1D487396C2F6}" srcOrd="4" destOrd="0" parTransId="{B6BA7174-39C8-413E-B9FF-35D2D167CD69}" sibTransId="{929FE5C4-4E2B-429E-B603-CF7CDC0003EE}"/>
    <dgm:cxn modelId="{1D848FC9-5C03-4CAB-93BE-41C33C1B48F4}" type="presOf" srcId="{BB0CD160-F5D0-4930-8D7B-11AE02CA3B5F}" destId="{EB912E48-0316-434A-B6DA-AAFF332CD34D}" srcOrd="0" destOrd="0" presId="urn:microsoft.com/office/officeart/2011/layout/HexagonRadial"/>
    <dgm:cxn modelId="{FAAA4FDD-5B9C-4EA1-AFEC-EC6342B43135}" type="presOf" srcId="{850627E4-5EA0-4B10-B809-1A364871E8BF}" destId="{AAC47697-56A9-4ABE-8901-542E31B61B29}" srcOrd="0" destOrd="0" presId="urn:microsoft.com/office/officeart/2011/layout/HexagonRadial"/>
    <dgm:cxn modelId="{8A0ED0F3-ECB3-40D2-8531-5E8FBC1EF4FB}" type="presOf" srcId="{8BBA89F3-74A5-4511-8BBD-B60953FC33EC}" destId="{CD0D2E96-44DE-413E-868F-4EEEFC2D8D16}" srcOrd="0" destOrd="0" presId="urn:microsoft.com/office/officeart/2011/layout/HexagonRadial"/>
    <dgm:cxn modelId="{694EE4FC-8F1B-403A-B669-7D276C6D170A}" srcId="{9B04DF5D-7A6D-4686-835C-1B5CCDDB394C}" destId="{C63D6AE5-9F52-46D4-A16C-0A17E76D4526}" srcOrd="5" destOrd="0" parTransId="{70BAD38A-BE41-4037-80C3-3D67D87C6896}" sibTransId="{015DA576-FDD9-476F-B9AC-005BDDFA3C53}"/>
    <dgm:cxn modelId="{AD609099-C4CA-461B-B685-B4F6E471C4E4}" type="presParOf" srcId="{7BB587A2-9774-4302-8ECE-C911AD670705}" destId="{BAF99DD0-2EE8-4071-8DC9-D576E0FB48E0}" srcOrd="0" destOrd="0" presId="urn:microsoft.com/office/officeart/2011/layout/HexagonRadial"/>
    <dgm:cxn modelId="{EDAFFFD3-0F19-46A7-B4F2-D62EF0AB042C}" type="presParOf" srcId="{7BB587A2-9774-4302-8ECE-C911AD670705}" destId="{520C3F8B-37A7-4F03-A547-A9585C5BBE58}" srcOrd="1" destOrd="0" presId="urn:microsoft.com/office/officeart/2011/layout/HexagonRadial"/>
    <dgm:cxn modelId="{5594278F-FF6E-49AE-91BF-6271DBBC7217}" type="presParOf" srcId="{520C3F8B-37A7-4F03-A547-A9585C5BBE58}" destId="{1D33C32F-4768-4AF4-A378-72528C6111CD}" srcOrd="0" destOrd="0" presId="urn:microsoft.com/office/officeart/2011/layout/HexagonRadial"/>
    <dgm:cxn modelId="{A9F2A8AC-6B64-4BF1-AD55-1A53CC6312C3}" type="presParOf" srcId="{7BB587A2-9774-4302-8ECE-C911AD670705}" destId="{AAC47697-56A9-4ABE-8901-542E31B61B29}" srcOrd="2" destOrd="0" presId="urn:microsoft.com/office/officeart/2011/layout/HexagonRadial"/>
    <dgm:cxn modelId="{057992D8-BE81-4197-94C2-D99FAA2266D0}" type="presParOf" srcId="{7BB587A2-9774-4302-8ECE-C911AD670705}" destId="{67AFAD04-D4D2-4BF7-A09F-2215301CF872}" srcOrd="3" destOrd="0" presId="urn:microsoft.com/office/officeart/2011/layout/HexagonRadial"/>
    <dgm:cxn modelId="{FDA44E79-EF89-4605-B793-90B1EDB310C1}" type="presParOf" srcId="{67AFAD04-D4D2-4BF7-A09F-2215301CF872}" destId="{730DC2F6-7E48-4759-826A-D6E6219E1B89}" srcOrd="0" destOrd="0" presId="urn:microsoft.com/office/officeart/2011/layout/HexagonRadial"/>
    <dgm:cxn modelId="{67BC27A5-7C14-4D07-B9D8-00AD6BF4563D}" type="presParOf" srcId="{7BB587A2-9774-4302-8ECE-C911AD670705}" destId="{92E56FDE-F0DF-420A-88CF-F58F2A03B55E}" srcOrd="4" destOrd="0" presId="urn:microsoft.com/office/officeart/2011/layout/HexagonRadial"/>
    <dgm:cxn modelId="{0252AC4D-1655-40E3-BB13-0DF627831BDC}" type="presParOf" srcId="{7BB587A2-9774-4302-8ECE-C911AD670705}" destId="{1B4D8C96-529F-4A31-8C8D-693BF61F5463}" srcOrd="5" destOrd="0" presId="urn:microsoft.com/office/officeart/2011/layout/HexagonRadial"/>
    <dgm:cxn modelId="{A932FD90-AF97-4C7C-B6E5-CF339A01F369}" type="presParOf" srcId="{1B4D8C96-529F-4A31-8C8D-693BF61F5463}" destId="{52236D4E-9ECB-4705-8382-31C5DA834520}" srcOrd="0" destOrd="0" presId="urn:microsoft.com/office/officeart/2011/layout/HexagonRadial"/>
    <dgm:cxn modelId="{23BC9C72-0A08-43CF-8A18-D000B17EA1DC}" type="presParOf" srcId="{7BB587A2-9774-4302-8ECE-C911AD670705}" destId="{EB912E48-0316-434A-B6DA-AAFF332CD34D}" srcOrd="6" destOrd="0" presId="urn:microsoft.com/office/officeart/2011/layout/HexagonRadial"/>
    <dgm:cxn modelId="{930F05A9-440A-4655-AFE8-8420DAC58A54}" type="presParOf" srcId="{7BB587A2-9774-4302-8ECE-C911AD670705}" destId="{7146281B-3748-4FB6-A22D-DB4B33B8FDC3}" srcOrd="7" destOrd="0" presId="urn:microsoft.com/office/officeart/2011/layout/HexagonRadial"/>
    <dgm:cxn modelId="{F9D68E4A-351B-44B0-B2A4-8A742F13DF9F}" type="presParOf" srcId="{7146281B-3748-4FB6-A22D-DB4B33B8FDC3}" destId="{C727831A-6473-40E9-842E-6F8648B5BEB5}" srcOrd="0" destOrd="0" presId="urn:microsoft.com/office/officeart/2011/layout/HexagonRadial"/>
    <dgm:cxn modelId="{ABF5231C-55D8-4EFC-8C97-F1B6961E4CA4}" type="presParOf" srcId="{7BB587A2-9774-4302-8ECE-C911AD670705}" destId="{CD0D2E96-44DE-413E-868F-4EEEFC2D8D16}" srcOrd="8" destOrd="0" presId="urn:microsoft.com/office/officeart/2011/layout/HexagonRadial"/>
    <dgm:cxn modelId="{9F3A29A4-DEF5-44E3-884A-5E0C6D5BA32B}" type="presParOf" srcId="{7BB587A2-9774-4302-8ECE-C911AD670705}" destId="{FFE4A702-E687-4D39-9DB0-A19F5C71A177}" srcOrd="9" destOrd="0" presId="urn:microsoft.com/office/officeart/2011/layout/HexagonRadial"/>
    <dgm:cxn modelId="{89D9ED12-9B0C-4E83-94F8-CE7272BA4D62}" type="presParOf" srcId="{FFE4A702-E687-4D39-9DB0-A19F5C71A177}" destId="{3DE67537-DA30-424A-8BE9-856B4BB1ACEC}" srcOrd="0" destOrd="0" presId="urn:microsoft.com/office/officeart/2011/layout/HexagonRadial"/>
    <dgm:cxn modelId="{56510FE4-7C1F-4177-A4A1-5B73FE733C75}" type="presParOf" srcId="{7BB587A2-9774-4302-8ECE-C911AD670705}" destId="{2611F872-07C6-4616-A9E3-8ACDD160EA06}" srcOrd="10" destOrd="0" presId="urn:microsoft.com/office/officeart/2011/layout/HexagonRadial"/>
    <dgm:cxn modelId="{52DAE3D8-4627-4927-BE86-B526C2C08BE2}" type="presParOf" srcId="{7BB587A2-9774-4302-8ECE-C911AD670705}" destId="{A55D8966-6B4C-4499-B906-F16BF07B5490}" srcOrd="11" destOrd="0" presId="urn:microsoft.com/office/officeart/2011/layout/HexagonRadial"/>
    <dgm:cxn modelId="{B62B0BC1-38EC-4A69-B79D-DAAE6D68A82E}" type="presParOf" srcId="{A55D8966-6B4C-4499-B906-F16BF07B5490}" destId="{4878108C-798E-4ADD-890A-4A81F57CA930}" srcOrd="0" destOrd="0" presId="urn:microsoft.com/office/officeart/2011/layout/HexagonRadial"/>
    <dgm:cxn modelId="{76013FA6-84C7-4C6C-8E01-A468C40FCCD8}" type="presParOf" srcId="{7BB587A2-9774-4302-8ECE-C911AD670705}" destId="{2E5F1697-7EE5-4617-A2E3-643F40E6103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শক্ত আবরন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মাথায় অ্যন্টেনা থাকে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বিভক্ত উপাঙ্গ বিদ্যমান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নরম  শক্ত খোলোসে আবৃত 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পেশিবহুল পা দিয়ে চলে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ফুসফুস দিয়ে শ্বসনকার্য চালায়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ত্বক কাঁটা যুক্ত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দেহ ৫টি সমান ভাগে বিভক্ত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নালিপদের সাহায্যে চলে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একটি দৃঢ় দন্ডাকার অঙ্গ থাকে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একক স্নায়ুরজ্জু থাকে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জীবন চক্রে ফুলকা ছিদ্র থাকে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63002" custLinFactNeighborY="3183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59780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DFC570-2357-426F-BFF8-3CD15D053C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7009633-144E-4BC3-A2AF-C5C7097AA676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অ্যানিম্যালিয়া জগত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BA5AC-3A0B-4F9D-BBAD-6DFDB55A0276}" type="parTrans" cxnId="{28B7CB6D-3C98-47D6-90EC-A5CDD641ACB5}">
      <dgm:prSet/>
      <dgm:spPr/>
      <dgm:t>
        <a:bodyPr/>
        <a:lstStyle/>
        <a:p>
          <a:endParaRPr lang="en-US"/>
        </a:p>
      </dgm:t>
    </dgm:pt>
    <dgm:pt modelId="{C7CE1DE4-57C9-446F-A95B-22D010479E2C}" type="sibTrans" cxnId="{28B7CB6D-3C98-47D6-90EC-A5CDD641ACB5}">
      <dgm:prSet/>
      <dgm:spPr/>
      <dgm:t>
        <a:bodyPr/>
        <a:lstStyle/>
        <a:p>
          <a:endParaRPr lang="en-US"/>
        </a:p>
      </dgm:t>
    </dgm:pt>
    <dgm:pt modelId="{A8218168-D71C-436E-A6FC-2729B24521BA}">
      <dgm:prSet phldrT="[Text]"/>
      <dgm:spPr>
        <a:solidFill>
          <a:schemeClr val="accent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D7834-8619-4278-B98C-21933C048017}" type="parTrans" cxnId="{4F522CBC-C65D-44F2-9E24-B4585F29F2D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9EFCD-5542-4BAE-9048-C03639FC23C9}" type="sibTrans" cxnId="{4F522CBC-C65D-44F2-9E24-B4585F29F2D4}">
      <dgm:prSet/>
      <dgm:spPr/>
      <dgm:t>
        <a:bodyPr/>
        <a:lstStyle/>
        <a:p>
          <a:endParaRPr lang="en-US"/>
        </a:p>
      </dgm:t>
    </dgm:pt>
    <dgm:pt modelId="{4F858B76-BAB9-430E-91D4-C4D8205D7C67}">
      <dgm:prSet phldrT="[Text]"/>
      <dgm:spPr>
        <a:solidFill>
          <a:schemeClr val="bg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0BC2E9-9E8E-40A6-9419-165ED3A806DC}" type="parTrans" cxnId="{A06E7A28-5A25-4848-92A1-807F04ED227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90985-A74C-4447-98DB-342C704B30CF}" type="sibTrans" cxnId="{A06E7A28-5A25-4848-92A1-807F04ED2277}">
      <dgm:prSet/>
      <dgm:spPr/>
      <dgm:t>
        <a:bodyPr/>
        <a:lstStyle/>
        <a:p>
          <a:endParaRPr lang="en-US"/>
        </a:p>
      </dgm:t>
    </dgm:pt>
    <dgm:pt modelId="{FC013547-59F2-4A2A-B1CC-DFAC2FDB23AD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BC494-17A4-40BF-BBAD-2BC8A9C729E8}" type="parTrans" cxnId="{CDA25D70-9A6A-4880-ACFF-CA51113A77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CA595-6E69-4F7F-89A9-7951EF26FCA9}" type="sibTrans" cxnId="{CDA25D70-9A6A-4880-ACFF-CA51113A77B1}">
      <dgm:prSet/>
      <dgm:spPr/>
      <dgm:t>
        <a:bodyPr/>
        <a:lstStyle/>
        <a:p>
          <a:endParaRPr lang="en-US"/>
        </a:p>
      </dgm:t>
    </dgm:pt>
    <dgm:pt modelId="{D487BDD9-59F0-447A-AA9D-607DE61DCDA4}">
      <dgm:prSet/>
      <dgm:spPr>
        <a:solidFill>
          <a:schemeClr val="accent4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FA900-6E62-4CEA-B5C1-E9B7C1490B8C}" type="parTrans" cxnId="{E28946F4-19B5-4B77-85AE-4AB0F616042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A83029-3B7D-4BC3-B896-359CC0268097}" type="sibTrans" cxnId="{E28946F4-19B5-4B77-85AE-4AB0F6160428}">
      <dgm:prSet/>
      <dgm:spPr/>
      <dgm:t>
        <a:bodyPr/>
        <a:lstStyle/>
        <a:p>
          <a:endParaRPr lang="en-US"/>
        </a:p>
      </dgm:t>
    </dgm:pt>
    <dgm:pt modelId="{6037BCAA-713F-4B8D-ACD1-D737F2DF56A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আর্থ্রোপোডা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C7890-2E63-4169-B69B-768419803A80}" type="parTrans" cxnId="{EFB0C849-9055-4E17-B216-B4FD13CAF1A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0380E-30B3-452D-B11A-E5E1F2B4B7D9}" type="sibTrans" cxnId="{EFB0C849-9055-4E17-B216-B4FD13CAF1A2}">
      <dgm:prSet/>
      <dgm:spPr/>
      <dgm:t>
        <a:bodyPr/>
        <a:lstStyle/>
        <a:p>
          <a:endParaRPr lang="en-US"/>
        </a:p>
      </dgm:t>
    </dgm:pt>
    <dgm:pt modelId="{7A57CDCB-E75A-4547-99E5-29F922914A7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মালাস্কা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C121AA-94AF-4612-A0A6-BA09FC98A26A}" type="parTrans" cxnId="{7D8929F2-B936-46FA-B9E4-25E6CC4A39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7133-2854-4B1F-997E-2A51CD08283C}" type="sibTrans" cxnId="{7D8929F2-B936-46FA-B9E4-25E6CC4A3953}">
      <dgm:prSet/>
      <dgm:spPr/>
      <dgm:t>
        <a:bodyPr/>
        <a:lstStyle/>
        <a:p>
          <a:endParaRPr lang="en-US"/>
        </a:p>
      </dgm:t>
    </dgm:pt>
    <dgm:pt modelId="{8E883C83-C89F-4824-A7BB-1D110C0D9EE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C480C-065A-4AAD-BE0B-87BF2248F85E}" type="parTrans" cxnId="{4B449650-A7F7-4189-A970-04A7A1497F4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39134C-CFE4-4133-8879-92038A605417}" type="sibTrans" cxnId="{4B449650-A7F7-4189-A970-04A7A1497F47}">
      <dgm:prSet/>
      <dgm:spPr/>
      <dgm:t>
        <a:bodyPr/>
        <a:lstStyle/>
        <a:p>
          <a:endParaRPr lang="en-US"/>
        </a:p>
      </dgm:t>
    </dgm:pt>
    <dgm:pt modelId="{FD11C4EB-71FC-4710-98A1-AF2390D2EE1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9C5C2-8718-4238-A18F-620559175E0B}" type="parTrans" cxnId="{E1B985A3-BC85-4F3C-92DD-CC2D25A2D47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9852B-0326-4A6A-AD8A-1AC20BAD019A}" type="sibTrans" cxnId="{E1B985A3-BC85-4F3C-92DD-CC2D25A2D478}">
      <dgm:prSet/>
      <dgm:spPr/>
      <dgm:t>
        <a:bodyPr/>
        <a:lstStyle/>
        <a:p>
          <a:endParaRPr lang="en-US"/>
        </a:p>
      </dgm:t>
    </dgm:pt>
    <dgm:pt modelId="{1A67F23A-6C52-409E-B63E-7C69A3C6C748}">
      <dgm:prSet/>
      <dgm:spPr>
        <a:solidFill>
          <a:srgbClr val="0070C0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অ্যানিম্যালিডা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A62B9-2D3D-465C-851E-15AE209A12F1}" type="parTrans" cxnId="{7DAD7EC3-361A-4769-88AB-F4BC6F817C7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ACBDC-F066-4738-B937-D87ADB5007BA}" type="sibTrans" cxnId="{7DAD7EC3-361A-4769-88AB-F4BC6F817C7E}">
      <dgm:prSet/>
      <dgm:spPr/>
      <dgm:t>
        <a:bodyPr/>
        <a:lstStyle/>
        <a:p>
          <a:endParaRPr lang="en-US"/>
        </a:p>
      </dgm:t>
    </dgm:pt>
    <dgm:pt modelId="{C464AD1D-F659-4B89-A8DD-B9B6C06223D8}" type="pres">
      <dgm:prSet presAssocID="{E3DFC570-2357-426F-BFF8-3CD15D053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06BE6A-3B6B-47AD-B93B-AEE95BD65802}" type="pres">
      <dgm:prSet presAssocID="{37009633-144E-4BC3-A2AF-C5C7097AA676}" presName="root1" presStyleCnt="0"/>
      <dgm:spPr/>
    </dgm:pt>
    <dgm:pt modelId="{EE2A882C-320C-479F-AA54-A5FEAC1C2D7E}" type="pres">
      <dgm:prSet presAssocID="{37009633-144E-4BC3-A2AF-C5C7097AA676}" presName="LevelOneTextNode" presStyleLbl="node0" presStyleIdx="0" presStyleCnt="1">
        <dgm:presLayoutVars>
          <dgm:chPref val="3"/>
        </dgm:presLayoutVars>
      </dgm:prSet>
      <dgm:spPr/>
    </dgm:pt>
    <dgm:pt modelId="{FBF00190-3D92-428E-A6FF-FC08890E7EFD}" type="pres">
      <dgm:prSet presAssocID="{37009633-144E-4BC3-A2AF-C5C7097AA676}" presName="level2hierChild" presStyleCnt="0"/>
      <dgm:spPr/>
    </dgm:pt>
    <dgm:pt modelId="{38973D87-B85E-428B-A568-744ACBBE825E}" type="pres">
      <dgm:prSet presAssocID="{541D7834-8619-4278-B98C-21933C048017}" presName="conn2-1" presStyleLbl="parChTrans1D2" presStyleIdx="0" presStyleCnt="9"/>
      <dgm:spPr/>
    </dgm:pt>
    <dgm:pt modelId="{EB0B381D-21A2-424E-B443-A0D0B0C83ED1}" type="pres">
      <dgm:prSet presAssocID="{541D7834-8619-4278-B98C-21933C048017}" presName="connTx" presStyleLbl="parChTrans1D2" presStyleIdx="0" presStyleCnt="9"/>
      <dgm:spPr/>
    </dgm:pt>
    <dgm:pt modelId="{FA18B427-3D8D-4FB2-8F54-B04EAA999CD0}" type="pres">
      <dgm:prSet presAssocID="{A8218168-D71C-436E-A6FC-2729B24521BA}" presName="root2" presStyleCnt="0"/>
      <dgm:spPr/>
    </dgm:pt>
    <dgm:pt modelId="{EDB9B931-E2E5-441B-BD81-714CC53C58DC}" type="pres">
      <dgm:prSet presAssocID="{A8218168-D71C-436E-A6FC-2729B24521BA}" presName="LevelTwoTextNode" presStyleLbl="node2" presStyleIdx="0" presStyleCnt="9">
        <dgm:presLayoutVars>
          <dgm:chPref val="3"/>
        </dgm:presLayoutVars>
      </dgm:prSet>
      <dgm:spPr/>
    </dgm:pt>
    <dgm:pt modelId="{27679A0C-F356-4445-A06B-95F8912F9E1E}" type="pres">
      <dgm:prSet presAssocID="{A8218168-D71C-436E-A6FC-2729B24521BA}" presName="level3hierChild" presStyleCnt="0"/>
      <dgm:spPr/>
    </dgm:pt>
    <dgm:pt modelId="{42BC3325-1274-4BED-94F4-B9A07B1AA9D9}" type="pres">
      <dgm:prSet presAssocID="{D50BC2E9-9E8E-40A6-9419-165ED3A806DC}" presName="conn2-1" presStyleLbl="parChTrans1D2" presStyleIdx="1" presStyleCnt="9"/>
      <dgm:spPr/>
    </dgm:pt>
    <dgm:pt modelId="{CD41ED00-1AF0-4B91-A60B-FC281AFBEE54}" type="pres">
      <dgm:prSet presAssocID="{D50BC2E9-9E8E-40A6-9419-165ED3A806DC}" presName="connTx" presStyleLbl="parChTrans1D2" presStyleIdx="1" presStyleCnt="9"/>
      <dgm:spPr/>
    </dgm:pt>
    <dgm:pt modelId="{3E208E57-6822-46BF-8C7C-2F3F50B739A1}" type="pres">
      <dgm:prSet presAssocID="{4F858B76-BAB9-430E-91D4-C4D8205D7C67}" presName="root2" presStyleCnt="0"/>
      <dgm:spPr/>
    </dgm:pt>
    <dgm:pt modelId="{28DCCAC7-E2E2-43E8-991E-C66BF072DC21}" type="pres">
      <dgm:prSet presAssocID="{4F858B76-BAB9-430E-91D4-C4D8205D7C67}" presName="LevelTwoTextNode" presStyleLbl="node2" presStyleIdx="1" presStyleCnt="9">
        <dgm:presLayoutVars>
          <dgm:chPref val="3"/>
        </dgm:presLayoutVars>
      </dgm:prSet>
      <dgm:spPr/>
    </dgm:pt>
    <dgm:pt modelId="{FE43BD9F-FCC0-4C9C-B7B6-94904008B57B}" type="pres">
      <dgm:prSet presAssocID="{4F858B76-BAB9-430E-91D4-C4D8205D7C67}" presName="level3hierChild" presStyleCnt="0"/>
      <dgm:spPr/>
    </dgm:pt>
    <dgm:pt modelId="{656EEB13-5759-454D-95A0-CD1AE88A27B7}" type="pres">
      <dgm:prSet presAssocID="{F0CBC494-17A4-40BF-BBAD-2BC8A9C729E8}" presName="conn2-1" presStyleLbl="parChTrans1D2" presStyleIdx="2" presStyleCnt="9"/>
      <dgm:spPr/>
    </dgm:pt>
    <dgm:pt modelId="{7F40F7C7-4F93-4172-9327-57105578AD20}" type="pres">
      <dgm:prSet presAssocID="{F0CBC494-17A4-40BF-BBAD-2BC8A9C729E8}" presName="connTx" presStyleLbl="parChTrans1D2" presStyleIdx="2" presStyleCnt="9"/>
      <dgm:spPr/>
    </dgm:pt>
    <dgm:pt modelId="{9D3C14CB-365B-4557-A93C-749CBA9B02A7}" type="pres">
      <dgm:prSet presAssocID="{FC013547-59F2-4A2A-B1CC-DFAC2FDB23AD}" presName="root2" presStyleCnt="0"/>
      <dgm:spPr/>
    </dgm:pt>
    <dgm:pt modelId="{4D2E65F7-85CF-4238-846A-45C0678D7E16}" type="pres">
      <dgm:prSet presAssocID="{FC013547-59F2-4A2A-B1CC-DFAC2FDB23AD}" presName="LevelTwoTextNode" presStyleLbl="node2" presStyleIdx="2" presStyleCnt="9">
        <dgm:presLayoutVars>
          <dgm:chPref val="3"/>
        </dgm:presLayoutVars>
      </dgm:prSet>
      <dgm:spPr/>
    </dgm:pt>
    <dgm:pt modelId="{BA1AEFCF-D0E0-4150-AB47-3D1A79CC9CA7}" type="pres">
      <dgm:prSet presAssocID="{FC013547-59F2-4A2A-B1CC-DFAC2FDB23AD}" presName="level3hierChild" presStyleCnt="0"/>
      <dgm:spPr/>
    </dgm:pt>
    <dgm:pt modelId="{86834D88-2EA3-4DFB-B0C2-DED5A352FF75}" type="pres">
      <dgm:prSet presAssocID="{F6AFA900-6E62-4CEA-B5C1-E9B7C1490B8C}" presName="conn2-1" presStyleLbl="parChTrans1D2" presStyleIdx="3" presStyleCnt="9"/>
      <dgm:spPr/>
    </dgm:pt>
    <dgm:pt modelId="{C958A89A-07C9-4FCE-A4DD-153D0632BA94}" type="pres">
      <dgm:prSet presAssocID="{F6AFA900-6E62-4CEA-B5C1-E9B7C1490B8C}" presName="connTx" presStyleLbl="parChTrans1D2" presStyleIdx="3" presStyleCnt="9"/>
      <dgm:spPr/>
    </dgm:pt>
    <dgm:pt modelId="{FCAFA0C4-245C-40DE-9C83-0FD5BC63D1C4}" type="pres">
      <dgm:prSet presAssocID="{D487BDD9-59F0-447A-AA9D-607DE61DCDA4}" presName="root2" presStyleCnt="0"/>
      <dgm:spPr/>
    </dgm:pt>
    <dgm:pt modelId="{762BB000-CA68-4A19-84B9-33722F16B593}" type="pres">
      <dgm:prSet presAssocID="{D487BDD9-59F0-447A-AA9D-607DE61DCDA4}" presName="LevelTwoTextNode" presStyleLbl="node2" presStyleIdx="3" presStyleCnt="9">
        <dgm:presLayoutVars>
          <dgm:chPref val="3"/>
        </dgm:presLayoutVars>
      </dgm:prSet>
      <dgm:spPr/>
    </dgm:pt>
    <dgm:pt modelId="{86EB0037-E8F4-4E0B-BAAB-04D6EC9317D1}" type="pres">
      <dgm:prSet presAssocID="{D487BDD9-59F0-447A-AA9D-607DE61DCDA4}" presName="level3hierChild" presStyleCnt="0"/>
      <dgm:spPr/>
    </dgm:pt>
    <dgm:pt modelId="{C37292AF-4C23-4A01-AA44-AF1848D28AFA}" type="pres">
      <dgm:prSet presAssocID="{092A62B9-2D3D-465C-851E-15AE209A12F1}" presName="conn2-1" presStyleLbl="parChTrans1D2" presStyleIdx="4" presStyleCnt="9"/>
      <dgm:spPr/>
    </dgm:pt>
    <dgm:pt modelId="{B1AEA959-A1D1-4502-B311-B00B25D433D4}" type="pres">
      <dgm:prSet presAssocID="{092A62B9-2D3D-465C-851E-15AE209A12F1}" presName="connTx" presStyleLbl="parChTrans1D2" presStyleIdx="4" presStyleCnt="9"/>
      <dgm:spPr/>
    </dgm:pt>
    <dgm:pt modelId="{49D2949A-D151-497B-BDFB-4A44C596B4B1}" type="pres">
      <dgm:prSet presAssocID="{1A67F23A-6C52-409E-B63E-7C69A3C6C748}" presName="root2" presStyleCnt="0"/>
      <dgm:spPr/>
    </dgm:pt>
    <dgm:pt modelId="{C59BB6EF-A7DD-417F-B110-4CCECBF1651E}" type="pres">
      <dgm:prSet presAssocID="{1A67F23A-6C52-409E-B63E-7C69A3C6C748}" presName="LevelTwoTextNode" presStyleLbl="node2" presStyleIdx="4" presStyleCnt="9" custLinFactNeighborX="1390" custLinFactNeighborY="2828">
        <dgm:presLayoutVars>
          <dgm:chPref val="3"/>
        </dgm:presLayoutVars>
      </dgm:prSet>
      <dgm:spPr/>
    </dgm:pt>
    <dgm:pt modelId="{B3A61E81-B1FF-4497-B368-77B45E0EF1A1}" type="pres">
      <dgm:prSet presAssocID="{1A67F23A-6C52-409E-B63E-7C69A3C6C748}" presName="level3hierChild" presStyleCnt="0"/>
      <dgm:spPr/>
    </dgm:pt>
    <dgm:pt modelId="{3A8F5E8F-D8FA-457F-B87A-F692C2BD9769}" type="pres">
      <dgm:prSet presAssocID="{348C7890-2E63-4169-B69B-768419803A80}" presName="conn2-1" presStyleLbl="parChTrans1D2" presStyleIdx="5" presStyleCnt="9"/>
      <dgm:spPr/>
    </dgm:pt>
    <dgm:pt modelId="{EAE58CEC-EAE7-44A0-8587-938FBC1783C8}" type="pres">
      <dgm:prSet presAssocID="{348C7890-2E63-4169-B69B-768419803A80}" presName="connTx" presStyleLbl="parChTrans1D2" presStyleIdx="5" presStyleCnt="9"/>
      <dgm:spPr/>
    </dgm:pt>
    <dgm:pt modelId="{225404AA-1E1F-40F0-AF29-B2FC920EADB0}" type="pres">
      <dgm:prSet presAssocID="{6037BCAA-713F-4B8D-ACD1-D737F2DF56A9}" presName="root2" presStyleCnt="0"/>
      <dgm:spPr/>
    </dgm:pt>
    <dgm:pt modelId="{0E77A601-91F0-4474-8722-95BA7154B3DB}" type="pres">
      <dgm:prSet presAssocID="{6037BCAA-713F-4B8D-ACD1-D737F2DF56A9}" presName="LevelTwoTextNode" presStyleLbl="node2" presStyleIdx="5" presStyleCnt="9">
        <dgm:presLayoutVars>
          <dgm:chPref val="3"/>
        </dgm:presLayoutVars>
      </dgm:prSet>
      <dgm:spPr/>
    </dgm:pt>
    <dgm:pt modelId="{9E5B565C-647B-40E7-B701-798242D70599}" type="pres">
      <dgm:prSet presAssocID="{6037BCAA-713F-4B8D-ACD1-D737F2DF56A9}" presName="level3hierChild" presStyleCnt="0"/>
      <dgm:spPr/>
    </dgm:pt>
    <dgm:pt modelId="{486AB572-C4BF-48FE-99EC-100DFECB5FD3}" type="pres">
      <dgm:prSet presAssocID="{38C121AA-94AF-4612-A0A6-BA09FC98A26A}" presName="conn2-1" presStyleLbl="parChTrans1D2" presStyleIdx="6" presStyleCnt="9"/>
      <dgm:spPr/>
    </dgm:pt>
    <dgm:pt modelId="{170853C9-3D4D-4A4F-93C5-5BB5C0DDC32C}" type="pres">
      <dgm:prSet presAssocID="{38C121AA-94AF-4612-A0A6-BA09FC98A26A}" presName="connTx" presStyleLbl="parChTrans1D2" presStyleIdx="6" presStyleCnt="9"/>
      <dgm:spPr/>
    </dgm:pt>
    <dgm:pt modelId="{6C766E7E-E000-4FA0-A7F7-D61B6C8CEFD5}" type="pres">
      <dgm:prSet presAssocID="{7A57CDCB-E75A-4547-99E5-29F922914A79}" presName="root2" presStyleCnt="0"/>
      <dgm:spPr/>
    </dgm:pt>
    <dgm:pt modelId="{4B4D51CD-2059-4738-9551-852C72EF21DF}" type="pres">
      <dgm:prSet presAssocID="{7A57CDCB-E75A-4547-99E5-29F922914A79}" presName="LevelTwoTextNode" presStyleLbl="node2" presStyleIdx="6" presStyleCnt="9">
        <dgm:presLayoutVars>
          <dgm:chPref val="3"/>
        </dgm:presLayoutVars>
      </dgm:prSet>
      <dgm:spPr/>
    </dgm:pt>
    <dgm:pt modelId="{0D2044AE-DB6B-4E4D-8FC8-43877D7C3FF8}" type="pres">
      <dgm:prSet presAssocID="{7A57CDCB-E75A-4547-99E5-29F922914A79}" presName="level3hierChild" presStyleCnt="0"/>
      <dgm:spPr/>
    </dgm:pt>
    <dgm:pt modelId="{D4D77D3A-A395-4FDE-BDA4-941705BDAF32}" type="pres">
      <dgm:prSet presAssocID="{473C480C-065A-4AAD-BE0B-87BF2248F85E}" presName="conn2-1" presStyleLbl="parChTrans1D2" presStyleIdx="7" presStyleCnt="9"/>
      <dgm:spPr/>
    </dgm:pt>
    <dgm:pt modelId="{1A26CD5E-1378-4D01-892C-86FFE2355852}" type="pres">
      <dgm:prSet presAssocID="{473C480C-065A-4AAD-BE0B-87BF2248F85E}" presName="connTx" presStyleLbl="parChTrans1D2" presStyleIdx="7" presStyleCnt="9"/>
      <dgm:spPr/>
    </dgm:pt>
    <dgm:pt modelId="{4B444D23-016D-458A-8DDA-26E9F6A5217A}" type="pres">
      <dgm:prSet presAssocID="{8E883C83-C89F-4824-A7BB-1D110C0D9EEB}" presName="root2" presStyleCnt="0"/>
      <dgm:spPr/>
    </dgm:pt>
    <dgm:pt modelId="{6CAB24A5-80AE-478E-8958-FB12D2EFD94D}" type="pres">
      <dgm:prSet presAssocID="{8E883C83-C89F-4824-A7BB-1D110C0D9EEB}" presName="LevelTwoTextNode" presStyleLbl="node2" presStyleIdx="7" presStyleCnt="9">
        <dgm:presLayoutVars>
          <dgm:chPref val="3"/>
        </dgm:presLayoutVars>
      </dgm:prSet>
      <dgm:spPr/>
    </dgm:pt>
    <dgm:pt modelId="{117ADF0D-D035-4A2C-AFB6-99406689BA32}" type="pres">
      <dgm:prSet presAssocID="{8E883C83-C89F-4824-A7BB-1D110C0D9EEB}" presName="level3hierChild" presStyleCnt="0"/>
      <dgm:spPr/>
    </dgm:pt>
    <dgm:pt modelId="{BCE7268F-97D7-4BB8-9334-5BE3AD0A5DD0}" type="pres">
      <dgm:prSet presAssocID="{0419C5C2-8718-4238-A18F-620559175E0B}" presName="conn2-1" presStyleLbl="parChTrans1D2" presStyleIdx="8" presStyleCnt="9"/>
      <dgm:spPr/>
    </dgm:pt>
    <dgm:pt modelId="{2693270F-7DFF-4353-ADAB-138B404C91AD}" type="pres">
      <dgm:prSet presAssocID="{0419C5C2-8718-4238-A18F-620559175E0B}" presName="connTx" presStyleLbl="parChTrans1D2" presStyleIdx="8" presStyleCnt="9"/>
      <dgm:spPr/>
    </dgm:pt>
    <dgm:pt modelId="{B871131F-74B1-4357-84B4-D5E2D223DE33}" type="pres">
      <dgm:prSet presAssocID="{FD11C4EB-71FC-4710-98A1-AF2390D2EE1A}" presName="root2" presStyleCnt="0"/>
      <dgm:spPr/>
    </dgm:pt>
    <dgm:pt modelId="{F97D20C4-5976-438F-B818-F98B961DDAA3}" type="pres">
      <dgm:prSet presAssocID="{FD11C4EB-71FC-4710-98A1-AF2390D2EE1A}" presName="LevelTwoTextNode" presStyleLbl="node2" presStyleIdx="8" presStyleCnt="9">
        <dgm:presLayoutVars>
          <dgm:chPref val="3"/>
        </dgm:presLayoutVars>
      </dgm:prSet>
      <dgm:spPr/>
    </dgm:pt>
    <dgm:pt modelId="{89552DDE-CBFC-4B34-8454-08DF8A78A92F}" type="pres">
      <dgm:prSet presAssocID="{FD11C4EB-71FC-4710-98A1-AF2390D2EE1A}" presName="level3hierChild" presStyleCnt="0"/>
      <dgm:spPr/>
    </dgm:pt>
  </dgm:ptLst>
  <dgm:cxnLst>
    <dgm:cxn modelId="{3BE59705-7B26-45A9-B629-8D89A2E10E70}" type="presOf" srcId="{37009633-144E-4BC3-A2AF-C5C7097AA676}" destId="{EE2A882C-320C-479F-AA54-A5FEAC1C2D7E}" srcOrd="0" destOrd="0" presId="urn:microsoft.com/office/officeart/2008/layout/HorizontalMultiLevelHierarchy"/>
    <dgm:cxn modelId="{B8153008-20C3-4448-86D7-424D5A41376E}" type="presOf" srcId="{092A62B9-2D3D-465C-851E-15AE209A12F1}" destId="{B1AEA959-A1D1-4502-B311-B00B25D433D4}" srcOrd="1" destOrd="0" presId="urn:microsoft.com/office/officeart/2008/layout/HorizontalMultiLevelHierarchy"/>
    <dgm:cxn modelId="{5CA6930E-FB46-4A73-83F3-F6579C8984BD}" type="presOf" srcId="{FD11C4EB-71FC-4710-98A1-AF2390D2EE1A}" destId="{F97D20C4-5976-438F-B818-F98B961DDAA3}" srcOrd="0" destOrd="0" presId="urn:microsoft.com/office/officeart/2008/layout/HorizontalMultiLevelHierarchy"/>
    <dgm:cxn modelId="{BA940D10-0DC0-4D18-9D1C-4A551A0BCDCA}" type="presOf" srcId="{4F858B76-BAB9-430E-91D4-C4D8205D7C67}" destId="{28DCCAC7-E2E2-43E8-991E-C66BF072DC21}" srcOrd="0" destOrd="0" presId="urn:microsoft.com/office/officeart/2008/layout/HorizontalMultiLevelHierarchy"/>
    <dgm:cxn modelId="{0F4D101C-CB88-4F11-804A-8231E1E235BB}" type="presOf" srcId="{1A67F23A-6C52-409E-B63E-7C69A3C6C748}" destId="{C59BB6EF-A7DD-417F-B110-4CCECBF1651E}" srcOrd="0" destOrd="0" presId="urn:microsoft.com/office/officeart/2008/layout/HorizontalMultiLevelHierarchy"/>
    <dgm:cxn modelId="{2E9C4620-BC67-42F8-A5C7-59E9EB00DFA7}" type="presOf" srcId="{541D7834-8619-4278-B98C-21933C048017}" destId="{38973D87-B85E-428B-A568-744ACBBE825E}" srcOrd="0" destOrd="0" presId="urn:microsoft.com/office/officeart/2008/layout/HorizontalMultiLevelHierarchy"/>
    <dgm:cxn modelId="{3B54FD22-11F4-412F-8591-FFCD79903ED3}" type="presOf" srcId="{D50BC2E9-9E8E-40A6-9419-165ED3A806DC}" destId="{42BC3325-1274-4BED-94F4-B9A07B1AA9D9}" srcOrd="0" destOrd="0" presId="urn:microsoft.com/office/officeart/2008/layout/HorizontalMultiLevelHierarchy"/>
    <dgm:cxn modelId="{A06E7A28-5A25-4848-92A1-807F04ED2277}" srcId="{37009633-144E-4BC3-A2AF-C5C7097AA676}" destId="{4F858B76-BAB9-430E-91D4-C4D8205D7C67}" srcOrd="1" destOrd="0" parTransId="{D50BC2E9-9E8E-40A6-9419-165ED3A806DC}" sibTransId="{A5B90985-A74C-4447-98DB-342C704B30CF}"/>
    <dgm:cxn modelId="{887DCF33-5E4C-4A56-B4CE-14F7521D4EAC}" type="presOf" srcId="{348C7890-2E63-4169-B69B-768419803A80}" destId="{EAE58CEC-EAE7-44A0-8587-938FBC1783C8}" srcOrd="1" destOrd="0" presId="urn:microsoft.com/office/officeart/2008/layout/HorizontalMultiLevelHierarchy"/>
    <dgm:cxn modelId="{64D3183D-D29D-49BF-AA00-57FFE40D7C69}" type="presOf" srcId="{D487BDD9-59F0-447A-AA9D-607DE61DCDA4}" destId="{762BB000-CA68-4A19-84B9-33722F16B593}" srcOrd="0" destOrd="0" presId="urn:microsoft.com/office/officeart/2008/layout/HorizontalMultiLevelHierarchy"/>
    <dgm:cxn modelId="{B39AFB5E-0833-40CC-9283-741F9C6E6B33}" type="presOf" srcId="{348C7890-2E63-4169-B69B-768419803A80}" destId="{3A8F5E8F-D8FA-457F-B87A-F692C2BD9769}" srcOrd="0" destOrd="0" presId="urn:microsoft.com/office/officeart/2008/layout/HorizontalMultiLevelHierarchy"/>
    <dgm:cxn modelId="{DFB55744-9BFA-4A4B-ABF9-3B8733F4081D}" type="presOf" srcId="{38C121AA-94AF-4612-A0A6-BA09FC98A26A}" destId="{486AB572-C4BF-48FE-99EC-100DFECB5FD3}" srcOrd="0" destOrd="0" presId="urn:microsoft.com/office/officeart/2008/layout/HorizontalMultiLevelHierarchy"/>
    <dgm:cxn modelId="{D74ED245-9CF5-4284-9698-DF7FAA33F6EF}" type="presOf" srcId="{F0CBC494-17A4-40BF-BBAD-2BC8A9C729E8}" destId="{7F40F7C7-4F93-4172-9327-57105578AD20}" srcOrd="1" destOrd="0" presId="urn:microsoft.com/office/officeart/2008/layout/HorizontalMultiLevelHierarchy"/>
    <dgm:cxn modelId="{87B00569-1AF5-413A-98CB-785094E045C9}" type="presOf" srcId="{473C480C-065A-4AAD-BE0B-87BF2248F85E}" destId="{1A26CD5E-1378-4D01-892C-86FFE2355852}" srcOrd="1" destOrd="0" presId="urn:microsoft.com/office/officeart/2008/layout/HorizontalMultiLevelHierarchy"/>
    <dgm:cxn modelId="{EFB0C849-9055-4E17-B216-B4FD13CAF1A2}" srcId="{37009633-144E-4BC3-A2AF-C5C7097AA676}" destId="{6037BCAA-713F-4B8D-ACD1-D737F2DF56A9}" srcOrd="5" destOrd="0" parTransId="{348C7890-2E63-4169-B69B-768419803A80}" sibTransId="{12B0380E-30B3-452D-B11A-E5E1F2B4B7D9}"/>
    <dgm:cxn modelId="{28B7CB6D-3C98-47D6-90EC-A5CDD641ACB5}" srcId="{E3DFC570-2357-426F-BFF8-3CD15D053C16}" destId="{37009633-144E-4BC3-A2AF-C5C7097AA676}" srcOrd="0" destOrd="0" parTransId="{DC9BA5AC-3A0B-4F9D-BBAD-6DFDB55A0276}" sibTransId="{C7CE1DE4-57C9-446F-A95B-22D010479E2C}"/>
    <dgm:cxn modelId="{1AC3E34D-FEFD-421A-88AE-015730520E13}" type="presOf" srcId="{8E883C83-C89F-4824-A7BB-1D110C0D9EEB}" destId="{6CAB24A5-80AE-478E-8958-FB12D2EFD94D}" srcOrd="0" destOrd="0" presId="urn:microsoft.com/office/officeart/2008/layout/HorizontalMultiLevelHierarchy"/>
    <dgm:cxn modelId="{CDA25D70-9A6A-4880-ACFF-CA51113A77B1}" srcId="{37009633-144E-4BC3-A2AF-C5C7097AA676}" destId="{FC013547-59F2-4A2A-B1CC-DFAC2FDB23AD}" srcOrd="2" destOrd="0" parTransId="{F0CBC494-17A4-40BF-BBAD-2BC8A9C729E8}" sibTransId="{B96CA595-6E69-4F7F-89A9-7951EF26FCA9}"/>
    <dgm:cxn modelId="{4B449650-A7F7-4189-A970-04A7A1497F47}" srcId="{37009633-144E-4BC3-A2AF-C5C7097AA676}" destId="{8E883C83-C89F-4824-A7BB-1D110C0D9EEB}" srcOrd="7" destOrd="0" parTransId="{473C480C-065A-4AAD-BE0B-87BF2248F85E}" sibTransId="{2739134C-CFE4-4133-8879-92038A605417}"/>
    <dgm:cxn modelId="{315F4757-A5C2-4DDB-8E13-3EE116F1B56D}" type="presOf" srcId="{6037BCAA-713F-4B8D-ACD1-D737F2DF56A9}" destId="{0E77A601-91F0-4474-8722-95BA7154B3DB}" srcOrd="0" destOrd="0" presId="urn:microsoft.com/office/officeart/2008/layout/HorizontalMultiLevelHierarchy"/>
    <dgm:cxn modelId="{CB514A58-A9ED-4449-A7C0-6F8CCB984C59}" type="presOf" srcId="{092A62B9-2D3D-465C-851E-15AE209A12F1}" destId="{C37292AF-4C23-4A01-AA44-AF1848D28AFA}" srcOrd="0" destOrd="0" presId="urn:microsoft.com/office/officeart/2008/layout/HorizontalMultiLevelHierarchy"/>
    <dgm:cxn modelId="{4BC0E27A-6C12-4F87-993E-01438266CD27}" type="presOf" srcId="{F0CBC494-17A4-40BF-BBAD-2BC8A9C729E8}" destId="{656EEB13-5759-454D-95A0-CD1AE88A27B7}" srcOrd="0" destOrd="0" presId="urn:microsoft.com/office/officeart/2008/layout/HorizontalMultiLevelHierarchy"/>
    <dgm:cxn modelId="{CF57107B-80A6-416C-905A-2897A896EBDD}" type="presOf" srcId="{541D7834-8619-4278-B98C-21933C048017}" destId="{EB0B381D-21A2-424E-B443-A0D0B0C83ED1}" srcOrd="1" destOrd="0" presId="urn:microsoft.com/office/officeart/2008/layout/HorizontalMultiLevelHierarchy"/>
    <dgm:cxn modelId="{7A54E481-80E0-4A5D-A06A-6B7F7A263351}" type="presOf" srcId="{0419C5C2-8718-4238-A18F-620559175E0B}" destId="{BCE7268F-97D7-4BB8-9334-5BE3AD0A5DD0}" srcOrd="0" destOrd="0" presId="urn:microsoft.com/office/officeart/2008/layout/HorizontalMultiLevelHierarchy"/>
    <dgm:cxn modelId="{304A8685-2554-4D51-9ED6-2CF3C7C39167}" type="presOf" srcId="{7A57CDCB-E75A-4547-99E5-29F922914A79}" destId="{4B4D51CD-2059-4738-9551-852C72EF21DF}" srcOrd="0" destOrd="0" presId="urn:microsoft.com/office/officeart/2008/layout/HorizontalMultiLevelHierarchy"/>
    <dgm:cxn modelId="{0A545489-51DF-4262-8E70-854E6B4919CC}" type="presOf" srcId="{A8218168-D71C-436E-A6FC-2729B24521BA}" destId="{EDB9B931-E2E5-441B-BD81-714CC53C58DC}" srcOrd="0" destOrd="0" presId="urn:microsoft.com/office/officeart/2008/layout/HorizontalMultiLevelHierarchy"/>
    <dgm:cxn modelId="{E1B985A3-BC85-4F3C-92DD-CC2D25A2D478}" srcId="{37009633-144E-4BC3-A2AF-C5C7097AA676}" destId="{FD11C4EB-71FC-4710-98A1-AF2390D2EE1A}" srcOrd="8" destOrd="0" parTransId="{0419C5C2-8718-4238-A18F-620559175E0B}" sibTransId="{0E69852B-0326-4A6A-AD8A-1AC20BAD019A}"/>
    <dgm:cxn modelId="{10D7B1A7-A848-4552-BDF2-FE709D3B5415}" type="presOf" srcId="{473C480C-065A-4AAD-BE0B-87BF2248F85E}" destId="{D4D77D3A-A395-4FDE-BDA4-941705BDAF32}" srcOrd="0" destOrd="0" presId="urn:microsoft.com/office/officeart/2008/layout/HorizontalMultiLevelHierarchy"/>
    <dgm:cxn modelId="{6521ADAD-AC09-4DF3-AF31-ACA3B0CE9BB7}" type="presOf" srcId="{38C121AA-94AF-4612-A0A6-BA09FC98A26A}" destId="{170853C9-3D4D-4A4F-93C5-5BB5C0DDC32C}" srcOrd="1" destOrd="0" presId="urn:microsoft.com/office/officeart/2008/layout/HorizontalMultiLevelHierarchy"/>
    <dgm:cxn modelId="{B7F8F5B3-7EB7-4D13-B03A-7AA1D878DDAB}" type="presOf" srcId="{0419C5C2-8718-4238-A18F-620559175E0B}" destId="{2693270F-7DFF-4353-ADAB-138B404C91AD}" srcOrd="1" destOrd="0" presId="urn:microsoft.com/office/officeart/2008/layout/HorizontalMultiLevelHierarchy"/>
    <dgm:cxn modelId="{4F522CBC-C65D-44F2-9E24-B4585F29F2D4}" srcId="{37009633-144E-4BC3-A2AF-C5C7097AA676}" destId="{A8218168-D71C-436E-A6FC-2729B24521BA}" srcOrd="0" destOrd="0" parTransId="{541D7834-8619-4278-B98C-21933C048017}" sibTransId="{B179EFCD-5542-4BAE-9048-C03639FC23C9}"/>
    <dgm:cxn modelId="{7DAD7EC3-361A-4769-88AB-F4BC6F817C7E}" srcId="{37009633-144E-4BC3-A2AF-C5C7097AA676}" destId="{1A67F23A-6C52-409E-B63E-7C69A3C6C748}" srcOrd="4" destOrd="0" parTransId="{092A62B9-2D3D-465C-851E-15AE209A12F1}" sibTransId="{2BBACBDC-F066-4738-B937-D87ADB5007BA}"/>
    <dgm:cxn modelId="{47F1CCC7-6510-4917-BC56-6615FC1EF1A4}" type="presOf" srcId="{E3DFC570-2357-426F-BFF8-3CD15D053C16}" destId="{C464AD1D-F659-4B89-A8DD-B9B6C06223D8}" srcOrd="0" destOrd="0" presId="urn:microsoft.com/office/officeart/2008/layout/HorizontalMultiLevelHierarchy"/>
    <dgm:cxn modelId="{F39C73CB-88EA-4F69-806C-9A41A18447E0}" type="presOf" srcId="{F6AFA900-6E62-4CEA-B5C1-E9B7C1490B8C}" destId="{C958A89A-07C9-4FCE-A4DD-153D0632BA94}" srcOrd="1" destOrd="0" presId="urn:microsoft.com/office/officeart/2008/layout/HorizontalMultiLevelHierarchy"/>
    <dgm:cxn modelId="{0BD6F4DB-63E8-4319-939D-B20B46322DBA}" type="presOf" srcId="{FC013547-59F2-4A2A-B1CC-DFAC2FDB23AD}" destId="{4D2E65F7-85CF-4238-846A-45C0678D7E16}" srcOrd="0" destOrd="0" presId="urn:microsoft.com/office/officeart/2008/layout/HorizontalMultiLevelHierarchy"/>
    <dgm:cxn modelId="{5BF886DE-A967-4368-B966-C943CB7DF077}" type="presOf" srcId="{F6AFA900-6E62-4CEA-B5C1-E9B7C1490B8C}" destId="{86834D88-2EA3-4DFB-B0C2-DED5A352FF75}" srcOrd="0" destOrd="0" presId="urn:microsoft.com/office/officeart/2008/layout/HorizontalMultiLevelHierarchy"/>
    <dgm:cxn modelId="{7D8929F2-B936-46FA-B9E4-25E6CC4A3953}" srcId="{37009633-144E-4BC3-A2AF-C5C7097AA676}" destId="{7A57CDCB-E75A-4547-99E5-29F922914A79}" srcOrd="6" destOrd="0" parTransId="{38C121AA-94AF-4612-A0A6-BA09FC98A26A}" sibTransId="{7B847133-2854-4B1F-997E-2A51CD08283C}"/>
    <dgm:cxn modelId="{E28946F4-19B5-4B77-85AE-4AB0F6160428}" srcId="{37009633-144E-4BC3-A2AF-C5C7097AA676}" destId="{D487BDD9-59F0-447A-AA9D-607DE61DCDA4}" srcOrd="3" destOrd="0" parTransId="{F6AFA900-6E62-4CEA-B5C1-E9B7C1490B8C}" sibTransId="{C0A83029-3B7D-4BC3-B896-359CC0268097}"/>
    <dgm:cxn modelId="{302E7EFD-378D-47DC-8B3B-7A48251555AB}" type="presOf" srcId="{D50BC2E9-9E8E-40A6-9419-165ED3A806DC}" destId="{CD41ED00-1AF0-4B91-A60B-FC281AFBEE54}" srcOrd="1" destOrd="0" presId="urn:microsoft.com/office/officeart/2008/layout/HorizontalMultiLevelHierarchy"/>
    <dgm:cxn modelId="{86CCD2B8-5AE0-4B09-B32F-1769620D6F9A}" type="presParOf" srcId="{C464AD1D-F659-4B89-A8DD-B9B6C06223D8}" destId="{6C06BE6A-3B6B-47AD-B93B-AEE95BD65802}" srcOrd="0" destOrd="0" presId="urn:microsoft.com/office/officeart/2008/layout/HorizontalMultiLevelHierarchy"/>
    <dgm:cxn modelId="{0B150C12-A776-48D3-84E1-2079083916E2}" type="presParOf" srcId="{6C06BE6A-3B6B-47AD-B93B-AEE95BD65802}" destId="{EE2A882C-320C-479F-AA54-A5FEAC1C2D7E}" srcOrd="0" destOrd="0" presId="urn:microsoft.com/office/officeart/2008/layout/HorizontalMultiLevelHierarchy"/>
    <dgm:cxn modelId="{5F5BDAD8-ECFF-4883-A151-2B08942C74F7}" type="presParOf" srcId="{6C06BE6A-3B6B-47AD-B93B-AEE95BD65802}" destId="{FBF00190-3D92-428E-A6FF-FC08890E7EFD}" srcOrd="1" destOrd="0" presId="urn:microsoft.com/office/officeart/2008/layout/HorizontalMultiLevelHierarchy"/>
    <dgm:cxn modelId="{535E9F37-3951-4457-90C6-E240BECF8447}" type="presParOf" srcId="{FBF00190-3D92-428E-A6FF-FC08890E7EFD}" destId="{38973D87-B85E-428B-A568-744ACBBE825E}" srcOrd="0" destOrd="0" presId="urn:microsoft.com/office/officeart/2008/layout/HorizontalMultiLevelHierarchy"/>
    <dgm:cxn modelId="{3902D5A7-9130-491A-BF6E-3E534854C32F}" type="presParOf" srcId="{38973D87-B85E-428B-A568-744ACBBE825E}" destId="{EB0B381D-21A2-424E-B443-A0D0B0C83ED1}" srcOrd="0" destOrd="0" presId="urn:microsoft.com/office/officeart/2008/layout/HorizontalMultiLevelHierarchy"/>
    <dgm:cxn modelId="{EC5E0216-3517-4427-AB22-B1DF6320A8A3}" type="presParOf" srcId="{FBF00190-3D92-428E-A6FF-FC08890E7EFD}" destId="{FA18B427-3D8D-4FB2-8F54-B04EAA999CD0}" srcOrd="1" destOrd="0" presId="urn:microsoft.com/office/officeart/2008/layout/HorizontalMultiLevelHierarchy"/>
    <dgm:cxn modelId="{BE28CC11-7D6C-4F04-8445-89C33CF18BB8}" type="presParOf" srcId="{FA18B427-3D8D-4FB2-8F54-B04EAA999CD0}" destId="{EDB9B931-E2E5-441B-BD81-714CC53C58DC}" srcOrd="0" destOrd="0" presId="urn:microsoft.com/office/officeart/2008/layout/HorizontalMultiLevelHierarchy"/>
    <dgm:cxn modelId="{EB9E5784-AD65-45B0-8CF2-7A7FD7DC37EF}" type="presParOf" srcId="{FA18B427-3D8D-4FB2-8F54-B04EAA999CD0}" destId="{27679A0C-F356-4445-A06B-95F8912F9E1E}" srcOrd="1" destOrd="0" presId="urn:microsoft.com/office/officeart/2008/layout/HorizontalMultiLevelHierarchy"/>
    <dgm:cxn modelId="{73C411A8-65C9-4001-B48A-43B2152A30DE}" type="presParOf" srcId="{FBF00190-3D92-428E-A6FF-FC08890E7EFD}" destId="{42BC3325-1274-4BED-94F4-B9A07B1AA9D9}" srcOrd="2" destOrd="0" presId="urn:microsoft.com/office/officeart/2008/layout/HorizontalMultiLevelHierarchy"/>
    <dgm:cxn modelId="{20B5D176-9F84-4444-84D8-B9BE185AE0C5}" type="presParOf" srcId="{42BC3325-1274-4BED-94F4-B9A07B1AA9D9}" destId="{CD41ED00-1AF0-4B91-A60B-FC281AFBEE54}" srcOrd="0" destOrd="0" presId="urn:microsoft.com/office/officeart/2008/layout/HorizontalMultiLevelHierarchy"/>
    <dgm:cxn modelId="{9995841F-A1B0-4A0E-AA55-29F7588DC832}" type="presParOf" srcId="{FBF00190-3D92-428E-A6FF-FC08890E7EFD}" destId="{3E208E57-6822-46BF-8C7C-2F3F50B739A1}" srcOrd="3" destOrd="0" presId="urn:microsoft.com/office/officeart/2008/layout/HorizontalMultiLevelHierarchy"/>
    <dgm:cxn modelId="{D4DE13D3-F75F-486D-A5BC-84EF3D4E9C86}" type="presParOf" srcId="{3E208E57-6822-46BF-8C7C-2F3F50B739A1}" destId="{28DCCAC7-E2E2-43E8-991E-C66BF072DC21}" srcOrd="0" destOrd="0" presId="urn:microsoft.com/office/officeart/2008/layout/HorizontalMultiLevelHierarchy"/>
    <dgm:cxn modelId="{93306C29-16C3-41D9-8A89-DC0720398E87}" type="presParOf" srcId="{3E208E57-6822-46BF-8C7C-2F3F50B739A1}" destId="{FE43BD9F-FCC0-4C9C-B7B6-94904008B57B}" srcOrd="1" destOrd="0" presId="urn:microsoft.com/office/officeart/2008/layout/HorizontalMultiLevelHierarchy"/>
    <dgm:cxn modelId="{021242DA-60CB-4AE7-AE99-D499E5DB012C}" type="presParOf" srcId="{FBF00190-3D92-428E-A6FF-FC08890E7EFD}" destId="{656EEB13-5759-454D-95A0-CD1AE88A27B7}" srcOrd="4" destOrd="0" presId="urn:microsoft.com/office/officeart/2008/layout/HorizontalMultiLevelHierarchy"/>
    <dgm:cxn modelId="{D70C99E0-BABC-490C-9EC9-251E7AAF9A34}" type="presParOf" srcId="{656EEB13-5759-454D-95A0-CD1AE88A27B7}" destId="{7F40F7C7-4F93-4172-9327-57105578AD20}" srcOrd="0" destOrd="0" presId="urn:microsoft.com/office/officeart/2008/layout/HorizontalMultiLevelHierarchy"/>
    <dgm:cxn modelId="{A4C72408-8F5E-4F95-AD08-5EB2ADD1A1A4}" type="presParOf" srcId="{FBF00190-3D92-428E-A6FF-FC08890E7EFD}" destId="{9D3C14CB-365B-4557-A93C-749CBA9B02A7}" srcOrd="5" destOrd="0" presId="urn:microsoft.com/office/officeart/2008/layout/HorizontalMultiLevelHierarchy"/>
    <dgm:cxn modelId="{5FDCBAA5-2116-4F6C-ADB5-5F3877552199}" type="presParOf" srcId="{9D3C14CB-365B-4557-A93C-749CBA9B02A7}" destId="{4D2E65F7-85CF-4238-846A-45C0678D7E16}" srcOrd="0" destOrd="0" presId="urn:microsoft.com/office/officeart/2008/layout/HorizontalMultiLevelHierarchy"/>
    <dgm:cxn modelId="{C5F6C628-5B69-4679-BDC5-6F4D2F018874}" type="presParOf" srcId="{9D3C14CB-365B-4557-A93C-749CBA9B02A7}" destId="{BA1AEFCF-D0E0-4150-AB47-3D1A79CC9CA7}" srcOrd="1" destOrd="0" presId="urn:microsoft.com/office/officeart/2008/layout/HorizontalMultiLevelHierarchy"/>
    <dgm:cxn modelId="{BF915ABB-9BD3-4ADD-990A-517F6713865E}" type="presParOf" srcId="{FBF00190-3D92-428E-A6FF-FC08890E7EFD}" destId="{86834D88-2EA3-4DFB-B0C2-DED5A352FF75}" srcOrd="6" destOrd="0" presId="urn:microsoft.com/office/officeart/2008/layout/HorizontalMultiLevelHierarchy"/>
    <dgm:cxn modelId="{51D3ED5C-6E42-4F4A-8DB0-4F6C9F614E91}" type="presParOf" srcId="{86834D88-2EA3-4DFB-B0C2-DED5A352FF75}" destId="{C958A89A-07C9-4FCE-A4DD-153D0632BA94}" srcOrd="0" destOrd="0" presId="urn:microsoft.com/office/officeart/2008/layout/HorizontalMultiLevelHierarchy"/>
    <dgm:cxn modelId="{A512A9B1-CB03-4BED-B7B4-24DFD10BB47D}" type="presParOf" srcId="{FBF00190-3D92-428E-A6FF-FC08890E7EFD}" destId="{FCAFA0C4-245C-40DE-9C83-0FD5BC63D1C4}" srcOrd="7" destOrd="0" presId="urn:microsoft.com/office/officeart/2008/layout/HorizontalMultiLevelHierarchy"/>
    <dgm:cxn modelId="{DAF8A9F8-61DB-41F6-BE2E-B338C9A9D3E9}" type="presParOf" srcId="{FCAFA0C4-245C-40DE-9C83-0FD5BC63D1C4}" destId="{762BB000-CA68-4A19-84B9-33722F16B593}" srcOrd="0" destOrd="0" presId="urn:microsoft.com/office/officeart/2008/layout/HorizontalMultiLevelHierarchy"/>
    <dgm:cxn modelId="{F7D3BEB8-DFFF-48D7-9D9F-537A0729BBD8}" type="presParOf" srcId="{FCAFA0C4-245C-40DE-9C83-0FD5BC63D1C4}" destId="{86EB0037-E8F4-4E0B-BAAB-04D6EC9317D1}" srcOrd="1" destOrd="0" presId="urn:microsoft.com/office/officeart/2008/layout/HorizontalMultiLevelHierarchy"/>
    <dgm:cxn modelId="{3C0C24FD-E33D-4C5D-A4C1-547F36E870C1}" type="presParOf" srcId="{FBF00190-3D92-428E-A6FF-FC08890E7EFD}" destId="{C37292AF-4C23-4A01-AA44-AF1848D28AFA}" srcOrd="8" destOrd="0" presId="urn:microsoft.com/office/officeart/2008/layout/HorizontalMultiLevelHierarchy"/>
    <dgm:cxn modelId="{75EF8602-186A-4AD3-B503-F1F06D499F07}" type="presParOf" srcId="{C37292AF-4C23-4A01-AA44-AF1848D28AFA}" destId="{B1AEA959-A1D1-4502-B311-B00B25D433D4}" srcOrd="0" destOrd="0" presId="urn:microsoft.com/office/officeart/2008/layout/HorizontalMultiLevelHierarchy"/>
    <dgm:cxn modelId="{508D2952-2002-4F37-97F7-19A25A42B17B}" type="presParOf" srcId="{FBF00190-3D92-428E-A6FF-FC08890E7EFD}" destId="{49D2949A-D151-497B-BDFB-4A44C596B4B1}" srcOrd="9" destOrd="0" presId="urn:microsoft.com/office/officeart/2008/layout/HorizontalMultiLevelHierarchy"/>
    <dgm:cxn modelId="{86EEA552-FF1A-432D-8808-D9E4BE66340E}" type="presParOf" srcId="{49D2949A-D151-497B-BDFB-4A44C596B4B1}" destId="{C59BB6EF-A7DD-417F-B110-4CCECBF1651E}" srcOrd="0" destOrd="0" presId="urn:microsoft.com/office/officeart/2008/layout/HorizontalMultiLevelHierarchy"/>
    <dgm:cxn modelId="{BBBF89FB-3782-4EF2-BA84-9A540CC07933}" type="presParOf" srcId="{49D2949A-D151-497B-BDFB-4A44C596B4B1}" destId="{B3A61E81-B1FF-4497-B368-77B45E0EF1A1}" srcOrd="1" destOrd="0" presId="urn:microsoft.com/office/officeart/2008/layout/HorizontalMultiLevelHierarchy"/>
    <dgm:cxn modelId="{08231044-9F13-4941-8EC0-8378C72F1D6A}" type="presParOf" srcId="{FBF00190-3D92-428E-A6FF-FC08890E7EFD}" destId="{3A8F5E8F-D8FA-457F-B87A-F692C2BD9769}" srcOrd="10" destOrd="0" presId="urn:microsoft.com/office/officeart/2008/layout/HorizontalMultiLevelHierarchy"/>
    <dgm:cxn modelId="{231AD5A1-F297-43FD-BF78-28727DEA1D95}" type="presParOf" srcId="{3A8F5E8F-D8FA-457F-B87A-F692C2BD9769}" destId="{EAE58CEC-EAE7-44A0-8587-938FBC1783C8}" srcOrd="0" destOrd="0" presId="urn:microsoft.com/office/officeart/2008/layout/HorizontalMultiLevelHierarchy"/>
    <dgm:cxn modelId="{520389B4-CE76-43C3-B556-BCDB216B12B8}" type="presParOf" srcId="{FBF00190-3D92-428E-A6FF-FC08890E7EFD}" destId="{225404AA-1E1F-40F0-AF29-B2FC920EADB0}" srcOrd="11" destOrd="0" presId="urn:microsoft.com/office/officeart/2008/layout/HorizontalMultiLevelHierarchy"/>
    <dgm:cxn modelId="{3EC499B9-E714-4584-9F02-E756C3B85F66}" type="presParOf" srcId="{225404AA-1E1F-40F0-AF29-B2FC920EADB0}" destId="{0E77A601-91F0-4474-8722-95BA7154B3DB}" srcOrd="0" destOrd="0" presId="urn:microsoft.com/office/officeart/2008/layout/HorizontalMultiLevelHierarchy"/>
    <dgm:cxn modelId="{7B9C3B90-4925-41D7-9B11-A614D7622CFB}" type="presParOf" srcId="{225404AA-1E1F-40F0-AF29-B2FC920EADB0}" destId="{9E5B565C-647B-40E7-B701-798242D70599}" srcOrd="1" destOrd="0" presId="urn:microsoft.com/office/officeart/2008/layout/HorizontalMultiLevelHierarchy"/>
    <dgm:cxn modelId="{F2FD157F-EE79-43EA-909F-C8966D1DC011}" type="presParOf" srcId="{FBF00190-3D92-428E-A6FF-FC08890E7EFD}" destId="{486AB572-C4BF-48FE-99EC-100DFECB5FD3}" srcOrd="12" destOrd="0" presId="urn:microsoft.com/office/officeart/2008/layout/HorizontalMultiLevelHierarchy"/>
    <dgm:cxn modelId="{4BEB1AC9-80ED-4FBC-8E14-CB8991AF700D}" type="presParOf" srcId="{486AB572-C4BF-48FE-99EC-100DFECB5FD3}" destId="{170853C9-3D4D-4A4F-93C5-5BB5C0DDC32C}" srcOrd="0" destOrd="0" presId="urn:microsoft.com/office/officeart/2008/layout/HorizontalMultiLevelHierarchy"/>
    <dgm:cxn modelId="{2A1A0DDE-F792-4AC8-BE06-90555C8A7EEF}" type="presParOf" srcId="{FBF00190-3D92-428E-A6FF-FC08890E7EFD}" destId="{6C766E7E-E000-4FA0-A7F7-D61B6C8CEFD5}" srcOrd="13" destOrd="0" presId="urn:microsoft.com/office/officeart/2008/layout/HorizontalMultiLevelHierarchy"/>
    <dgm:cxn modelId="{D19EDFC5-AA15-47CB-9E65-EFBAFB542687}" type="presParOf" srcId="{6C766E7E-E000-4FA0-A7F7-D61B6C8CEFD5}" destId="{4B4D51CD-2059-4738-9551-852C72EF21DF}" srcOrd="0" destOrd="0" presId="urn:microsoft.com/office/officeart/2008/layout/HorizontalMultiLevelHierarchy"/>
    <dgm:cxn modelId="{A50B6DCA-0E76-4DDC-A39A-A382673C1BD1}" type="presParOf" srcId="{6C766E7E-E000-4FA0-A7F7-D61B6C8CEFD5}" destId="{0D2044AE-DB6B-4E4D-8FC8-43877D7C3FF8}" srcOrd="1" destOrd="0" presId="urn:microsoft.com/office/officeart/2008/layout/HorizontalMultiLevelHierarchy"/>
    <dgm:cxn modelId="{E95B6B36-418E-4F27-9B3F-DA9BAF4EDDAC}" type="presParOf" srcId="{FBF00190-3D92-428E-A6FF-FC08890E7EFD}" destId="{D4D77D3A-A395-4FDE-BDA4-941705BDAF32}" srcOrd="14" destOrd="0" presId="urn:microsoft.com/office/officeart/2008/layout/HorizontalMultiLevelHierarchy"/>
    <dgm:cxn modelId="{53F04565-6026-42AE-B3F9-DE5922A23DEE}" type="presParOf" srcId="{D4D77D3A-A395-4FDE-BDA4-941705BDAF32}" destId="{1A26CD5E-1378-4D01-892C-86FFE2355852}" srcOrd="0" destOrd="0" presId="urn:microsoft.com/office/officeart/2008/layout/HorizontalMultiLevelHierarchy"/>
    <dgm:cxn modelId="{81A32980-6961-4B74-B93C-BC65AFBA58C1}" type="presParOf" srcId="{FBF00190-3D92-428E-A6FF-FC08890E7EFD}" destId="{4B444D23-016D-458A-8DDA-26E9F6A5217A}" srcOrd="15" destOrd="0" presId="urn:microsoft.com/office/officeart/2008/layout/HorizontalMultiLevelHierarchy"/>
    <dgm:cxn modelId="{3DFB0247-2B6A-4E7E-BE32-F70CC995758C}" type="presParOf" srcId="{4B444D23-016D-458A-8DDA-26E9F6A5217A}" destId="{6CAB24A5-80AE-478E-8958-FB12D2EFD94D}" srcOrd="0" destOrd="0" presId="urn:microsoft.com/office/officeart/2008/layout/HorizontalMultiLevelHierarchy"/>
    <dgm:cxn modelId="{19067296-209A-406F-92E4-AA5E0726623E}" type="presParOf" srcId="{4B444D23-016D-458A-8DDA-26E9F6A5217A}" destId="{117ADF0D-D035-4A2C-AFB6-99406689BA32}" srcOrd="1" destOrd="0" presId="urn:microsoft.com/office/officeart/2008/layout/HorizontalMultiLevelHierarchy"/>
    <dgm:cxn modelId="{67A7915D-BAB0-4E6E-BB34-19099ADD708E}" type="presParOf" srcId="{FBF00190-3D92-428E-A6FF-FC08890E7EFD}" destId="{BCE7268F-97D7-4BB8-9334-5BE3AD0A5DD0}" srcOrd="16" destOrd="0" presId="urn:microsoft.com/office/officeart/2008/layout/HorizontalMultiLevelHierarchy"/>
    <dgm:cxn modelId="{7A54241A-3E60-409B-9DA3-FD94243A692D}" type="presParOf" srcId="{BCE7268F-97D7-4BB8-9334-5BE3AD0A5DD0}" destId="{2693270F-7DFF-4353-ADAB-138B404C91AD}" srcOrd="0" destOrd="0" presId="urn:microsoft.com/office/officeart/2008/layout/HorizontalMultiLevelHierarchy"/>
    <dgm:cxn modelId="{37500A36-B563-4B95-9F52-1EEEBB47FC1F}" type="presParOf" srcId="{FBF00190-3D92-428E-A6FF-FC08890E7EFD}" destId="{B871131F-74B1-4357-84B4-D5E2D223DE33}" srcOrd="17" destOrd="0" presId="urn:microsoft.com/office/officeart/2008/layout/HorizontalMultiLevelHierarchy"/>
    <dgm:cxn modelId="{D8671547-9547-4BE5-9183-8EAE6D462852}" type="presParOf" srcId="{B871131F-74B1-4357-84B4-D5E2D223DE33}" destId="{F97D20C4-5976-438F-B818-F98B961DDAA3}" srcOrd="0" destOrd="0" presId="urn:microsoft.com/office/officeart/2008/layout/HorizontalMultiLevelHierarchy"/>
    <dgm:cxn modelId="{F469FC81-675B-4561-A312-8B650DE36C2E}" type="presParOf" srcId="{B871131F-74B1-4357-84B4-D5E2D223DE33}" destId="{89552DDE-CBFC-4B34-8454-08DF8A78A9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8EB28-7CB2-4120-9360-4800FC5B76BB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80D912-2878-4C32-9D37-54094A91B5CF}">
      <dgm:prSet phldrT="[Text]" custT="1"/>
      <dgm:spPr/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</a:p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 পর্ব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1309F-4C02-4CE7-81A3-10EEA94FEC0B}" type="parTrans" cxnId="{992C2463-88C8-4F72-B51D-CD3FE1219D34}">
      <dgm:prSet/>
      <dgm:spPr/>
      <dgm:t>
        <a:bodyPr/>
        <a:lstStyle/>
        <a:p>
          <a:endParaRPr lang="en-US"/>
        </a:p>
      </dgm:t>
    </dgm:pt>
    <dgm:pt modelId="{6E046503-028C-481A-8FC8-B1066555A648}" type="sibTrans" cxnId="{992C2463-88C8-4F72-B51D-CD3FE1219D34}">
      <dgm:prSet/>
      <dgm:spPr/>
      <dgm:t>
        <a:bodyPr/>
        <a:lstStyle/>
        <a:p>
          <a:endParaRPr lang="en-US"/>
        </a:p>
      </dgm:t>
    </dgm:pt>
    <dgm:pt modelId="{3B3A4C75-B699-4C82-B7BF-699682C32E5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 vert="vert270"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 কর্ডাটা 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C55BCC-C18E-4643-8CC2-E638F4C225FF}" type="parTrans" cxnId="{E8B19EE2-DF50-4EB1-AEA1-5B640E8AA589}">
      <dgm:prSet/>
      <dgm:spPr/>
      <dgm:t>
        <a:bodyPr/>
        <a:lstStyle/>
        <a:p>
          <a:endParaRPr lang="en-US"/>
        </a:p>
      </dgm:t>
    </dgm:pt>
    <dgm:pt modelId="{77C2490E-13A6-4734-8B5F-BDE482CFE772}" type="sibTrans" cxnId="{E8B19EE2-DF50-4EB1-AEA1-5B640E8AA589}">
      <dgm:prSet/>
      <dgm:spPr/>
      <dgm:t>
        <a:bodyPr/>
        <a:lstStyle/>
        <a:p>
          <a:endParaRPr lang="en-US"/>
        </a:p>
      </dgm:t>
    </dgm:pt>
    <dgm:pt modelId="{D09EBBA7-1BFA-48A6-A080-5937233FEB14}">
      <dgm:prSet phldrT="[Text]" custT="1"/>
      <dgm:spPr>
        <a:solidFill>
          <a:schemeClr val="accent2"/>
        </a:solidFill>
      </dgm:spPr>
      <dgm:t>
        <a:bodyPr vert="vert270"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সেফালোকর্ডাটা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1B387A-A8BC-4138-973A-4AE05D0F5D0D}" type="parTrans" cxnId="{5176BAB2-4F98-4070-A6DA-E9152EB5FA1E}">
      <dgm:prSet/>
      <dgm:spPr/>
      <dgm:t>
        <a:bodyPr/>
        <a:lstStyle/>
        <a:p>
          <a:endParaRPr lang="en-US"/>
        </a:p>
      </dgm:t>
    </dgm:pt>
    <dgm:pt modelId="{5385D588-6E72-4775-A5FE-1DCAB160650E}" type="sibTrans" cxnId="{5176BAB2-4F98-4070-A6DA-E9152EB5FA1E}">
      <dgm:prSet/>
      <dgm:spPr/>
      <dgm:t>
        <a:bodyPr/>
        <a:lstStyle/>
        <a:p>
          <a:endParaRPr lang="en-US"/>
        </a:p>
      </dgm:t>
    </dgm:pt>
    <dgm:pt modelId="{5183514F-CFB3-4DD1-874E-6FF5CB469440}">
      <dgm:prSet phldrT="[Text]" custT="1"/>
      <dgm:spPr/>
      <dgm:t>
        <a:bodyPr vert="vert270"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1BB5D1-803D-47A3-976D-A7C98B7220D9}" type="parTrans" cxnId="{9E583BB9-B4D1-4273-9339-89EE1EDF1238}">
      <dgm:prSet/>
      <dgm:spPr/>
      <dgm:t>
        <a:bodyPr/>
        <a:lstStyle/>
        <a:p>
          <a:endParaRPr lang="en-US"/>
        </a:p>
      </dgm:t>
    </dgm:pt>
    <dgm:pt modelId="{7721019A-739F-416E-A629-5FEA3B0643DF}" type="sibTrans" cxnId="{9E583BB9-B4D1-4273-9339-89EE1EDF1238}">
      <dgm:prSet/>
      <dgm:spPr/>
      <dgm:t>
        <a:bodyPr/>
        <a:lstStyle/>
        <a:p>
          <a:endParaRPr lang="en-US"/>
        </a:p>
      </dgm:t>
    </dgm:pt>
    <dgm:pt modelId="{E21A9E2A-E889-48AC-B531-C17C9A5ED56B}" type="pres">
      <dgm:prSet presAssocID="{8A28EB28-7CB2-4120-9360-4800FC5B76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493881-0BF2-4D53-9B09-119970B16A5B}" type="pres">
      <dgm:prSet presAssocID="{E280D912-2878-4C32-9D37-54094A91B5CF}" presName="vertOne" presStyleCnt="0"/>
      <dgm:spPr/>
    </dgm:pt>
    <dgm:pt modelId="{6CF7F6FF-6371-41EE-B3A5-33B6F8C2241D}" type="pres">
      <dgm:prSet presAssocID="{E280D912-2878-4C32-9D37-54094A91B5CF}" presName="txOne" presStyleLbl="node0" presStyleIdx="0" presStyleCnt="1">
        <dgm:presLayoutVars>
          <dgm:chPref val="3"/>
        </dgm:presLayoutVars>
      </dgm:prSet>
      <dgm:spPr/>
    </dgm:pt>
    <dgm:pt modelId="{DB0E6B8D-2E6D-469B-BA3B-C20362C335AA}" type="pres">
      <dgm:prSet presAssocID="{E280D912-2878-4C32-9D37-54094A91B5CF}" presName="parTransOne" presStyleCnt="0"/>
      <dgm:spPr/>
    </dgm:pt>
    <dgm:pt modelId="{D38F3870-75D5-4EFE-80E8-094EEFB4EEB2}" type="pres">
      <dgm:prSet presAssocID="{E280D912-2878-4C32-9D37-54094A91B5CF}" presName="horzOne" presStyleCnt="0"/>
      <dgm:spPr/>
    </dgm:pt>
    <dgm:pt modelId="{471135E6-D56B-46F3-AB89-7F4A8FAE525C}" type="pres">
      <dgm:prSet presAssocID="{3B3A4C75-B699-4C82-B7BF-699682C32E5C}" presName="vertTwo" presStyleCnt="0"/>
      <dgm:spPr/>
    </dgm:pt>
    <dgm:pt modelId="{7486A6EC-FA6E-46F7-AC94-EB6948A904F7}" type="pres">
      <dgm:prSet presAssocID="{3B3A4C75-B699-4C82-B7BF-699682C32E5C}" presName="txTwo" presStyleLbl="node2" presStyleIdx="0" presStyleCnt="3">
        <dgm:presLayoutVars>
          <dgm:chPref val="3"/>
        </dgm:presLayoutVars>
      </dgm:prSet>
      <dgm:spPr/>
    </dgm:pt>
    <dgm:pt modelId="{E0E4C466-E17C-4B41-9B55-82CF6D4C9CE0}" type="pres">
      <dgm:prSet presAssocID="{3B3A4C75-B699-4C82-B7BF-699682C32E5C}" presName="horzTwo" presStyleCnt="0"/>
      <dgm:spPr/>
    </dgm:pt>
    <dgm:pt modelId="{2536B183-BC9D-4DF7-A716-45BECFCC48BB}" type="pres">
      <dgm:prSet presAssocID="{77C2490E-13A6-4734-8B5F-BDE482CFE772}" presName="sibSpaceTwo" presStyleCnt="0"/>
      <dgm:spPr/>
    </dgm:pt>
    <dgm:pt modelId="{92279679-07A4-4151-BAFB-41E41E0F4823}" type="pres">
      <dgm:prSet presAssocID="{D09EBBA7-1BFA-48A6-A080-5937233FEB14}" presName="vertTwo" presStyleCnt="0"/>
      <dgm:spPr/>
    </dgm:pt>
    <dgm:pt modelId="{2C340EC3-17F2-4678-849B-74412CD07977}" type="pres">
      <dgm:prSet presAssocID="{D09EBBA7-1BFA-48A6-A080-5937233FEB14}" presName="txTwo" presStyleLbl="node2" presStyleIdx="1" presStyleCnt="3" custScaleY="100036">
        <dgm:presLayoutVars>
          <dgm:chPref val="3"/>
        </dgm:presLayoutVars>
      </dgm:prSet>
      <dgm:spPr/>
    </dgm:pt>
    <dgm:pt modelId="{01BEE674-7BA3-4B8E-A282-13D433D3499D}" type="pres">
      <dgm:prSet presAssocID="{D09EBBA7-1BFA-48A6-A080-5937233FEB14}" presName="horzTwo" presStyleCnt="0"/>
      <dgm:spPr/>
    </dgm:pt>
    <dgm:pt modelId="{D538FD7D-EF2F-4552-B447-62AD8564645F}" type="pres">
      <dgm:prSet presAssocID="{5385D588-6E72-4775-A5FE-1DCAB160650E}" presName="sibSpaceTwo" presStyleCnt="0"/>
      <dgm:spPr/>
    </dgm:pt>
    <dgm:pt modelId="{EBF10779-0BC8-4588-AF5A-294F0A90924C}" type="pres">
      <dgm:prSet presAssocID="{5183514F-CFB3-4DD1-874E-6FF5CB469440}" presName="vertTwo" presStyleCnt="0"/>
      <dgm:spPr/>
    </dgm:pt>
    <dgm:pt modelId="{BF6140E0-34A3-419A-AE27-1FD10CB097E3}" type="pres">
      <dgm:prSet presAssocID="{5183514F-CFB3-4DD1-874E-6FF5CB469440}" presName="txTwo" presStyleLbl="node2" presStyleIdx="2" presStyleCnt="3">
        <dgm:presLayoutVars>
          <dgm:chPref val="3"/>
        </dgm:presLayoutVars>
      </dgm:prSet>
      <dgm:spPr/>
    </dgm:pt>
    <dgm:pt modelId="{141578A8-D9BE-4A79-A46A-41590C9AC2E5}" type="pres">
      <dgm:prSet presAssocID="{5183514F-CFB3-4DD1-874E-6FF5CB469440}" presName="horzTwo" presStyleCnt="0"/>
      <dgm:spPr/>
    </dgm:pt>
  </dgm:ptLst>
  <dgm:cxnLst>
    <dgm:cxn modelId="{992C2463-88C8-4F72-B51D-CD3FE1219D34}" srcId="{8A28EB28-7CB2-4120-9360-4800FC5B76BB}" destId="{E280D912-2878-4C32-9D37-54094A91B5CF}" srcOrd="0" destOrd="0" parTransId="{3971309F-4C02-4CE7-81A3-10EEA94FEC0B}" sibTransId="{6E046503-028C-481A-8FC8-B1066555A648}"/>
    <dgm:cxn modelId="{2E730B75-DF17-468F-B835-946DDAC682AA}" type="presOf" srcId="{E280D912-2878-4C32-9D37-54094A91B5CF}" destId="{6CF7F6FF-6371-41EE-B3A5-33B6F8C2241D}" srcOrd="0" destOrd="0" presId="urn:microsoft.com/office/officeart/2005/8/layout/hierarchy4"/>
    <dgm:cxn modelId="{87C0BE7F-2C58-4D4C-92CE-0FFAEDBA5A74}" type="presOf" srcId="{D09EBBA7-1BFA-48A6-A080-5937233FEB14}" destId="{2C340EC3-17F2-4678-849B-74412CD07977}" srcOrd="0" destOrd="0" presId="urn:microsoft.com/office/officeart/2005/8/layout/hierarchy4"/>
    <dgm:cxn modelId="{5176BAB2-4F98-4070-A6DA-E9152EB5FA1E}" srcId="{E280D912-2878-4C32-9D37-54094A91B5CF}" destId="{D09EBBA7-1BFA-48A6-A080-5937233FEB14}" srcOrd="1" destOrd="0" parTransId="{621B387A-A8BC-4138-973A-4AE05D0F5D0D}" sibTransId="{5385D588-6E72-4775-A5FE-1DCAB160650E}"/>
    <dgm:cxn modelId="{9E583BB9-B4D1-4273-9339-89EE1EDF1238}" srcId="{E280D912-2878-4C32-9D37-54094A91B5CF}" destId="{5183514F-CFB3-4DD1-874E-6FF5CB469440}" srcOrd="2" destOrd="0" parTransId="{E51BB5D1-803D-47A3-976D-A7C98B7220D9}" sibTransId="{7721019A-739F-416E-A629-5FEA3B0643DF}"/>
    <dgm:cxn modelId="{9FF240C9-CF79-4C6E-8AC2-5337F886C570}" type="presOf" srcId="{8A28EB28-7CB2-4120-9360-4800FC5B76BB}" destId="{E21A9E2A-E889-48AC-B531-C17C9A5ED56B}" srcOrd="0" destOrd="0" presId="urn:microsoft.com/office/officeart/2005/8/layout/hierarchy4"/>
    <dgm:cxn modelId="{50FC35D4-20E1-4010-983F-AF26958135F7}" type="presOf" srcId="{5183514F-CFB3-4DD1-874E-6FF5CB469440}" destId="{BF6140E0-34A3-419A-AE27-1FD10CB097E3}" srcOrd="0" destOrd="0" presId="urn:microsoft.com/office/officeart/2005/8/layout/hierarchy4"/>
    <dgm:cxn modelId="{E8B19EE2-DF50-4EB1-AEA1-5B640E8AA589}" srcId="{E280D912-2878-4C32-9D37-54094A91B5CF}" destId="{3B3A4C75-B699-4C82-B7BF-699682C32E5C}" srcOrd="0" destOrd="0" parTransId="{2FC55BCC-C18E-4643-8CC2-E638F4C225FF}" sibTransId="{77C2490E-13A6-4734-8B5F-BDE482CFE772}"/>
    <dgm:cxn modelId="{D0879DF0-1B16-4A15-B96C-38BCE2164A58}" type="presOf" srcId="{3B3A4C75-B699-4C82-B7BF-699682C32E5C}" destId="{7486A6EC-FA6E-46F7-AC94-EB6948A904F7}" srcOrd="0" destOrd="0" presId="urn:microsoft.com/office/officeart/2005/8/layout/hierarchy4"/>
    <dgm:cxn modelId="{72B6D697-A2D5-4D8E-933B-9D5D2DF803D3}" type="presParOf" srcId="{E21A9E2A-E889-48AC-B531-C17C9A5ED56B}" destId="{1A493881-0BF2-4D53-9B09-119970B16A5B}" srcOrd="0" destOrd="0" presId="urn:microsoft.com/office/officeart/2005/8/layout/hierarchy4"/>
    <dgm:cxn modelId="{F31E5C02-4811-436E-91C7-A7EEBB426737}" type="presParOf" srcId="{1A493881-0BF2-4D53-9B09-119970B16A5B}" destId="{6CF7F6FF-6371-41EE-B3A5-33B6F8C2241D}" srcOrd="0" destOrd="0" presId="urn:microsoft.com/office/officeart/2005/8/layout/hierarchy4"/>
    <dgm:cxn modelId="{E3F7F108-6576-42A5-8D66-196FDBDB2D9F}" type="presParOf" srcId="{1A493881-0BF2-4D53-9B09-119970B16A5B}" destId="{DB0E6B8D-2E6D-469B-BA3B-C20362C335AA}" srcOrd="1" destOrd="0" presId="urn:microsoft.com/office/officeart/2005/8/layout/hierarchy4"/>
    <dgm:cxn modelId="{3A190FE0-7320-440F-9C2A-06BD4A2F69A4}" type="presParOf" srcId="{1A493881-0BF2-4D53-9B09-119970B16A5B}" destId="{D38F3870-75D5-4EFE-80E8-094EEFB4EEB2}" srcOrd="2" destOrd="0" presId="urn:microsoft.com/office/officeart/2005/8/layout/hierarchy4"/>
    <dgm:cxn modelId="{8DB27A86-59A2-4B70-BC07-6D5AB0B82391}" type="presParOf" srcId="{D38F3870-75D5-4EFE-80E8-094EEFB4EEB2}" destId="{471135E6-D56B-46F3-AB89-7F4A8FAE525C}" srcOrd="0" destOrd="0" presId="urn:microsoft.com/office/officeart/2005/8/layout/hierarchy4"/>
    <dgm:cxn modelId="{5D9C637B-58CB-4ABE-B204-1FA77E41E5C6}" type="presParOf" srcId="{471135E6-D56B-46F3-AB89-7F4A8FAE525C}" destId="{7486A6EC-FA6E-46F7-AC94-EB6948A904F7}" srcOrd="0" destOrd="0" presId="urn:microsoft.com/office/officeart/2005/8/layout/hierarchy4"/>
    <dgm:cxn modelId="{C150EFA3-6C00-471C-BB72-A78E24960EEE}" type="presParOf" srcId="{471135E6-D56B-46F3-AB89-7F4A8FAE525C}" destId="{E0E4C466-E17C-4B41-9B55-82CF6D4C9CE0}" srcOrd="1" destOrd="0" presId="urn:microsoft.com/office/officeart/2005/8/layout/hierarchy4"/>
    <dgm:cxn modelId="{688C57AB-6DC2-4833-BAA7-5AA912AC4858}" type="presParOf" srcId="{D38F3870-75D5-4EFE-80E8-094EEFB4EEB2}" destId="{2536B183-BC9D-4DF7-A716-45BECFCC48BB}" srcOrd="1" destOrd="0" presId="urn:microsoft.com/office/officeart/2005/8/layout/hierarchy4"/>
    <dgm:cxn modelId="{D8210D38-CA8F-4CFA-8EF5-D86E57DDB0E6}" type="presParOf" srcId="{D38F3870-75D5-4EFE-80E8-094EEFB4EEB2}" destId="{92279679-07A4-4151-BAFB-41E41E0F4823}" srcOrd="2" destOrd="0" presId="urn:microsoft.com/office/officeart/2005/8/layout/hierarchy4"/>
    <dgm:cxn modelId="{FBA84C72-5620-4484-8FE8-B0083E71634B}" type="presParOf" srcId="{92279679-07A4-4151-BAFB-41E41E0F4823}" destId="{2C340EC3-17F2-4678-849B-74412CD07977}" srcOrd="0" destOrd="0" presId="urn:microsoft.com/office/officeart/2005/8/layout/hierarchy4"/>
    <dgm:cxn modelId="{0032D311-2EC3-421E-B374-CE80173D0C23}" type="presParOf" srcId="{92279679-07A4-4151-BAFB-41E41E0F4823}" destId="{01BEE674-7BA3-4B8E-A282-13D433D3499D}" srcOrd="1" destOrd="0" presId="urn:microsoft.com/office/officeart/2005/8/layout/hierarchy4"/>
    <dgm:cxn modelId="{79E73F9F-B535-4DAC-8214-B9B6E2F7A90C}" type="presParOf" srcId="{D38F3870-75D5-4EFE-80E8-094EEFB4EEB2}" destId="{D538FD7D-EF2F-4552-B447-62AD8564645F}" srcOrd="3" destOrd="0" presId="urn:microsoft.com/office/officeart/2005/8/layout/hierarchy4"/>
    <dgm:cxn modelId="{C5B7DFA9-156B-43B3-B110-A66FF78B9361}" type="presParOf" srcId="{D38F3870-75D5-4EFE-80E8-094EEFB4EEB2}" destId="{EBF10779-0BC8-4588-AF5A-294F0A90924C}" srcOrd="4" destOrd="0" presId="urn:microsoft.com/office/officeart/2005/8/layout/hierarchy4"/>
    <dgm:cxn modelId="{09E59854-2537-41E2-BF75-57977296BCCD}" type="presParOf" srcId="{EBF10779-0BC8-4588-AF5A-294F0A90924C}" destId="{BF6140E0-34A3-419A-AE27-1FD10CB097E3}" srcOrd="0" destOrd="0" presId="urn:microsoft.com/office/officeart/2005/8/layout/hierarchy4"/>
    <dgm:cxn modelId="{29123C48-F519-437F-9061-B779082FB73D}" type="presParOf" srcId="{EBF10779-0BC8-4588-AF5A-294F0A90924C}" destId="{141578A8-D9BE-4A79-A46A-41590C9AC2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FC570-2357-426F-BFF8-3CD15D053C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7009633-144E-4BC3-A2AF-C5C7097AA676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ভার্টিব্রাটা শ্রেণি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BA5AC-3A0B-4F9D-BBAD-6DFDB55A0276}" type="parTrans" cxnId="{28B7CB6D-3C98-47D6-90EC-A5CDD641ACB5}">
      <dgm:prSet/>
      <dgm:spPr/>
      <dgm:t>
        <a:bodyPr/>
        <a:lstStyle/>
        <a:p>
          <a:endParaRPr lang="en-US"/>
        </a:p>
      </dgm:t>
    </dgm:pt>
    <dgm:pt modelId="{C7CE1DE4-57C9-446F-A95B-22D010479E2C}" type="sibTrans" cxnId="{28B7CB6D-3C98-47D6-90EC-A5CDD641ACB5}">
      <dgm:prSet/>
      <dgm:spPr/>
      <dgm:t>
        <a:bodyPr/>
        <a:lstStyle/>
        <a:p>
          <a:endParaRPr lang="en-US"/>
        </a:p>
      </dgm:t>
    </dgm:pt>
    <dgm:pt modelId="{A8218168-D71C-436E-A6FC-2729B24521BA}">
      <dgm:prSet phldrT="[Text]"/>
      <dgm:spPr>
        <a:solidFill>
          <a:schemeClr val="accent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সাইক্লোস্টোমাটা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D7834-8619-4278-B98C-21933C048017}" type="parTrans" cxnId="{4F522CBC-C65D-44F2-9E24-B4585F29F2D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9EFCD-5542-4BAE-9048-C03639FC23C9}" type="sibTrans" cxnId="{4F522CBC-C65D-44F2-9E24-B4585F29F2D4}">
      <dgm:prSet/>
      <dgm:spPr/>
      <dgm:t>
        <a:bodyPr/>
        <a:lstStyle/>
        <a:p>
          <a:endParaRPr lang="en-US"/>
        </a:p>
      </dgm:t>
    </dgm:pt>
    <dgm:pt modelId="{4F858B76-BAB9-430E-91D4-C4D8205D7C67}">
      <dgm:prSet phldrT="[Text]"/>
      <dgm:spPr>
        <a:solidFill>
          <a:schemeClr val="bg2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কনড্রিকথিস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0BC2E9-9E8E-40A6-9419-165ED3A806DC}" type="parTrans" cxnId="{A06E7A28-5A25-4848-92A1-807F04ED227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90985-A74C-4447-98DB-342C704B30CF}" type="sibTrans" cxnId="{A06E7A28-5A25-4848-92A1-807F04ED2277}">
      <dgm:prSet/>
      <dgm:spPr/>
      <dgm:t>
        <a:bodyPr/>
        <a:lstStyle/>
        <a:p>
          <a:endParaRPr lang="en-US"/>
        </a:p>
      </dgm:t>
    </dgm:pt>
    <dgm:pt modelId="{FC013547-59F2-4A2A-B1CC-DFAC2FDB23AD}">
      <dgm:prSet phldrT="[Text]"/>
      <dgm:spPr>
        <a:solidFill>
          <a:schemeClr val="accent1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অসটিকথিস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BC494-17A4-40BF-BBAD-2BC8A9C729E8}" type="parTrans" cxnId="{CDA25D70-9A6A-4880-ACFF-CA51113A77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CA595-6E69-4F7F-89A9-7951EF26FCA9}" type="sibTrans" cxnId="{CDA25D70-9A6A-4880-ACFF-CA51113A77B1}">
      <dgm:prSet/>
      <dgm:spPr/>
      <dgm:t>
        <a:bodyPr/>
        <a:lstStyle/>
        <a:p>
          <a:endParaRPr lang="en-US"/>
        </a:p>
      </dgm:t>
    </dgm:pt>
    <dgm:pt modelId="{D487BDD9-59F0-447A-AA9D-607DE61DCDA4}">
      <dgm:prSet/>
      <dgm:spPr>
        <a:solidFill>
          <a:schemeClr val="accent4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উভচর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FA900-6E62-4CEA-B5C1-E9B7C1490B8C}" type="parTrans" cxnId="{E28946F4-19B5-4B77-85AE-4AB0F6160428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A83029-3B7D-4BC3-B896-359CC0268097}" type="sibTrans" cxnId="{E28946F4-19B5-4B77-85AE-4AB0F6160428}">
      <dgm:prSet/>
      <dgm:spPr/>
      <dgm:t>
        <a:bodyPr/>
        <a:lstStyle/>
        <a:p>
          <a:endParaRPr lang="en-US"/>
        </a:p>
      </dgm:t>
    </dgm:pt>
    <dgm:pt modelId="{6037BCAA-713F-4B8D-ACD1-D737F2DF56A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পক্ষীকূল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C7890-2E63-4169-B69B-768419803A80}" type="parTrans" cxnId="{EFB0C849-9055-4E17-B216-B4FD13CAF1A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0380E-30B3-452D-B11A-E5E1F2B4B7D9}" type="sibTrans" cxnId="{EFB0C849-9055-4E17-B216-B4FD13CAF1A2}">
      <dgm:prSet/>
      <dgm:spPr/>
      <dgm:t>
        <a:bodyPr/>
        <a:lstStyle/>
        <a:p>
          <a:endParaRPr lang="en-US"/>
        </a:p>
      </dgm:t>
    </dgm:pt>
    <dgm:pt modelId="{7A57CDCB-E75A-4547-99E5-29F922914A7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স্তন্যপায়ী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C121AA-94AF-4612-A0A6-BA09FC98A26A}" type="parTrans" cxnId="{7D8929F2-B936-46FA-B9E4-25E6CC4A39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7133-2854-4B1F-997E-2A51CD08283C}" type="sibTrans" cxnId="{7D8929F2-B936-46FA-B9E4-25E6CC4A3953}">
      <dgm:prSet/>
      <dgm:spPr/>
      <dgm:t>
        <a:bodyPr/>
        <a:lstStyle/>
        <a:p>
          <a:endParaRPr lang="en-US"/>
        </a:p>
      </dgm:t>
    </dgm:pt>
    <dgm:pt modelId="{1A67F23A-6C52-409E-B63E-7C69A3C6C748}">
      <dgm:prSet/>
      <dgm:spPr>
        <a:solidFill>
          <a:srgbClr val="0070C0"/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সরীসৃপ 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2A62B9-2D3D-465C-851E-15AE209A12F1}" type="parTrans" cxnId="{7DAD7EC3-361A-4769-88AB-F4BC6F817C7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ACBDC-F066-4738-B937-D87ADB5007BA}" type="sibTrans" cxnId="{7DAD7EC3-361A-4769-88AB-F4BC6F817C7E}">
      <dgm:prSet/>
      <dgm:spPr/>
      <dgm:t>
        <a:bodyPr/>
        <a:lstStyle/>
        <a:p>
          <a:endParaRPr lang="en-US"/>
        </a:p>
      </dgm:t>
    </dgm:pt>
    <dgm:pt modelId="{C464AD1D-F659-4B89-A8DD-B9B6C06223D8}" type="pres">
      <dgm:prSet presAssocID="{E3DFC570-2357-426F-BFF8-3CD15D053C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06BE6A-3B6B-47AD-B93B-AEE95BD65802}" type="pres">
      <dgm:prSet presAssocID="{37009633-144E-4BC3-A2AF-C5C7097AA676}" presName="root1" presStyleCnt="0"/>
      <dgm:spPr/>
    </dgm:pt>
    <dgm:pt modelId="{EE2A882C-320C-479F-AA54-A5FEAC1C2D7E}" type="pres">
      <dgm:prSet presAssocID="{37009633-144E-4BC3-A2AF-C5C7097AA676}" presName="LevelOneTextNode" presStyleLbl="node0" presStyleIdx="0" presStyleCnt="1" custLinFactNeighborX="0">
        <dgm:presLayoutVars>
          <dgm:chPref val="3"/>
        </dgm:presLayoutVars>
      </dgm:prSet>
      <dgm:spPr/>
    </dgm:pt>
    <dgm:pt modelId="{FBF00190-3D92-428E-A6FF-FC08890E7EFD}" type="pres">
      <dgm:prSet presAssocID="{37009633-144E-4BC3-A2AF-C5C7097AA676}" presName="level2hierChild" presStyleCnt="0"/>
      <dgm:spPr/>
    </dgm:pt>
    <dgm:pt modelId="{38973D87-B85E-428B-A568-744ACBBE825E}" type="pres">
      <dgm:prSet presAssocID="{541D7834-8619-4278-B98C-21933C048017}" presName="conn2-1" presStyleLbl="parChTrans1D2" presStyleIdx="0" presStyleCnt="7"/>
      <dgm:spPr/>
    </dgm:pt>
    <dgm:pt modelId="{EB0B381D-21A2-424E-B443-A0D0B0C83ED1}" type="pres">
      <dgm:prSet presAssocID="{541D7834-8619-4278-B98C-21933C048017}" presName="connTx" presStyleLbl="parChTrans1D2" presStyleIdx="0" presStyleCnt="7"/>
      <dgm:spPr/>
    </dgm:pt>
    <dgm:pt modelId="{FA18B427-3D8D-4FB2-8F54-B04EAA999CD0}" type="pres">
      <dgm:prSet presAssocID="{A8218168-D71C-436E-A6FC-2729B24521BA}" presName="root2" presStyleCnt="0"/>
      <dgm:spPr/>
    </dgm:pt>
    <dgm:pt modelId="{EDB9B931-E2E5-441B-BD81-714CC53C58DC}" type="pres">
      <dgm:prSet presAssocID="{A8218168-D71C-436E-A6FC-2729B24521BA}" presName="LevelTwoTextNode" presStyleLbl="node2" presStyleIdx="0" presStyleCnt="7">
        <dgm:presLayoutVars>
          <dgm:chPref val="3"/>
        </dgm:presLayoutVars>
      </dgm:prSet>
      <dgm:spPr/>
    </dgm:pt>
    <dgm:pt modelId="{27679A0C-F356-4445-A06B-95F8912F9E1E}" type="pres">
      <dgm:prSet presAssocID="{A8218168-D71C-436E-A6FC-2729B24521BA}" presName="level3hierChild" presStyleCnt="0"/>
      <dgm:spPr/>
    </dgm:pt>
    <dgm:pt modelId="{42BC3325-1274-4BED-94F4-B9A07B1AA9D9}" type="pres">
      <dgm:prSet presAssocID="{D50BC2E9-9E8E-40A6-9419-165ED3A806DC}" presName="conn2-1" presStyleLbl="parChTrans1D2" presStyleIdx="1" presStyleCnt="7"/>
      <dgm:spPr/>
    </dgm:pt>
    <dgm:pt modelId="{CD41ED00-1AF0-4B91-A60B-FC281AFBEE54}" type="pres">
      <dgm:prSet presAssocID="{D50BC2E9-9E8E-40A6-9419-165ED3A806DC}" presName="connTx" presStyleLbl="parChTrans1D2" presStyleIdx="1" presStyleCnt="7"/>
      <dgm:spPr/>
    </dgm:pt>
    <dgm:pt modelId="{3E208E57-6822-46BF-8C7C-2F3F50B739A1}" type="pres">
      <dgm:prSet presAssocID="{4F858B76-BAB9-430E-91D4-C4D8205D7C67}" presName="root2" presStyleCnt="0"/>
      <dgm:spPr/>
    </dgm:pt>
    <dgm:pt modelId="{28DCCAC7-E2E2-43E8-991E-C66BF072DC21}" type="pres">
      <dgm:prSet presAssocID="{4F858B76-BAB9-430E-91D4-C4D8205D7C67}" presName="LevelTwoTextNode" presStyleLbl="node2" presStyleIdx="1" presStyleCnt="7">
        <dgm:presLayoutVars>
          <dgm:chPref val="3"/>
        </dgm:presLayoutVars>
      </dgm:prSet>
      <dgm:spPr/>
    </dgm:pt>
    <dgm:pt modelId="{FE43BD9F-FCC0-4C9C-B7B6-94904008B57B}" type="pres">
      <dgm:prSet presAssocID="{4F858B76-BAB9-430E-91D4-C4D8205D7C67}" presName="level3hierChild" presStyleCnt="0"/>
      <dgm:spPr/>
    </dgm:pt>
    <dgm:pt modelId="{656EEB13-5759-454D-95A0-CD1AE88A27B7}" type="pres">
      <dgm:prSet presAssocID="{F0CBC494-17A4-40BF-BBAD-2BC8A9C729E8}" presName="conn2-1" presStyleLbl="parChTrans1D2" presStyleIdx="2" presStyleCnt="7"/>
      <dgm:spPr/>
    </dgm:pt>
    <dgm:pt modelId="{7F40F7C7-4F93-4172-9327-57105578AD20}" type="pres">
      <dgm:prSet presAssocID="{F0CBC494-17A4-40BF-BBAD-2BC8A9C729E8}" presName="connTx" presStyleLbl="parChTrans1D2" presStyleIdx="2" presStyleCnt="7"/>
      <dgm:spPr/>
    </dgm:pt>
    <dgm:pt modelId="{9D3C14CB-365B-4557-A93C-749CBA9B02A7}" type="pres">
      <dgm:prSet presAssocID="{FC013547-59F2-4A2A-B1CC-DFAC2FDB23AD}" presName="root2" presStyleCnt="0"/>
      <dgm:spPr/>
    </dgm:pt>
    <dgm:pt modelId="{4D2E65F7-85CF-4238-846A-45C0678D7E16}" type="pres">
      <dgm:prSet presAssocID="{FC013547-59F2-4A2A-B1CC-DFAC2FDB23AD}" presName="LevelTwoTextNode" presStyleLbl="node2" presStyleIdx="2" presStyleCnt="7">
        <dgm:presLayoutVars>
          <dgm:chPref val="3"/>
        </dgm:presLayoutVars>
      </dgm:prSet>
      <dgm:spPr/>
    </dgm:pt>
    <dgm:pt modelId="{BA1AEFCF-D0E0-4150-AB47-3D1A79CC9CA7}" type="pres">
      <dgm:prSet presAssocID="{FC013547-59F2-4A2A-B1CC-DFAC2FDB23AD}" presName="level3hierChild" presStyleCnt="0"/>
      <dgm:spPr/>
    </dgm:pt>
    <dgm:pt modelId="{86834D88-2EA3-4DFB-B0C2-DED5A352FF75}" type="pres">
      <dgm:prSet presAssocID="{F6AFA900-6E62-4CEA-B5C1-E9B7C1490B8C}" presName="conn2-1" presStyleLbl="parChTrans1D2" presStyleIdx="3" presStyleCnt="7"/>
      <dgm:spPr/>
    </dgm:pt>
    <dgm:pt modelId="{C958A89A-07C9-4FCE-A4DD-153D0632BA94}" type="pres">
      <dgm:prSet presAssocID="{F6AFA900-6E62-4CEA-B5C1-E9B7C1490B8C}" presName="connTx" presStyleLbl="parChTrans1D2" presStyleIdx="3" presStyleCnt="7"/>
      <dgm:spPr/>
    </dgm:pt>
    <dgm:pt modelId="{FCAFA0C4-245C-40DE-9C83-0FD5BC63D1C4}" type="pres">
      <dgm:prSet presAssocID="{D487BDD9-59F0-447A-AA9D-607DE61DCDA4}" presName="root2" presStyleCnt="0"/>
      <dgm:spPr/>
    </dgm:pt>
    <dgm:pt modelId="{762BB000-CA68-4A19-84B9-33722F16B593}" type="pres">
      <dgm:prSet presAssocID="{D487BDD9-59F0-447A-AA9D-607DE61DCDA4}" presName="LevelTwoTextNode" presStyleLbl="node2" presStyleIdx="3" presStyleCnt="7">
        <dgm:presLayoutVars>
          <dgm:chPref val="3"/>
        </dgm:presLayoutVars>
      </dgm:prSet>
      <dgm:spPr/>
    </dgm:pt>
    <dgm:pt modelId="{86EB0037-E8F4-4E0B-BAAB-04D6EC9317D1}" type="pres">
      <dgm:prSet presAssocID="{D487BDD9-59F0-447A-AA9D-607DE61DCDA4}" presName="level3hierChild" presStyleCnt="0"/>
      <dgm:spPr/>
    </dgm:pt>
    <dgm:pt modelId="{C37292AF-4C23-4A01-AA44-AF1848D28AFA}" type="pres">
      <dgm:prSet presAssocID="{092A62B9-2D3D-465C-851E-15AE209A12F1}" presName="conn2-1" presStyleLbl="parChTrans1D2" presStyleIdx="4" presStyleCnt="7"/>
      <dgm:spPr/>
    </dgm:pt>
    <dgm:pt modelId="{B1AEA959-A1D1-4502-B311-B00B25D433D4}" type="pres">
      <dgm:prSet presAssocID="{092A62B9-2D3D-465C-851E-15AE209A12F1}" presName="connTx" presStyleLbl="parChTrans1D2" presStyleIdx="4" presStyleCnt="7"/>
      <dgm:spPr/>
    </dgm:pt>
    <dgm:pt modelId="{49D2949A-D151-497B-BDFB-4A44C596B4B1}" type="pres">
      <dgm:prSet presAssocID="{1A67F23A-6C52-409E-B63E-7C69A3C6C748}" presName="root2" presStyleCnt="0"/>
      <dgm:spPr/>
    </dgm:pt>
    <dgm:pt modelId="{C59BB6EF-A7DD-417F-B110-4CCECBF1651E}" type="pres">
      <dgm:prSet presAssocID="{1A67F23A-6C52-409E-B63E-7C69A3C6C748}" presName="LevelTwoTextNode" presStyleLbl="node2" presStyleIdx="4" presStyleCnt="7" custLinFactNeighborX="1390" custLinFactNeighborY="2828">
        <dgm:presLayoutVars>
          <dgm:chPref val="3"/>
        </dgm:presLayoutVars>
      </dgm:prSet>
      <dgm:spPr/>
    </dgm:pt>
    <dgm:pt modelId="{B3A61E81-B1FF-4497-B368-77B45E0EF1A1}" type="pres">
      <dgm:prSet presAssocID="{1A67F23A-6C52-409E-B63E-7C69A3C6C748}" presName="level3hierChild" presStyleCnt="0"/>
      <dgm:spPr/>
    </dgm:pt>
    <dgm:pt modelId="{3A8F5E8F-D8FA-457F-B87A-F692C2BD9769}" type="pres">
      <dgm:prSet presAssocID="{348C7890-2E63-4169-B69B-768419803A80}" presName="conn2-1" presStyleLbl="parChTrans1D2" presStyleIdx="5" presStyleCnt="7"/>
      <dgm:spPr/>
    </dgm:pt>
    <dgm:pt modelId="{EAE58CEC-EAE7-44A0-8587-938FBC1783C8}" type="pres">
      <dgm:prSet presAssocID="{348C7890-2E63-4169-B69B-768419803A80}" presName="connTx" presStyleLbl="parChTrans1D2" presStyleIdx="5" presStyleCnt="7"/>
      <dgm:spPr/>
    </dgm:pt>
    <dgm:pt modelId="{225404AA-1E1F-40F0-AF29-B2FC920EADB0}" type="pres">
      <dgm:prSet presAssocID="{6037BCAA-713F-4B8D-ACD1-D737F2DF56A9}" presName="root2" presStyleCnt="0"/>
      <dgm:spPr/>
    </dgm:pt>
    <dgm:pt modelId="{0E77A601-91F0-4474-8722-95BA7154B3DB}" type="pres">
      <dgm:prSet presAssocID="{6037BCAA-713F-4B8D-ACD1-D737F2DF56A9}" presName="LevelTwoTextNode" presStyleLbl="node2" presStyleIdx="5" presStyleCnt="7">
        <dgm:presLayoutVars>
          <dgm:chPref val="3"/>
        </dgm:presLayoutVars>
      </dgm:prSet>
      <dgm:spPr/>
    </dgm:pt>
    <dgm:pt modelId="{9E5B565C-647B-40E7-B701-798242D70599}" type="pres">
      <dgm:prSet presAssocID="{6037BCAA-713F-4B8D-ACD1-D737F2DF56A9}" presName="level3hierChild" presStyleCnt="0"/>
      <dgm:spPr/>
    </dgm:pt>
    <dgm:pt modelId="{486AB572-C4BF-48FE-99EC-100DFECB5FD3}" type="pres">
      <dgm:prSet presAssocID="{38C121AA-94AF-4612-A0A6-BA09FC98A26A}" presName="conn2-1" presStyleLbl="parChTrans1D2" presStyleIdx="6" presStyleCnt="7"/>
      <dgm:spPr/>
    </dgm:pt>
    <dgm:pt modelId="{170853C9-3D4D-4A4F-93C5-5BB5C0DDC32C}" type="pres">
      <dgm:prSet presAssocID="{38C121AA-94AF-4612-A0A6-BA09FC98A26A}" presName="connTx" presStyleLbl="parChTrans1D2" presStyleIdx="6" presStyleCnt="7"/>
      <dgm:spPr/>
    </dgm:pt>
    <dgm:pt modelId="{6C766E7E-E000-4FA0-A7F7-D61B6C8CEFD5}" type="pres">
      <dgm:prSet presAssocID="{7A57CDCB-E75A-4547-99E5-29F922914A79}" presName="root2" presStyleCnt="0"/>
      <dgm:spPr/>
    </dgm:pt>
    <dgm:pt modelId="{4B4D51CD-2059-4738-9551-852C72EF21DF}" type="pres">
      <dgm:prSet presAssocID="{7A57CDCB-E75A-4547-99E5-29F922914A79}" presName="LevelTwoTextNode" presStyleLbl="node2" presStyleIdx="6" presStyleCnt="7">
        <dgm:presLayoutVars>
          <dgm:chPref val="3"/>
        </dgm:presLayoutVars>
      </dgm:prSet>
      <dgm:spPr/>
    </dgm:pt>
    <dgm:pt modelId="{0D2044AE-DB6B-4E4D-8FC8-43877D7C3FF8}" type="pres">
      <dgm:prSet presAssocID="{7A57CDCB-E75A-4547-99E5-29F922914A79}" presName="level3hierChild" presStyleCnt="0"/>
      <dgm:spPr/>
    </dgm:pt>
  </dgm:ptLst>
  <dgm:cxnLst>
    <dgm:cxn modelId="{3BE59705-7B26-45A9-B629-8D89A2E10E70}" type="presOf" srcId="{37009633-144E-4BC3-A2AF-C5C7097AA676}" destId="{EE2A882C-320C-479F-AA54-A5FEAC1C2D7E}" srcOrd="0" destOrd="0" presId="urn:microsoft.com/office/officeart/2008/layout/HorizontalMultiLevelHierarchy"/>
    <dgm:cxn modelId="{B8153008-20C3-4448-86D7-424D5A41376E}" type="presOf" srcId="{092A62B9-2D3D-465C-851E-15AE209A12F1}" destId="{B1AEA959-A1D1-4502-B311-B00B25D433D4}" srcOrd="1" destOrd="0" presId="urn:microsoft.com/office/officeart/2008/layout/HorizontalMultiLevelHierarchy"/>
    <dgm:cxn modelId="{BA940D10-0DC0-4D18-9D1C-4A551A0BCDCA}" type="presOf" srcId="{4F858B76-BAB9-430E-91D4-C4D8205D7C67}" destId="{28DCCAC7-E2E2-43E8-991E-C66BF072DC21}" srcOrd="0" destOrd="0" presId="urn:microsoft.com/office/officeart/2008/layout/HorizontalMultiLevelHierarchy"/>
    <dgm:cxn modelId="{0F4D101C-CB88-4F11-804A-8231E1E235BB}" type="presOf" srcId="{1A67F23A-6C52-409E-B63E-7C69A3C6C748}" destId="{C59BB6EF-A7DD-417F-B110-4CCECBF1651E}" srcOrd="0" destOrd="0" presId="urn:microsoft.com/office/officeart/2008/layout/HorizontalMultiLevelHierarchy"/>
    <dgm:cxn modelId="{2E9C4620-BC67-42F8-A5C7-59E9EB00DFA7}" type="presOf" srcId="{541D7834-8619-4278-B98C-21933C048017}" destId="{38973D87-B85E-428B-A568-744ACBBE825E}" srcOrd="0" destOrd="0" presId="urn:microsoft.com/office/officeart/2008/layout/HorizontalMultiLevelHierarchy"/>
    <dgm:cxn modelId="{3B54FD22-11F4-412F-8591-FFCD79903ED3}" type="presOf" srcId="{D50BC2E9-9E8E-40A6-9419-165ED3A806DC}" destId="{42BC3325-1274-4BED-94F4-B9A07B1AA9D9}" srcOrd="0" destOrd="0" presId="urn:microsoft.com/office/officeart/2008/layout/HorizontalMultiLevelHierarchy"/>
    <dgm:cxn modelId="{A06E7A28-5A25-4848-92A1-807F04ED2277}" srcId="{37009633-144E-4BC3-A2AF-C5C7097AA676}" destId="{4F858B76-BAB9-430E-91D4-C4D8205D7C67}" srcOrd="1" destOrd="0" parTransId="{D50BC2E9-9E8E-40A6-9419-165ED3A806DC}" sibTransId="{A5B90985-A74C-4447-98DB-342C704B30CF}"/>
    <dgm:cxn modelId="{887DCF33-5E4C-4A56-B4CE-14F7521D4EAC}" type="presOf" srcId="{348C7890-2E63-4169-B69B-768419803A80}" destId="{EAE58CEC-EAE7-44A0-8587-938FBC1783C8}" srcOrd="1" destOrd="0" presId="urn:microsoft.com/office/officeart/2008/layout/HorizontalMultiLevelHierarchy"/>
    <dgm:cxn modelId="{64D3183D-D29D-49BF-AA00-57FFE40D7C69}" type="presOf" srcId="{D487BDD9-59F0-447A-AA9D-607DE61DCDA4}" destId="{762BB000-CA68-4A19-84B9-33722F16B593}" srcOrd="0" destOrd="0" presId="urn:microsoft.com/office/officeart/2008/layout/HorizontalMultiLevelHierarchy"/>
    <dgm:cxn modelId="{B39AFB5E-0833-40CC-9283-741F9C6E6B33}" type="presOf" srcId="{348C7890-2E63-4169-B69B-768419803A80}" destId="{3A8F5E8F-D8FA-457F-B87A-F692C2BD9769}" srcOrd="0" destOrd="0" presId="urn:microsoft.com/office/officeart/2008/layout/HorizontalMultiLevelHierarchy"/>
    <dgm:cxn modelId="{DFB55744-9BFA-4A4B-ABF9-3B8733F4081D}" type="presOf" srcId="{38C121AA-94AF-4612-A0A6-BA09FC98A26A}" destId="{486AB572-C4BF-48FE-99EC-100DFECB5FD3}" srcOrd="0" destOrd="0" presId="urn:microsoft.com/office/officeart/2008/layout/HorizontalMultiLevelHierarchy"/>
    <dgm:cxn modelId="{D74ED245-9CF5-4284-9698-DF7FAA33F6EF}" type="presOf" srcId="{F0CBC494-17A4-40BF-BBAD-2BC8A9C729E8}" destId="{7F40F7C7-4F93-4172-9327-57105578AD20}" srcOrd="1" destOrd="0" presId="urn:microsoft.com/office/officeart/2008/layout/HorizontalMultiLevelHierarchy"/>
    <dgm:cxn modelId="{EFB0C849-9055-4E17-B216-B4FD13CAF1A2}" srcId="{37009633-144E-4BC3-A2AF-C5C7097AA676}" destId="{6037BCAA-713F-4B8D-ACD1-D737F2DF56A9}" srcOrd="5" destOrd="0" parTransId="{348C7890-2E63-4169-B69B-768419803A80}" sibTransId="{12B0380E-30B3-452D-B11A-E5E1F2B4B7D9}"/>
    <dgm:cxn modelId="{28B7CB6D-3C98-47D6-90EC-A5CDD641ACB5}" srcId="{E3DFC570-2357-426F-BFF8-3CD15D053C16}" destId="{37009633-144E-4BC3-A2AF-C5C7097AA676}" srcOrd="0" destOrd="0" parTransId="{DC9BA5AC-3A0B-4F9D-BBAD-6DFDB55A0276}" sibTransId="{C7CE1DE4-57C9-446F-A95B-22D010479E2C}"/>
    <dgm:cxn modelId="{CDA25D70-9A6A-4880-ACFF-CA51113A77B1}" srcId="{37009633-144E-4BC3-A2AF-C5C7097AA676}" destId="{FC013547-59F2-4A2A-B1CC-DFAC2FDB23AD}" srcOrd="2" destOrd="0" parTransId="{F0CBC494-17A4-40BF-BBAD-2BC8A9C729E8}" sibTransId="{B96CA595-6E69-4F7F-89A9-7951EF26FCA9}"/>
    <dgm:cxn modelId="{315F4757-A5C2-4DDB-8E13-3EE116F1B56D}" type="presOf" srcId="{6037BCAA-713F-4B8D-ACD1-D737F2DF56A9}" destId="{0E77A601-91F0-4474-8722-95BA7154B3DB}" srcOrd="0" destOrd="0" presId="urn:microsoft.com/office/officeart/2008/layout/HorizontalMultiLevelHierarchy"/>
    <dgm:cxn modelId="{CB514A58-A9ED-4449-A7C0-6F8CCB984C59}" type="presOf" srcId="{092A62B9-2D3D-465C-851E-15AE209A12F1}" destId="{C37292AF-4C23-4A01-AA44-AF1848D28AFA}" srcOrd="0" destOrd="0" presId="urn:microsoft.com/office/officeart/2008/layout/HorizontalMultiLevelHierarchy"/>
    <dgm:cxn modelId="{4BC0E27A-6C12-4F87-993E-01438266CD27}" type="presOf" srcId="{F0CBC494-17A4-40BF-BBAD-2BC8A9C729E8}" destId="{656EEB13-5759-454D-95A0-CD1AE88A27B7}" srcOrd="0" destOrd="0" presId="urn:microsoft.com/office/officeart/2008/layout/HorizontalMultiLevelHierarchy"/>
    <dgm:cxn modelId="{CF57107B-80A6-416C-905A-2897A896EBDD}" type="presOf" srcId="{541D7834-8619-4278-B98C-21933C048017}" destId="{EB0B381D-21A2-424E-B443-A0D0B0C83ED1}" srcOrd="1" destOrd="0" presId="urn:microsoft.com/office/officeart/2008/layout/HorizontalMultiLevelHierarchy"/>
    <dgm:cxn modelId="{304A8685-2554-4D51-9ED6-2CF3C7C39167}" type="presOf" srcId="{7A57CDCB-E75A-4547-99E5-29F922914A79}" destId="{4B4D51CD-2059-4738-9551-852C72EF21DF}" srcOrd="0" destOrd="0" presId="urn:microsoft.com/office/officeart/2008/layout/HorizontalMultiLevelHierarchy"/>
    <dgm:cxn modelId="{0A545489-51DF-4262-8E70-854E6B4919CC}" type="presOf" srcId="{A8218168-D71C-436E-A6FC-2729B24521BA}" destId="{EDB9B931-E2E5-441B-BD81-714CC53C58DC}" srcOrd="0" destOrd="0" presId="urn:microsoft.com/office/officeart/2008/layout/HorizontalMultiLevelHierarchy"/>
    <dgm:cxn modelId="{6521ADAD-AC09-4DF3-AF31-ACA3B0CE9BB7}" type="presOf" srcId="{38C121AA-94AF-4612-A0A6-BA09FC98A26A}" destId="{170853C9-3D4D-4A4F-93C5-5BB5C0DDC32C}" srcOrd="1" destOrd="0" presId="urn:microsoft.com/office/officeart/2008/layout/HorizontalMultiLevelHierarchy"/>
    <dgm:cxn modelId="{4F522CBC-C65D-44F2-9E24-B4585F29F2D4}" srcId="{37009633-144E-4BC3-A2AF-C5C7097AA676}" destId="{A8218168-D71C-436E-A6FC-2729B24521BA}" srcOrd="0" destOrd="0" parTransId="{541D7834-8619-4278-B98C-21933C048017}" sibTransId="{B179EFCD-5542-4BAE-9048-C03639FC23C9}"/>
    <dgm:cxn modelId="{7DAD7EC3-361A-4769-88AB-F4BC6F817C7E}" srcId="{37009633-144E-4BC3-A2AF-C5C7097AA676}" destId="{1A67F23A-6C52-409E-B63E-7C69A3C6C748}" srcOrd="4" destOrd="0" parTransId="{092A62B9-2D3D-465C-851E-15AE209A12F1}" sibTransId="{2BBACBDC-F066-4738-B937-D87ADB5007BA}"/>
    <dgm:cxn modelId="{47F1CCC7-6510-4917-BC56-6615FC1EF1A4}" type="presOf" srcId="{E3DFC570-2357-426F-BFF8-3CD15D053C16}" destId="{C464AD1D-F659-4B89-A8DD-B9B6C06223D8}" srcOrd="0" destOrd="0" presId="urn:microsoft.com/office/officeart/2008/layout/HorizontalMultiLevelHierarchy"/>
    <dgm:cxn modelId="{F39C73CB-88EA-4F69-806C-9A41A18447E0}" type="presOf" srcId="{F6AFA900-6E62-4CEA-B5C1-E9B7C1490B8C}" destId="{C958A89A-07C9-4FCE-A4DD-153D0632BA94}" srcOrd="1" destOrd="0" presId="urn:microsoft.com/office/officeart/2008/layout/HorizontalMultiLevelHierarchy"/>
    <dgm:cxn modelId="{0BD6F4DB-63E8-4319-939D-B20B46322DBA}" type="presOf" srcId="{FC013547-59F2-4A2A-B1CC-DFAC2FDB23AD}" destId="{4D2E65F7-85CF-4238-846A-45C0678D7E16}" srcOrd="0" destOrd="0" presId="urn:microsoft.com/office/officeart/2008/layout/HorizontalMultiLevelHierarchy"/>
    <dgm:cxn modelId="{5BF886DE-A967-4368-B966-C943CB7DF077}" type="presOf" srcId="{F6AFA900-6E62-4CEA-B5C1-E9B7C1490B8C}" destId="{86834D88-2EA3-4DFB-B0C2-DED5A352FF75}" srcOrd="0" destOrd="0" presId="urn:microsoft.com/office/officeart/2008/layout/HorizontalMultiLevelHierarchy"/>
    <dgm:cxn modelId="{7D8929F2-B936-46FA-B9E4-25E6CC4A3953}" srcId="{37009633-144E-4BC3-A2AF-C5C7097AA676}" destId="{7A57CDCB-E75A-4547-99E5-29F922914A79}" srcOrd="6" destOrd="0" parTransId="{38C121AA-94AF-4612-A0A6-BA09FC98A26A}" sibTransId="{7B847133-2854-4B1F-997E-2A51CD08283C}"/>
    <dgm:cxn modelId="{E28946F4-19B5-4B77-85AE-4AB0F6160428}" srcId="{37009633-144E-4BC3-A2AF-C5C7097AA676}" destId="{D487BDD9-59F0-447A-AA9D-607DE61DCDA4}" srcOrd="3" destOrd="0" parTransId="{F6AFA900-6E62-4CEA-B5C1-E9B7C1490B8C}" sibTransId="{C0A83029-3B7D-4BC3-B896-359CC0268097}"/>
    <dgm:cxn modelId="{302E7EFD-378D-47DC-8B3B-7A48251555AB}" type="presOf" srcId="{D50BC2E9-9E8E-40A6-9419-165ED3A806DC}" destId="{CD41ED00-1AF0-4B91-A60B-FC281AFBEE54}" srcOrd="1" destOrd="0" presId="urn:microsoft.com/office/officeart/2008/layout/HorizontalMultiLevelHierarchy"/>
    <dgm:cxn modelId="{86CCD2B8-5AE0-4B09-B32F-1769620D6F9A}" type="presParOf" srcId="{C464AD1D-F659-4B89-A8DD-B9B6C06223D8}" destId="{6C06BE6A-3B6B-47AD-B93B-AEE95BD65802}" srcOrd="0" destOrd="0" presId="urn:microsoft.com/office/officeart/2008/layout/HorizontalMultiLevelHierarchy"/>
    <dgm:cxn modelId="{0B150C12-A776-48D3-84E1-2079083916E2}" type="presParOf" srcId="{6C06BE6A-3B6B-47AD-B93B-AEE95BD65802}" destId="{EE2A882C-320C-479F-AA54-A5FEAC1C2D7E}" srcOrd="0" destOrd="0" presId="urn:microsoft.com/office/officeart/2008/layout/HorizontalMultiLevelHierarchy"/>
    <dgm:cxn modelId="{5F5BDAD8-ECFF-4883-A151-2B08942C74F7}" type="presParOf" srcId="{6C06BE6A-3B6B-47AD-B93B-AEE95BD65802}" destId="{FBF00190-3D92-428E-A6FF-FC08890E7EFD}" srcOrd="1" destOrd="0" presId="urn:microsoft.com/office/officeart/2008/layout/HorizontalMultiLevelHierarchy"/>
    <dgm:cxn modelId="{535E9F37-3951-4457-90C6-E240BECF8447}" type="presParOf" srcId="{FBF00190-3D92-428E-A6FF-FC08890E7EFD}" destId="{38973D87-B85E-428B-A568-744ACBBE825E}" srcOrd="0" destOrd="0" presId="urn:microsoft.com/office/officeart/2008/layout/HorizontalMultiLevelHierarchy"/>
    <dgm:cxn modelId="{3902D5A7-9130-491A-BF6E-3E534854C32F}" type="presParOf" srcId="{38973D87-B85E-428B-A568-744ACBBE825E}" destId="{EB0B381D-21A2-424E-B443-A0D0B0C83ED1}" srcOrd="0" destOrd="0" presId="urn:microsoft.com/office/officeart/2008/layout/HorizontalMultiLevelHierarchy"/>
    <dgm:cxn modelId="{EC5E0216-3517-4427-AB22-B1DF6320A8A3}" type="presParOf" srcId="{FBF00190-3D92-428E-A6FF-FC08890E7EFD}" destId="{FA18B427-3D8D-4FB2-8F54-B04EAA999CD0}" srcOrd="1" destOrd="0" presId="urn:microsoft.com/office/officeart/2008/layout/HorizontalMultiLevelHierarchy"/>
    <dgm:cxn modelId="{BE28CC11-7D6C-4F04-8445-89C33CF18BB8}" type="presParOf" srcId="{FA18B427-3D8D-4FB2-8F54-B04EAA999CD0}" destId="{EDB9B931-E2E5-441B-BD81-714CC53C58DC}" srcOrd="0" destOrd="0" presId="urn:microsoft.com/office/officeart/2008/layout/HorizontalMultiLevelHierarchy"/>
    <dgm:cxn modelId="{EB9E5784-AD65-45B0-8CF2-7A7FD7DC37EF}" type="presParOf" srcId="{FA18B427-3D8D-4FB2-8F54-B04EAA999CD0}" destId="{27679A0C-F356-4445-A06B-95F8912F9E1E}" srcOrd="1" destOrd="0" presId="urn:microsoft.com/office/officeart/2008/layout/HorizontalMultiLevelHierarchy"/>
    <dgm:cxn modelId="{73C411A8-65C9-4001-B48A-43B2152A30DE}" type="presParOf" srcId="{FBF00190-3D92-428E-A6FF-FC08890E7EFD}" destId="{42BC3325-1274-4BED-94F4-B9A07B1AA9D9}" srcOrd="2" destOrd="0" presId="urn:microsoft.com/office/officeart/2008/layout/HorizontalMultiLevelHierarchy"/>
    <dgm:cxn modelId="{20B5D176-9F84-4444-84D8-B9BE185AE0C5}" type="presParOf" srcId="{42BC3325-1274-4BED-94F4-B9A07B1AA9D9}" destId="{CD41ED00-1AF0-4B91-A60B-FC281AFBEE54}" srcOrd="0" destOrd="0" presId="urn:microsoft.com/office/officeart/2008/layout/HorizontalMultiLevelHierarchy"/>
    <dgm:cxn modelId="{9995841F-A1B0-4A0E-AA55-29F7588DC832}" type="presParOf" srcId="{FBF00190-3D92-428E-A6FF-FC08890E7EFD}" destId="{3E208E57-6822-46BF-8C7C-2F3F50B739A1}" srcOrd="3" destOrd="0" presId="urn:microsoft.com/office/officeart/2008/layout/HorizontalMultiLevelHierarchy"/>
    <dgm:cxn modelId="{D4DE13D3-F75F-486D-A5BC-84EF3D4E9C86}" type="presParOf" srcId="{3E208E57-6822-46BF-8C7C-2F3F50B739A1}" destId="{28DCCAC7-E2E2-43E8-991E-C66BF072DC21}" srcOrd="0" destOrd="0" presId="urn:microsoft.com/office/officeart/2008/layout/HorizontalMultiLevelHierarchy"/>
    <dgm:cxn modelId="{93306C29-16C3-41D9-8A89-DC0720398E87}" type="presParOf" srcId="{3E208E57-6822-46BF-8C7C-2F3F50B739A1}" destId="{FE43BD9F-FCC0-4C9C-B7B6-94904008B57B}" srcOrd="1" destOrd="0" presId="urn:microsoft.com/office/officeart/2008/layout/HorizontalMultiLevelHierarchy"/>
    <dgm:cxn modelId="{021242DA-60CB-4AE7-AE99-D499E5DB012C}" type="presParOf" srcId="{FBF00190-3D92-428E-A6FF-FC08890E7EFD}" destId="{656EEB13-5759-454D-95A0-CD1AE88A27B7}" srcOrd="4" destOrd="0" presId="urn:microsoft.com/office/officeart/2008/layout/HorizontalMultiLevelHierarchy"/>
    <dgm:cxn modelId="{D70C99E0-BABC-490C-9EC9-251E7AAF9A34}" type="presParOf" srcId="{656EEB13-5759-454D-95A0-CD1AE88A27B7}" destId="{7F40F7C7-4F93-4172-9327-57105578AD20}" srcOrd="0" destOrd="0" presId="urn:microsoft.com/office/officeart/2008/layout/HorizontalMultiLevelHierarchy"/>
    <dgm:cxn modelId="{A4C72408-8F5E-4F95-AD08-5EB2ADD1A1A4}" type="presParOf" srcId="{FBF00190-3D92-428E-A6FF-FC08890E7EFD}" destId="{9D3C14CB-365B-4557-A93C-749CBA9B02A7}" srcOrd="5" destOrd="0" presId="urn:microsoft.com/office/officeart/2008/layout/HorizontalMultiLevelHierarchy"/>
    <dgm:cxn modelId="{5FDCBAA5-2116-4F6C-ADB5-5F3877552199}" type="presParOf" srcId="{9D3C14CB-365B-4557-A93C-749CBA9B02A7}" destId="{4D2E65F7-85CF-4238-846A-45C0678D7E16}" srcOrd="0" destOrd="0" presId="urn:microsoft.com/office/officeart/2008/layout/HorizontalMultiLevelHierarchy"/>
    <dgm:cxn modelId="{C5F6C628-5B69-4679-BDC5-6F4D2F018874}" type="presParOf" srcId="{9D3C14CB-365B-4557-A93C-749CBA9B02A7}" destId="{BA1AEFCF-D0E0-4150-AB47-3D1A79CC9CA7}" srcOrd="1" destOrd="0" presId="urn:microsoft.com/office/officeart/2008/layout/HorizontalMultiLevelHierarchy"/>
    <dgm:cxn modelId="{BF915ABB-9BD3-4ADD-990A-517F6713865E}" type="presParOf" srcId="{FBF00190-3D92-428E-A6FF-FC08890E7EFD}" destId="{86834D88-2EA3-4DFB-B0C2-DED5A352FF75}" srcOrd="6" destOrd="0" presId="urn:microsoft.com/office/officeart/2008/layout/HorizontalMultiLevelHierarchy"/>
    <dgm:cxn modelId="{51D3ED5C-6E42-4F4A-8DB0-4F6C9F614E91}" type="presParOf" srcId="{86834D88-2EA3-4DFB-B0C2-DED5A352FF75}" destId="{C958A89A-07C9-4FCE-A4DD-153D0632BA94}" srcOrd="0" destOrd="0" presId="urn:microsoft.com/office/officeart/2008/layout/HorizontalMultiLevelHierarchy"/>
    <dgm:cxn modelId="{A512A9B1-CB03-4BED-B7B4-24DFD10BB47D}" type="presParOf" srcId="{FBF00190-3D92-428E-A6FF-FC08890E7EFD}" destId="{FCAFA0C4-245C-40DE-9C83-0FD5BC63D1C4}" srcOrd="7" destOrd="0" presId="urn:microsoft.com/office/officeart/2008/layout/HorizontalMultiLevelHierarchy"/>
    <dgm:cxn modelId="{DAF8A9F8-61DB-41F6-BE2E-B338C9A9D3E9}" type="presParOf" srcId="{FCAFA0C4-245C-40DE-9C83-0FD5BC63D1C4}" destId="{762BB000-CA68-4A19-84B9-33722F16B593}" srcOrd="0" destOrd="0" presId="urn:microsoft.com/office/officeart/2008/layout/HorizontalMultiLevelHierarchy"/>
    <dgm:cxn modelId="{F7D3BEB8-DFFF-48D7-9D9F-537A0729BBD8}" type="presParOf" srcId="{FCAFA0C4-245C-40DE-9C83-0FD5BC63D1C4}" destId="{86EB0037-E8F4-4E0B-BAAB-04D6EC9317D1}" srcOrd="1" destOrd="0" presId="urn:microsoft.com/office/officeart/2008/layout/HorizontalMultiLevelHierarchy"/>
    <dgm:cxn modelId="{3C0C24FD-E33D-4C5D-A4C1-547F36E870C1}" type="presParOf" srcId="{FBF00190-3D92-428E-A6FF-FC08890E7EFD}" destId="{C37292AF-4C23-4A01-AA44-AF1848D28AFA}" srcOrd="8" destOrd="0" presId="urn:microsoft.com/office/officeart/2008/layout/HorizontalMultiLevelHierarchy"/>
    <dgm:cxn modelId="{75EF8602-186A-4AD3-B503-F1F06D499F07}" type="presParOf" srcId="{C37292AF-4C23-4A01-AA44-AF1848D28AFA}" destId="{B1AEA959-A1D1-4502-B311-B00B25D433D4}" srcOrd="0" destOrd="0" presId="urn:microsoft.com/office/officeart/2008/layout/HorizontalMultiLevelHierarchy"/>
    <dgm:cxn modelId="{508D2952-2002-4F37-97F7-19A25A42B17B}" type="presParOf" srcId="{FBF00190-3D92-428E-A6FF-FC08890E7EFD}" destId="{49D2949A-D151-497B-BDFB-4A44C596B4B1}" srcOrd="9" destOrd="0" presId="urn:microsoft.com/office/officeart/2008/layout/HorizontalMultiLevelHierarchy"/>
    <dgm:cxn modelId="{86EEA552-FF1A-432D-8808-D9E4BE66340E}" type="presParOf" srcId="{49D2949A-D151-497B-BDFB-4A44C596B4B1}" destId="{C59BB6EF-A7DD-417F-B110-4CCECBF1651E}" srcOrd="0" destOrd="0" presId="urn:microsoft.com/office/officeart/2008/layout/HorizontalMultiLevelHierarchy"/>
    <dgm:cxn modelId="{BBBF89FB-3782-4EF2-BA84-9A540CC07933}" type="presParOf" srcId="{49D2949A-D151-497B-BDFB-4A44C596B4B1}" destId="{B3A61E81-B1FF-4497-B368-77B45E0EF1A1}" srcOrd="1" destOrd="0" presId="urn:microsoft.com/office/officeart/2008/layout/HorizontalMultiLevelHierarchy"/>
    <dgm:cxn modelId="{08231044-9F13-4941-8EC0-8378C72F1D6A}" type="presParOf" srcId="{FBF00190-3D92-428E-A6FF-FC08890E7EFD}" destId="{3A8F5E8F-D8FA-457F-B87A-F692C2BD9769}" srcOrd="10" destOrd="0" presId="urn:microsoft.com/office/officeart/2008/layout/HorizontalMultiLevelHierarchy"/>
    <dgm:cxn modelId="{231AD5A1-F297-43FD-BF78-28727DEA1D95}" type="presParOf" srcId="{3A8F5E8F-D8FA-457F-B87A-F692C2BD9769}" destId="{EAE58CEC-EAE7-44A0-8587-938FBC1783C8}" srcOrd="0" destOrd="0" presId="urn:microsoft.com/office/officeart/2008/layout/HorizontalMultiLevelHierarchy"/>
    <dgm:cxn modelId="{520389B4-CE76-43C3-B556-BCDB216B12B8}" type="presParOf" srcId="{FBF00190-3D92-428E-A6FF-FC08890E7EFD}" destId="{225404AA-1E1F-40F0-AF29-B2FC920EADB0}" srcOrd="11" destOrd="0" presId="urn:microsoft.com/office/officeart/2008/layout/HorizontalMultiLevelHierarchy"/>
    <dgm:cxn modelId="{3EC499B9-E714-4584-9F02-E756C3B85F66}" type="presParOf" srcId="{225404AA-1E1F-40F0-AF29-B2FC920EADB0}" destId="{0E77A601-91F0-4474-8722-95BA7154B3DB}" srcOrd="0" destOrd="0" presId="urn:microsoft.com/office/officeart/2008/layout/HorizontalMultiLevelHierarchy"/>
    <dgm:cxn modelId="{7B9C3B90-4925-41D7-9B11-A614D7622CFB}" type="presParOf" srcId="{225404AA-1E1F-40F0-AF29-B2FC920EADB0}" destId="{9E5B565C-647B-40E7-B701-798242D70599}" srcOrd="1" destOrd="0" presId="urn:microsoft.com/office/officeart/2008/layout/HorizontalMultiLevelHierarchy"/>
    <dgm:cxn modelId="{F2FD157F-EE79-43EA-909F-C8966D1DC011}" type="presParOf" srcId="{FBF00190-3D92-428E-A6FF-FC08890E7EFD}" destId="{486AB572-C4BF-48FE-99EC-100DFECB5FD3}" srcOrd="12" destOrd="0" presId="urn:microsoft.com/office/officeart/2008/layout/HorizontalMultiLevelHierarchy"/>
    <dgm:cxn modelId="{4BEB1AC9-80ED-4FBC-8E14-CB8991AF700D}" type="presParOf" srcId="{486AB572-C4BF-48FE-99EC-100DFECB5FD3}" destId="{170853C9-3D4D-4A4F-93C5-5BB5C0DDC32C}" srcOrd="0" destOrd="0" presId="urn:microsoft.com/office/officeart/2008/layout/HorizontalMultiLevelHierarchy"/>
    <dgm:cxn modelId="{2A1A0DDE-F792-4AC8-BE06-90555C8A7EEF}" type="presParOf" srcId="{FBF00190-3D92-428E-A6FF-FC08890E7EFD}" destId="{6C766E7E-E000-4FA0-A7F7-D61B6C8CEFD5}" srcOrd="13" destOrd="0" presId="urn:microsoft.com/office/officeart/2008/layout/HorizontalMultiLevelHierarchy"/>
    <dgm:cxn modelId="{D19EDFC5-AA15-47CB-9E65-EFBAFB542687}" type="presParOf" srcId="{6C766E7E-E000-4FA0-A7F7-D61B6C8CEFD5}" destId="{4B4D51CD-2059-4738-9551-852C72EF21DF}" srcOrd="0" destOrd="0" presId="urn:microsoft.com/office/officeart/2008/layout/HorizontalMultiLevelHierarchy"/>
    <dgm:cxn modelId="{A50B6DCA-0E76-4DDC-A39A-A382673C1BD1}" type="presParOf" srcId="{6C766E7E-E000-4FA0-A7F7-D61B6C8CEFD5}" destId="{0D2044AE-DB6B-4E4D-8FC8-43877D7C3F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পৃথক তন্ত্র নেই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অনেক চিদ্র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বহুকোষী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568" custLinFactNeighborY="19893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tx2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আত্মরক্ষায় অংশ নেয়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পরিপাকে অংশ নেয়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দুটি ভ্রুণীয় কোষস্তর 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38431" custLinFactNeighborY="3979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39127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উভলিঙ্গ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বহিঃ পরজীবী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চোষক থাকে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26093" custLinFactNeighborY="19893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33408" custLinFactNeighborY="-1544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দেহ ত্বক দ্বারা আবৃত  </a:t>
          </a: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একলিঙ্গ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অনাবৃত  থাকে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7C633-2ED9-45DB-97A0-3FCF0AEF5CC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9165C-0F2E-4889-9AE8-81ED36A04E1B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7AE2-F871-4343-9095-7237BA98BA62}" type="parTrans" cxnId="{778DB7CB-8F42-4075-B462-B652E50B5FE3}">
      <dgm:prSet/>
      <dgm:spPr/>
      <dgm:t>
        <a:bodyPr/>
        <a:lstStyle/>
        <a:p>
          <a:endParaRPr lang="en-US"/>
        </a:p>
      </dgm:t>
    </dgm:pt>
    <dgm:pt modelId="{52B033B6-B571-4436-9A4F-B8DE6D775978}" type="sibTrans" cxnId="{778DB7CB-8F42-4075-B462-B652E50B5FE3}">
      <dgm:prSet/>
      <dgm:spPr/>
      <dgm:t>
        <a:bodyPr/>
        <a:lstStyle/>
        <a:p>
          <a:endParaRPr lang="en-US"/>
        </a:p>
      </dgm:t>
    </dgm:pt>
    <dgm:pt modelId="{7A306710-8AED-471F-89EC-1372546D37E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প্রতিটা খণ্ডে চিটা থাকে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C3C20-71CE-4C39-96DB-0E8354D5E77D}" type="parTrans" cxnId="{D0E9F2C6-868B-427B-94AB-F573783909BF}">
      <dgm:prSet/>
      <dgm:spPr/>
      <dgm:t>
        <a:bodyPr/>
        <a:lstStyle/>
        <a:p>
          <a:endParaRPr lang="en-US"/>
        </a:p>
      </dgm:t>
    </dgm:pt>
    <dgm:pt modelId="{CC475B71-D8FA-4CC8-BBA6-BD8782D2445B}" type="sibTrans" cxnId="{D0E9F2C6-868B-427B-94AB-F573783909BF}">
      <dgm:prSet/>
      <dgm:spPr/>
      <dgm:t>
        <a:bodyPr/>
        <a:lstStyle/>
        <a:p>
          <a:endParaRPr lang="en-US"/>
        </a:p>
      </dgm:t>
    </dgm:pt>
    <dgm:pt modelId="{5371E671-6540-4CA3-A7ED-420CE43C7D9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নেফ্রেডিয়া নামক রেচন অঙ্গ থাকে 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5E02DE-9866-4048-9234-25272B18FA43}" type="parTrans" cxnId="{0258E48F-56A1-453D-A37A-531D6A477AAA}">
      <dgm:prSet/>
      <dgm:spPr/>
      <dgm:t>
        <a:bodyPr/>
        <a:lstStyle/>
        <a:p>
          <a:endParaRPr lang="en-US"/>
        </a:p>
      </dgm:t>
    </dgm:pt>
    <dgm:pt modelId="{1E4C4769-8ECB-4689-881B-939A41238CD7}" type="sibTrans" cxnId="{0258E48F-56A1-453D-A37A-531D6A477AAA}">
      <dgm:prSet/>
      <dgm:spPr/>
      <dgm:t>
        <a:bodyPr/>
        <a:lstStyle/>
        <a:p>
          <a:endParaRPr lang="en-US"/>
        </a:p>
      </dgm:t>
    </dgm:pt>
    <dgm:pt modelId="{2B594EDF-A834-4B84-B2AD-B9AD961570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নলাকার ও খন্ডিত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983CA-36E0-4C33-BCB3-AAAE8130288A}" type="parTrans" cxnId="{440619B6-AF6C-4229-80E0-66830DA310E3}">
      <dgm:prSet/>
      <dgm:spPr/>
      <dgm:t>
        <a:bodyPr/>
        <a:lstStyle/>
        <a:p>
          <a:endParaRPr lang="en-US"/>
        </a:p>
      </dgm:t>
    </dgm:pt>
    <dgm:pt modelId="{BE21424F-0602-4CBB-AF9F-EE09117E230E}" type="sibTrans" cxnId="{440619B6-AF6C-4229-80E0-66830DA310E3}">
      <dgm:prSet/>
      <dgm:spPr/>
      <dgm:t>
        <a:bodyPr/>
        <a:lstStyle/>
        <a:p>
          <a:endParaRPr lang="en-US"/>
        </a:p>
      </dgm:t>
    </dgm:pt>
    <dgm:pt modelId="{95FEFDA8-3F2B-4097-8B4B-263EB2E368CF}" type="pres">
      <dgm:prSet presAssocID="{49D7C633-2ED9-45DB-97A0-3FCF0AEF5C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AFCE671-1E6A-4A4C-A5E0-44200E2AA3E7}" type="pres">
      <dgm:prSet presAssocID="{59F9165C-0F2E-4889-9AE8-81ED36A04E1B}" presName="Parent" presStyleLbl="node0" presStyleIdx="0" presStyleCnt="1" custScaleX="202805" custScaleY="148473" custLinFactNeighborX="-60370" custLinFactNeighborY="-13044">
        <dgm:presLayoutVars>
          <dgm:chMax val="6"/>
          <dgm:chPref val="6"/>
        </dgm:presLayoutVars>
      </dgm:prSet>
      <dgm:spPr/>
    </dgm:pt>
    <dgm:pt modelId="{80D903F7-EE7F-4F76-B25B-32110438A128}" type="pres">
      <dgm:prSet presAssocID="{7A306710-8AED-471F-89EC-1372546D37ED}" presName="Accent1" presStyleCnt="0"/>
      <dgm:spPr/>
    </dgm:pt>
    <dgm:pt modelId="{412D4D51-867C-4D20-953B-C30E4FE405F0}" type="pres">
      <dgm:prSet presAssocID="{7A306710-8AED-471F-89EC-1372546D37ED}" presName="Accent" presStyleLbl="bgShp" presStyleIdx="0" presStyleCnt="3"/>
      <dgm:spPr/>
    </dgm:pt>
    <dgm:pt modelId="{6DABD7C3-A5F9-4C87-A3A0-ED805AA817BB}" type="pres">
      <dgm:prSet presAssocID="{7A306710-8AED-471F-89EC-1372546D37ED}" presName="Child1" presStyleLbl="node1" presStyleIdx="0" presStyleCnt="3" custScaleX="157859" custLinFactNeighborX="48598" custLinFactNeighborY="2816">
        <dgm:presLayoutVars>
          <dgm:chMax val="0"/>
          <dgm:chPref val="0"/>
          <dgm:bulletEnabled val="1"/>
        </dgm:presLayoutVars>
      </dgm:prSet>
      <dgm:spPr/>
    </dgm:pt>
    <dgm:pt modelId="{3A5E4813-6E5D-4027-9C26-4CBB794C8EE0}" type="pres">
      <dgm:prSet presAssocID="{5371E671-6540-4CA3-A7ED-420CE43C7D95}" presName="Accent2" presStyleCnt="0"/>
      <dgm:spPr/>
    </dgm:pt>
    <dgm:pt modelId="{C745F5E4-87ED-44FE-A3CE-D8B25B2830A3}" type="pres">
      <dgm:prSet presAssocID="{5371E671-6540-4CA3-A7ED-420CE43C7D95}" presName="Accent" presStyleLbl="bgShp" presStyleIdx="1" presStyleCnt="3"/>
      <dgm:spPr/>
    </dgm:pt>
    <dgm:pt modelId="{FA44D69F-34EA-41D5-BDAA-8E0F712B5FA2}" type="pres">
      <dgm:prSet presAssocID="{5371E671-6540-4CA3-A7ED-420CE43C7D95}" presName="Child2" presStyleLbl="node1" presStyleIdx="1" presStyleCnt="3" custScaleX="173020" custLinFactNeighborX="49454" custLinFactNeighborY="2435">
        <dgm:presLayoutVars>
          <dgm:chMax val="0"/>
          <dgm:chPref val="0"/>
          <dgm:bulletEnabled val="1"/>
        </dgm:presLayoutVars>
      </dgm:prSet>
      <dgm:spPr/>
    </dgm:pt>
    <dgm:pt modelId="{FC8C40E7-6862-4AE2-8F87-DFE01CDF07CA}" type="pres">
      <dgm:prSet presAssocID="{2B594EDF-A834-4B84-B2AD-B9AD961570B9}" presName="Accent3" presStyleCnt="0"/>
      <dgm:spPr/>
    </dgm:pt>
    <dgm:pt modelId="{C5FB80DE-F78F-41CC-8C75-ABDB04036B02}" type="pres">
      <dgm:prSet presAssocID="{2B594EDF-A834-4B84-B2AD-B9AD961570B9}" presName="Accent" presStyleLbl="bgShp" presStyleIdx="2" presStyleCnt="3"/>
      <dgm:spPr/>
    </dgm:pt>
    <dgm:pt modelId="{390A78FB-77E6-4ED1-B821-4AC0438E0DFD}" type="pres">
      <dgm:prSet presAssocID="{2B594EDF-A834-4B84-B2AD-B9AD961570B9}" presName="Child3" presStyleLbl="node1" presStyleIdx="2" presStyleCnt="3" custScaleX="212588" custLinFactNeighborX="-62778" custLinFactNeighborY="-3446">
        <dgm:presLayoutVars>
          <dgm:chMax val="0"/>
          <dgm:chPref val="0"/>
          <dgm:bulletEnabled val="1"/>
        </dgm:presLayoutVars>
      </dgm:prSet>
      <dgm:spPr/>
    </dgm:pt>
  </dgm:ptLst>
  <dgm:cxnLst>
    <dgm:cxn modelId="{F6B65E1A-52CF-4485-8A98-DFB567495246}" type="presOf" srcId="{7A306710-8AED-471F-89EC-1372546D37ED}" destId="{6DABD7C3-A5F9-4C87-A3A0-ED805AA817BB}" srcOrd="0" destOrd="0" presId="urn:microsoft.com/office/officeart/2011/layout/HexagonRadial"/>
    <dgm:cxn modelId="{211AE344-6C2A-4657-B2E8-75402C2D22CF}" type="presOf" srcId="{5371E671-6540-4CA3-A7ED-420CE43C7D95}" destId="{FA44D69F-34EA-41D5-BDAA-8E0F712B5FA2}" srcOrd="0" destOrd="0" presId="urn:microsoft.com/office/officeart/2011/layout/HexagonRadial"/>
    <dgm:cxn modelId="{B5A6C17F-0CD5-46D5-8AF0-4F3297EEECC7}" type="presOf" srcId="{49D7C633-2ED9-45DB-97A0-3FCF0AEF5CC1}" destId="{95FEFDA8-3F2B-4097-8B4B-263EB2E368CF}" srcOrd="0" destOrd="0" presId="urn:microsoft.com/office/officeart/2011/layout/HexagonRadial"/>
    <dgm:cxn modelId="{DA409083-4198-4DB1-A167-4B2BA705D0F6}" type="presOf" srcId="{59F9165C-0F2E-4889-9AE8-81ED36A04E1B}" destId="{2AFCE671-1E6A-4A4C-A5E0-44200E2AA3E7}" srcOrd="0" destOrd="0" presId="urn:microsoft.com/office/officeart/2011/layout/HexagonRadial"/>
    <dgm:cxn modelId="{732C248D-4BB3-4D39-8BAA-7C465CC0791E}" type="presOf" srcId="{2B594EDF-A834-4B84-B2AD-B9AD961570B9}" destId="{390A78FB-77E6-4ED1-B821-4AC0438E0DFD}" srcOrd="0" destOrd="0" presId="urn:microsoft.com/office/officeart/2011/layout/HexagonRadial"/>
    <dgm:cxn modelId="{0258E48F-56A1-453D-A37A-531D6A477AAA}" srcId="{59F9165C-0F2E-4889-9AE8-81ED36A04E1B}" destId="{5371E671-6540-4CA3-A7ED-420CE43C7D95}" srcOrd="1" destOrd="0" parTransId="{C85E02DE-9866-4048-9234-25272B18FA43}" sibTransId="{1E4C4769-8ECB-4689-881B-939A41238CD7}"/>
    <dgm:cxn modelId="{440619B6-AF6C-4229-80E0-66830DA310E3}" srcId="{59F9165C-0F2E-4889-9AE8-81ED36A04E1B}" destId="{2B594EDF-A834-4B84-B2AD-B9AD961570B9}" srcOrd="2" destOrd="0" parTransId="{3AB983CA-36E0-4C33-BCB3-AAAE8130288A}" sibTransId="{BE21424F-0602-4CBB-AF9F-EE09117E230E}"/>
    <dgm:cxn modelId="{D0E9F2C6-868B-427B-94AB-F573783909BF}" srcId="{59F9165C-0F2E-4889-9AE8-81ED36A04E1B}" destId="{7A306710-8AED-471F-89EC-1372546D37ED}" srcOrd="0" destOrd="0" parTransId="{F3DC3C20-71CE-4C39-96DB-0E8354D5E77D}" sibTransId="{CC475B71-D8FA-4CC8-BBA6-BD8782D2445B}"/>
    <dgm:cxn modelId="{778DB7CB-8F42-4075-B462-B652E50B5FE3}" srcId="{49D7C633-2ED9-45DB-97A0-3FCF0AEF5CC1}" destId="{59F9165C-0F2E-4889-9AE8-81ED36A04E1B}" srcOrd="0" destOrd="0" parTransId="{826A7AE2-F871-4343-9095-7237BA98BA62}" sibTransId="{52B033B6-B571-4436-9A4F-B8DE6D775978}"/>
    <dgm:cxn modelId="{1F865D4B-B0CA-452E-9AA0-07FCF0059303}" type="presParOf" srcId="{95FEFDA8-3F2B-4097-8B4B-263EB2E368CF}" destId="{2AFCE671-1E6A-4A4C-A5E0-44200E2AA3E7}" srcOrd="0" destOrd="0" presId="urn:microsoft.com/office/officeart/2011/layout/HexagonRadial"/>
    <dgm:cxn modelId="{EEE45A8A-08D2-4389-9252-DE5DA13932D9}" type="presParOf" srcId="{95FEFDA8-3F2B-4097-8B4B-263EB2E368CF}" destId="{80D903F7-EE7F-4F76-B25B-32110438A128}" srcOrd="1" destOrd="0" presId="urn:microsoft.com/office/officeart/2011/layout/HexagonRadial"/>
    <dgm:cxn modelId="{076D2D13-4345-4467-B923-6E351C447593}" type="presParOf" srcId="{80D903F7-EE7F-4F76-B25B-32110438A128}" destId="{412D4D51-867C-4D20-953B-C30E4FE405F0}" srcOrd="0" destOrd="0" presId="urn:microsoft.com/office/officeart/2011/layout/HexagonRadial"/>
    <dgm:cxn modelId="{1EE77B1A-8E6A-40C5-AB3C-85A5E71FE7B3}" type="presParOf" srcId="{95FEFDA8-3F2B-4097-8B4B-263EB2E368CF}" destId="{6DABD7C3-A5F9-4C87-A3A0-ED805AA817BB}" srcOrd="2" destOrd="0" presId="urn:microsoft.com/office/officeart/2011/layout/HexagonRadial"/>
    <dgm:cxn modelId="{421F8571-F504-4AA7-B3B9-57C1989E2AD7}" type="presParOf" srcId="{95FEFDA8-3F2B-4097-8B4B-263EB2E368CF}" destId="{3A5E4813-6E5D-4027-9C26-4CBB794C8EE0}" srcOrd="3" destOrd="0" presId="urn:microsoft.com/office/officeart/2011/layout/HexagonRadial"/>
    <dgm:cxn modelId="{485B9C05-CB2B-4C15-B215-304F04BCC357}" type="presParOf" srcId="{3A5E4813-6E5D-4027-9C26-4CBB794C8EE0}" destId="{C745F5E4-87ED-44FE-A3CE-D8B25B2830A3}" srcOrd="0" destOrd="0" presId="urn:microsoft.com/office/officeart/2011/layout/HexagonRadial"/>
    <dgm:cxn modelId="{E13EC97F-3FCC-4836-98DE-55D5E09BF059}" type="presParOf" srcId="{95FEFDA8-3F2B-4097-8B4B-263EB2E368CF}" destId="{FA44D69F-34EA-41D5-BDAA-8E0F712B5FA2}" srcOrd="4" destOrd="0" presId="urn:microsoft.com/office/officeart/2011/layout/HexagonRadial"/>
    <dgm:cxn modelId="{7CDA361B-58B2-4E01-8ACB-06BE7F429AB2}" type="presParOf" srcId="{95FEFDA8-3F2B-4097-8B4B-263EB2E368CF}" destId="{FC8C40E7-6862-4AE2-8F87-DFE01CDF07CA}" srcOrd="5" destOrd="0" presId="urn:microsoft.com/office/officeart/2011/layout/HexagonRadial"/>
    <dgm:cxn modelId="{F0E9D1DD-CB56-40AF-96AC-C63863DC8A41}" type="presParOf" srcId="{FC8C40E7-6862-4AE2-8F87-DFE01CDF07CA}" destId="{C5FB80DE-F78F-41CC-8C75-ABDB04036B02}" srcOrd="0" destOrd="0" presId="urn:microsoft.com/office/officeart/2011/layout/HexagonRadial"/>
    <dgm:cxn modelId="{312E1738-3AA3-4E97-9EE3-62A6FD05E96F}" type="presParOf" srcId="{95FEFDA8-3F2B-4097-8B4B-263EB2E368CF}" destId="{390A78FB-77E6-4ED1-B821-4AC0438E0DFD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9DD0-2EE8-4071-8DC9-D576E0FB48E0}">
      <dsp:nvSpPr>
        <dsp:cNvPr id="0" name=""/>
        <dsp:cNvSpPr/>
      </dsp:nvSpPr>
      <dsp:spPr>
        <a:xfrm>
          <a:off x="2943846" y="1526629"/>
          <a:ext cx="3228351" cy="2197642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900" kern="1200" dirty="0"/>
            <a:t> </a:t>
          </a:r>
          <a:endParaRPr lang="en-US" sz="5900" kern="1200" dirty="0"/>
        </a:p>
      </dsp:txBody>
      <dsp:txXfrm>
        <a:off x="3422164" y="1852235"/>
        <a:ext cx="2271715" cy="1546430"/>
      </dsp:txXfrm>
    </dsp:sp>
    <dsp:sp modelId="{730DC2F6-7E48-4759-826A-D6E6219E1B89}">
      <dsp:nvSpPr>
        <dsp:cNvPr id="0" name=""/>
        <dsp:cNvSpPr/>
      </dsp:nvSpPr>
      <dsp:spPr>
        <a:xfrm>
          <a:off x="4840594" y="730211"/>
          <a:ext cx="844851" cy="7279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47697-56A9-4ABE-8901-542E31B61B29}">
      <dsp:nvSpPr>
        <dsp:cNvPr id="0" name=""/>
        <dsp:cNvSpPr/>
      </dsp:nvSpPr>
      <dsp:spPr>
        <a:xfrm>
          <a:off x="3180772" y="-136510"/>
          <a:ext cx="2762832" cy="1650981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800" kern="1200" dirty="0"/>
            <a:t> </a:t>
          </a:r>
          <a:endParaRPr lang="en-US" sz="5800" kern="1200" dirty="0"/>
        </a:p>
      </dsp:txBody>
      <dsp:txXfrm>
        <a:off x="3568236" y="95026"/>
        <a:ext cx="1987904" cy="1187909"/>
      </dsp:txXfrm>
    </dsp:sp>
    <dsp:sp modelId="{52236D4E-9ECB-4705-8382-31C5DA834520}">
      <dsp:nvSpPr>
        <dsp:cNvPr id="0" name=""/>
        <dsp:cNvSpPr/>
      </dsp:nvSpPr>
      <dsp:spPr>
        <a:xfrm>
          <a:off x="5826601" y="2091092"/>
          <a:ext cx="844851" cy="7279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56FDE-F0DF-420A-88CF-F58F2A03B55E}">
      <dsp:nvSpPr>
        <dsp:cNvPr id="0" name=""/>
        <dsp:cNvSpPr/>
      </dsp:nvSpPr>
      <dsp:spPr>
        <a:xfrm>
          <a:off x="6178426" y="0"/>
          <a:ext cx="2584578" cy="222247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700" kern="0" baseline="0" dirty="0"/>
            <a:t> </a:t>
          </a:r>
          <a:endParaRPr lang="en-US" sz="5700" kern="0" baseline="0" dirty="0"/>
        </a:p>
      </dsp:txBody>
      <dsp:txXfrm>
        <a:off x="6605461" y="367206"/>
        <a:ext cx="1730508" cy="1488058"/>
      </dsp:txXfrm>
    </dsp:sp>
    <dsp:sp modelId="{C727831A-6473-40E9-842E-6F8648B5BEB5}">
      <dsp:nvSpPr>
        <dsp:cNvPr id="0" name=""/>
        <dsp:cNvSpPr/>
      </dsp:nvSpPr>
      <dsp:spPr>
        <a:xfrm>
          <a:off x="5141657" y="3627271"/>
          <a:ext cx="844851" cy="7279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12E48-0316-434A-B6DA-AAFF332CD34D}">
      <dsp:nvSpPr>
        <dsp:cNvPr id="0" name=""/>
        <dsp:cNvSpPr/>
      </dsp:nvSpPr>
      <dsp:spPr>
        <a:xfrm>
          <a:off x="5937144" y="3202691"/>
          <a:ext cx="3054455" cy="2018554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700" kern="1200" dirty="0"/>
            <a:t> </a:t>
          </a:r>
          <a:endParaRPr lang="en-US" sz="5700" kern="1200" dirty="0"/>
        </a:p>
      </dsp:txBody>
      <dsp:txXfrm>
        <a:off x="6383916" y="3497943"/>
        <a:ext cx="2160911" cy="1428050"/>
      </dsp:txXfrm>
    </dsp:sp>
    <dsp:sp modelId="{3DE67537-DA30-424A-8BE9-856B4BB1ACEC}">
      <dsp:nvSpPr>
        <dsp:cNvPr id="0" name=""/>
        <dsp:cNvSpPr/>
      </dsp:nvSpPr>
      <dsp:spPr>
        <a:xfrm>
          <a:off x="3442578" y="3786732"/>
          <a:ext cx="844851" cy="7279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D2E96-44DE-413E-868F-4EEEFC2D8D16}">
      <dsp:nvSpPr>
        <dsp:cNvPr id="0" name=""/>
        <dsp:cNvSpPr/>
      </dsp:nvSpPr>
      <dsp:spPr>
        <a:xfrm>
          <a:off x="3124198" y="3527425"/>
          <a:ext cx="2875980" cy="2070084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700" kern="1200" dirty="0"/>
            <a:t> </a:t>
          </a:r>
          <a:endParaRPr lang="en-US" sz="5700" kern="1200" dirty="0"/>
        </a:p>
      </dsp:txBody>
      <dsp:txXfrm>
        <a:off x="3561004" y="3841831"/>
        <a:ext cx="2002368" cy="1441272"/>
      </dsp:txXfrm>
    </dsp:sp>
    <dsp:sp modelId="{4878108C-798E-4ADD-890A-4A81F57CA930}">
      <dsp:nvSpPr>
        <dsp:cNvPr id="0" name=""/>
        <dsp:cNvSpPr/>
      </dsp:nvSpPr>
      <dsp:spPr>
        <a:xfrm>
          <a:off x="2440424" y="2426397"/>
          <a:ext cx="844851" cy="72795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1F872-07C6-4616-A9E3-8ACDD160EA06}">
      <dsp:nvSpPr>
        <dsp:cNvPr id="0" name=""/>
        <dsp:cNvSpPr/>
      </dsp:nvSpPr>
      <dsp:spPr>
        <a:xfrm>
          <a:off x="0" y="2460621"/>
          <a:ext cx="3304385" cy="2806722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700" kern="1200" dirty="0"/>
            <a:t> </a:t>
          </a:r>
          <a:endParaRPr lang="en-US" sz="5700" kern="1200" dirty="0"/>
        </a:p>
      </dsp:txBody>
      <dsp:txXfrm>
        <a:off x="542659" y="2921552"/>
        <a:ext cx="2219067" cy="1884860"/>
      </dsp:txXfrm>
    </dsp:sp>
    <dsp:sp modelId="{2E5F1697-7EE5-4617-A2E3-643F40E61036}">
      <dsp:nvSpPr>
        <dsp:cNvPr id="0" name=""/>
        <dsp:cNvSpPr/>
      </dsp:nvSpPr>
      <dsp:spPr>
        <a:xfrm>
          <a:off x="0" y="96689"/>
          <a:ext cx="3242160" cy="2215199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700" kern="1200" dirty="0"/>
            <a:t> </a:t>
          </a:r>
          <a:endParaRPr lang="en-US" sz="5700" kern="1200" dirty="0"/>
        </a:p>
      </dsp:txBody>
      <dsp:txXfrm>
        <a:off x="481141" y="425427"/>
        <a:ext cx="2279878" cy="1557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শক্ত আবরন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মাথায় অ্যন্টেনা থাকে 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বিভক্ত উপাঙ্গ বিদ্যমান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নরম  শক্ত খোলোসে আবৃত  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পেশিবহুল পা দিয়ে চলে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ফুসফুস দিয়ে শ্বসনকার্য চালায়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দেহ ত্বক কাঁটা যুক্ত 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দেহ ৫টি সমান ভাগে বিভক্ত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নালিপদের সাহায্যে চলে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344540" y="60961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একটি দৃঢ় দন্ডাকার অঙ্গ থাকে 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8153" y="320520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একক স্নায়ুরজ্জু থাকে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জীবন চক্রে ফুলকা ছিদ্র থাকে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7268F-97D7-4BB8-9334-5BE3AD0A5DD0}">
      <dsp:nvSpPr>
        <dsp:cNvPr id="0" name=""/>
        <dsp:cNvSpPr/>
      </dsp:nvSpPr>
      <dsp:spPr>
        <a:xfrm>
          <a:off x="673111" y="3048000"/>
          <a:ext cx="363207" cy="276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03" y="0"/>
              </a:lnTo>
              <a:lnTo>
                <a:pt x="181603" y="2768351"/>
              </a:lnTo>
              <a:lnTo>
                <a:pt x="363207" y="276835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913" y="4362374"/>
        <a:ext cx="139603" cy="139603"/>
      </dsp:txXfrm>
    </dsp:sp>
    <dsp:sp modelId="{D4D77D3A-A395-4FDE-BDA4-941705BDAF32}">
      <dsp:nvSpPr>
        <dsp:cNvPr id="0" name=""/>
        <dsp:cNvSpPr/>
      </dsp:nvSpPr>
      <dsp:spPr>
        <a:xfrm>
          <a:off x="673111" y="3048000"/>
          <a:ext cx="363207" cy="2076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03" y="0"/>
              </a:lnTo>
              <a:lnTo>
                <a:pt x="181603" y="2076263"/>
              </a:lnTo>
              <a:lnTo>
                <a:pt x="363207" y="2076263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2020" y="4033437"/>
        <a:ext cx="105389" cy="105389"/>
      </dsp:txXfrm>
    </dsp:sp>
    <dsp:sp modelId="{486AB572-C4BF-48FE-99EC-100DFECB5FD3}">
      <dsp:nvSpPr>
        <dsp:cNvPr id="0" name=""/>
        <dsp:cNvSpPr/>
      </dsp:nvSpPr>
      <dsp:spPr>
        <a:xfrm>
          <a:off x="673111" y="3048000"/>
          <a:ext cx="363207" cy="138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03" y="0"/>
              </a:lnTo>
              <a:lnTo>
                <a:pt x="181603" y="1384175"/>
              </a:lnTo>
              <a:lnTo>
                <a:pt x="363207" y="138417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8939" y="3704312"/>
        <a:ext cx="71551" cy="71551"/>
      </dsp:txXfrm>
    </dsp:sp>
    <dsp:sp modelId="{3A8F5E8F-D8FA-457F-B87A-F692C2BD9769}">
      <dsp:nvSpPr>
        <dsp:cNvPr id="0" name=""/>
        <dsp:cNvSpPr/>
      </dsp:nvSpPr>
      <dsp:spPr>
        <a:xfrm>
          <a:off x="673111" y="3048000"/>
          <a:ext cx="363207" cy="69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03" y="0"/>
              </a:lnTo>
              <a:lnTo>
                <a:pt x="181603" y="692087"/>
              </a:lnTo>
              <a:lnTo>
                <a:pt x="363207" y="69208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5175" y="3374503"/>
        <a:ext cx="39080" cy="39080"/>
      </dsp:txXfrm>
    </dsp:sp>
    <dsp:sp modelId="{C37292AF-4C23-4A01-AA44-AF1848D28AFA}">
      <dsp:nvSpPr>
        <dsp:cNvPr id="0" name=""/>
        <dsp:cNvSpPr/>
      </dsp:nvSpPr>
      <dsp:spPr>
        <a:xfrm>
          <a:off x="673111" y="3002280"/>
          <a:ext cx="388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4225" y="45720"/>
              </a:lnTo>
              <a:lnTo>
                <a:pt x="194225" y="61377"/>
              </a:lnTo>
              <a:lnTo>
                <a:pt x="388450" y="6137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7618" y="3038280"/>
        <a:ext cx="19438" cy="19438"/>
      </dsp:txXfrm>
    </dsp:sp>
    <dsp:sp modelId="{86834D88-2EA3-4DFB-B0C2-DED5A352FF75}">
      <dsp:nvSpPr>
        <dsp:cNvPr id="0" name=""/>
        <dsp:cNvSpPr/>
      </dsp:nvSpPr>
      <dsp:spPr>
        <a:xfrm>
          <a:off x="673111" y="2355912"/>
          <a:ext cx="363207" cy="692087"/>
        </a:xfrm>
        <a:custGeom>
          <a:avLst/>
          <a:gdLst/>
          <a:ahLst/>
          <a:cxnLst/>
          <a:rect l="0" t="0" r="0" b="0"/>
          <a:pathLst>
            <a:path>
              <a:moveTo>
                <a:pt x="0" y="692087"/>
              </a:moveTo>
              <a:lnTo>
                <a:pt x="181603" y="692087"/>
              </a:lnTo>
              <a:lnTo>
                <a:pt x="181603" y="0"/>
              </a:lnTo>
              <a:lnTo>
                <a:pt x="363207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5175" y="2682415"/>
        <a:ext cx="39080" cy="39080"/>
      </dsp:txXfrm>
    </dsp:sp>
    <dsp:sp modelId="{656EEB13-5759-454D-95A0-CD1AE88A27B7}">
      <dsp:nvSpPr>
        <dsp:cNvPr id="0" name=""/>
        <dsp:cNvSpPr/>
      </dsp:nvSpPr>
      <dsp:spPr>
        <a:xfrm>
          <a:off x="673111" y="1663824"/>
          <a:ext cx="363207" cy="1384175"/>
        </a:xfrm>
        <a:custGeom>
          <a:avLst/>
          <a:gdLst/>
          <a:ahLst/>
          <a:cxnLst/>
          <a:rect l="0" t="0" r="0" b="0"/>
          <a:pathLst>
            <a:path>
              <a:moveTo>
                <a:pt x="0" y="1384175"/>
              </a:moveTo>
              <a:lnTo>
                <a:pt x="181603" y="1384175"/>
              </a:lnTo>
              <a:lnTo>
                <a:pt x="181603" y="0"/>
              </a:lnTo>
              <a:lnTo>
                <a:pt x="363207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8939" y="2320136"/>
        <a:ext cx="71551" cy="71551"/>
      </dsp:txXfrm>
    </dsp:sp>
    <dsp:sp modelId="{42BC3325-1274-4BED-94F4-B9A07B1AA9D9}">
      <dsp:nvSpPr>
        <dsp:cNvPr id="0" name=""/>
        <dsp:cNvSpPr/>
      </dsp:nvSpPr>
      <dsp:spPr>
        <a:xfrm>
          <a:off x="673111" y="971736"/>
          <a:ext cx="363207" cy="2076263"/>
        </a:xfrm>
        <a:custGeom>
          <a:avLst/>
          <a:gdLst/>
          <a:ahLst/>
          <a:cxnLst/>
          <a:rect l="0" t="0" r="0" b="0"/>
          <a:pathLst>
            <a:path>
              <a:moveTo>
                <a:pt x="0" y="2076263"/>
              </a:moveTo>
              <a:lnTo>
                <a:pt x="181603" y="2076263"/>
              </a:lnTo>
              <a:lnTo>
                <a:pt x="181603" y="0"/>
              </a:lnTo>
              <a:lnTo>
                <a:pt x="363207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2020" y="1957173"/>
        <a:ext cx="105389" cy="105389"/>
      </dsp:txXfrm>
    </dsp:sp>
    <dsp:sp modelId="{38973D87-B85E-428B-A568-744ACBBE825E}">
      <dsp:nvSpPr>
        <dsp:cNvPr id="0" name=""/>
        <dsp:cNvSpPr/>
      </dsp:nvSpPr>
      <dsp:spPr>
        <a:xfrm>
          <a:off x="673111" y="279648"/>
          <a:ext cx="363207" cy="2768351"/>
        </a:xfrm>
        <a:custGeom>
          <a:avLst/>
          <a:gdLst/>
          <a:ahLst/>
          <a:cxnLst/>
          <a:rect l="0" t="0" r="0" b="0"/>
          <a:pathLst>
            <a:path>
              <a:moveTo>
                <a:pt x="0" y="2768351"/>
              </a:moveTo>
              <a:lnTo>
                <a:pt x="181603" y="2768351"/>
              </a:lnTo>
              <a:lnTo>
                <a:pt x="181603" y="0"/>
              </a:lnTo>
              <a:lnTo>
                <a:pt x="363207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913" y="1594022"/>
        <a:ext cx="139603" cy="139603"/>
      </dsp:txXfrm>
    </dsp:sp>
    <dsp:sp modelId="{EE2A882C-320C-479F-AA54-A5FEAC1C2D7E}">
      <dsp:nvSpPr>
        <dsp:cNvPr id="0" name=""/>
        <dsp:cNvSpPr/>
      </dsp:nvSpPr>
      <dsp:spPr>
        <a:xfrm rot="16200000">
          <a:off x="-1060750" y="2771164"/>
          <a:ext cx="2914054" cy="55367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অ্যানিম্যালিয়া জগত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060750" y="2771164"/>
        <a:ext cx="2914054" cy="553670"/>
      </dsp:txXfrm>
    </dsp:sp>
    <dsp:sp modelId="{EDB9B931-E2E5-441B-BD81-714CC53C58DC}">
      <dsp:nvSpPr>
        <dsp:cNvPr id="0" name=""/>
        <dsp:cNvSpPr/>
      </dsp:nvSpPr>
      <dsp:spPr>
        <a:xfrm>
          <a:off x="1036319" y="2812"/>
          <a:ext cx="1816038" cy="55367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2812"/>
        <a:ext cx="1816038" cy="553670"/>
      </dsp:txXfrm>
    </dsp:sp>
    <dsp:sp modelId="{28DCCAC7-E2E2-43E8-991E-C66BF072DC21}">
      <dsp:nvSpPr>
        <dsp:cNvPr id="0" name=""/>
        <dsp:cNvSpPr/>
      </dsp:nvSpPr>
      <dsp:spPr>
        <a:xfrm>
          <a:off x="1036319" y="694900"/>
          <a:ext cx="1816038" cy="55367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694900"/>
        <a:ext cx="1816038" cy="553670"/>
      </dsp:txXfrm>
    </dsp:sp>
    <dsp:sp modelId="{4D2E65F7-85CF-4238-846A-45C0678D7E16}">
      <dsp:nvSpPr>
        <dsp:cNvPr id="0" name=""/>
        <dsp:cNvSpPr/>
      </dsp:nvSpPr>
      <dsp:spPr>
        <a:xfrm>
          <a:off x="1036319" y="1386988"/>
          <a:ext cx="1816038" cy="55367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1386988"/>
        <a:ext cx="1816038" cy="553670"/>
      </dsp:txXfrm>
    </dsp:sp>
    <dsp:sp modelId="{762BB000-CA68-4A19-84B9-33722F16B593}">
      <dsp:nvSpPr>
        <dsp:cNvPr id="0" name=""/>
        <dsp:cNvSpPr/>
      </dsp:nvSpPr>
      <dsp:spPr>
        <a:xfrm>
          <a:off x="1036319" y="2079076"/>
          <a:ext cx="1816038" cy="55367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2079076"/>
        <a:ext cx="1816038" cy="553670"/>
      </dsp:txXfrm>
    </dsp:sp>
    <dsp:sp modelId="{C59BB6EF-A7DD-417F-B110-4CCECBF1651E}">
      <dsp:nvSpPr>
        <dsp:cNvPr id="0" name=""/>
        <dsp:cNvSpPr/>
      </dsp:nvSpPr>
      <dsp:spPr>
        <a:xfrm>
          <a:off x="1061562" y="2786822"/>
          <a:ext cx="1816038" cy="55367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অ্যানিম্যালিডা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1562" y="2786822"/>
        <a:ext cx="1816038" cy="553670"/>
      </dsp:txXfrm>
    </dsp:sp>
    <dsp:sp modelId="{0E77A601-91F0-4474-8722-95BA7154B3DB}">
      <dsp:nvSpPr>
        <dsp:cNvPr id="0" name=""/>
        <dsp:cNvSpPr/>
      </dsp:nvSpPr>
      <dsp:spPr>
        <a:xfrm>
          <a:off x="1036319" y="3463252"/>
          <a:ext cx="1816038" cy="5536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আর্থ্রোপোডা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3463252"/>
        <a:ext cx="1816038" cy="553670"/>
      </dsp:txXfrm>
    </dsp:sp>
    <dsp:sp modelId="{4B4D51CD-2059-4738-9551-852C72EF21DF}">
      <dsp:nvSpPr>
        <dsp:cNvPr id="0" name=""/>
        <dsp:cNvSpPr/>
      </dsp:nvSpPr>
      <dsp:spPr>
        <a:xfrm>
          <a:off x="1036319" y="4155340"/>
          <a:ext cx="1816038" cy="55367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মালাস্কা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4155340"/>
        <a:ext cx="1816038" cy="553670"/>
      </dsp:txXfrm>
    </dsp:sp>
    <dsp:sp modelId="{6CAB24A5-80AE-478E-8958-FB12D2EFD94D}">
      <dsp:nvSpPr>
        <dsp:cNvPr id="0" name=""/>
        <dsp:cNvSpPr/>
      </dsp:nvSpPr>
      <dsp:spPr>
        <a:xfrm>
          <a:off x="1036319" y="4847428"/>
          <a:ext cx="1816038" cy="55367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4847428"/>
        <a:ext cx="1816038" cy="553670"/>
      </dsp:txXfrm>
    </dsp:sp>
    <dsp:sp modelId="{F97D20C4-5976-438F-B818-F98B961DDAA3}">
      <dsp:nvSpPr>
        <dsp:cNvPr id="0" name=""/>
        <dsp:cNvSpPr/>
      </dsp:nvSpPr>
      <dsp:spPr>
        <a:xfrm>
          <a:off x="1036319" y="5539516"/>
          <a:ext cx="1816038" cy="55367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6319" y="5539516"/>
        <a:ext cx="1816038" cy="553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F6FF-6371-41EE-B3A5-33B6F8C2241D}">
      <dsp:nvSpPr>
        <dsp:cNvPr id="0" name=""/>
        <dsp:cNvSpPr/>
      </dsp:nvSpPr>
      <dsp:spPr>
        <a:xfrm>
          <a:off x="876" y="634"/>
          <a:ext cx="2436647" cy="2708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 পর্ব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243" y="72001"/>
        <a:ext cx="2293913" cy="2565640"/>
      </dsp:txXfrm>
    </dsp:sp>
    <dsp:sp modelId="{7486A6EC-FA6E-46F7-AC94-EB6948A904F7}">
      <dsp:nvSpPr>
        <dsp:cNvPr id="0" name=""/>
        <dsp:cNvSpPr/>
      </dsp:nvSpPr>
      <dsp:spPr>
        <a:xfrm>
          <a:off x="3254" y="2776416"/>
          <a:ext cx="767642" cy="270837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 কর্ডাটা  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37" y="2798899"/>
        <a:ext cx="722676" cy="2663408"/>
      </dsp:txXfrm>
    </dsp:sp>
    <dsp:sp modelId="{2C340EC3-17F2-4678-849B-74412CD07977}">
      <dsp:nvSpPr>
        <dsp:cNvPr id="0" name=""/>
        <dsp:cNvSpPr/>
      </dsp:nvSpPr>
      <dsp:spPr>
        <a:xfrm>
          <a:off x="835378" y="2776416"/>
          <a:ext cx="767642" cy="270934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সেফালোকর্ডাটা 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7861" y="2798899"/>
        <a:ext cx="722676" cy="2664383"/>
      </dsp:txXfrm>
    </dsp:sp>
    <dsp:sp modelId="{BF6140E0-34A3-419A-AE27-1FD10CB097E3}">
      <dsp:nvSpPr>
        <dsp:cNvPr id="0" name=""/>
        <dsp:cNvSpPr/>
      </dsp:nvSpPr>
      <dsp:spPr>
        <a:xfrm>
          <a:off x="1667503" y="2776416"/>
          <a:ext cx="767642" cy="27083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9986" y="2798899"/>
        <a:ext cx="722676" cy="2663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B572-C4BF-48FE-99EC-100DFECB5FD3}">
      <dsp:nvSpPr>
        <dsp:cNvPr id="0" name=""/>
        <dsp:cNvSpPr/>
      </dsp:nvSpPr>
      <dsp:spPr>
        <a:xfrm>
          <a:off x="602542" y="3048000"/>
          <a:ext cx="394742" cy="225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71" y="0"/>
              </a:lnTo>
              <a:lnTo>
                <a:pt x="197371" y="2256532"/>
              </a:lnTo>
              <a:lnTo>
                <a:pt x="394742" y="2256532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644" y="4118996"/>
        <a:ext cx="114539" cy="114539"/>
      </dsp:txXfrm>
    </dsp:sp>
    <dsp:sp modelId="{3A8F5E8F-D8FA-457F-B87A-F692C2BD9769}">
      <dsp:nvSpPr>
        <dsp:cNvPr id="0" name=""/>
        <dsp:cNvSpPr/>
      </dsp:nvSpPr>
      <dsp:spPr>
        <a:xfrm>
          <a:off x="602542" y="3048000"/>
          <a:ext cx="394742" cy="1504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71" y="0"/>
              </a:lnTo>
              <a:lnTo>
                <a:pt x="197371" y="1504354"/>
              </a:lnTo>
              <a:lnTo>
                <a:pt x="394742" y="150435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032" y="3761295"/>
        <a:ext cx="77764" cy="77764"/>
      </dsp:txXfrm>
    </dsp:sp>
    <dsp:sp modelId="{C37292AF-4C23-4A01-AA44-AF1848D28AFA}">
      <dsp:nvSpPr>
        <dsp:cNvPr id="0" name=""/>
        <dsp:cNvSpPr/>
      </dsp:nvSpPr>
      <dsp:spPr>
        <a:xfrm>
          <a:off x="602542" y="3048000"/>
          <a:ext cx="395543" cy="76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771" y="0"/>
              </a:lnTo>
              <a:lnTo>
                <a:pt x="197771" y="769194"/>
              </a:lnTo>
              <a:lnTo>
                <a:pt x="395543" y="769194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8691" y="3410973"/>
        <a:ext cx="43246" cy="43246"/>
      </dsp:txXfrm>
    </dsp:sp>
    <dsp:sp modelId="{86834D88-2EA3-4DFB-B0C2-DED5A352FF75}">
      <dsp:nvSpPr>
        <dsp:cNvPr id="0" name=""/>
        <dsp:cNvSpPr/>
      </dsp:nvSpPr>
      <dsp:spPr>
        <a:xfrm>
          <a:off x="602542" y="3002280"/>
          <a:ext cx="3947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42" y="4572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0045" y="3038131"/>
        <a:ext cx="19737" cy="19737"/>
      </dsp:txXfrm>
    </dsp:sp>
    <dsp:sp modelId="{656EEB13-5759-454D-95A0-CD1AE88A27B7}">
      <dsp:nvSpPr>
        <dsp:cNvPr id="0" name=""/>
        <dsp:cNvSpPr/>
      </dsp:nvSpPr>
      <dsp:spPr>
        <a:xfrm>
          <a:off x="602542" y="2295822"/>
          <a:ext cx="394742" cy="752177"/>
        </a:xfrm>
        <a:custGeom>
          <a:avLst/>
          <a:gdLst/>
          <a:ahLst/>
          <a:cxnLst/>
          <a:rect l="0" t="0" r="0" b="0"/>
          <a:pathLst>
            <a:path>
              <a:moveTo>
                <a:pt x="0" y="752177"/>
              </a:moveTo>
              <a:lnTo>
                <a:pt x="197371" y="752177"/>
              </a:lnTo>
              <a:lnTo>
                <a:pt x="197371" y="0"/>
              </a:lnTo>
              <a:lnTo>
                <a:pt x="394742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8677" y="2650674"/>
        <a:ext cx="42473" cy="42473"/>
      </dsp:txXfrm>
    </dsp:sp>
    <dsp:sp modelId="{42BC3325-1274-4BED-94F4-B9A07B1AA9D9}">
      <dsp:nvSpPr>
        <dsp:cNvPr id="0" name=""/>
        <dsp:cNvSpPr/>
      </dsp:nvSpPr>
      <dsp:spPr>
        <a:xfrm>
          <a:off x="602542" y="1543645"/>
          <a:ext cx="394742" cy="1504354"/>
        </a:xfrm>
        <a:custGeom>
          <a:avLst/>
          <a:gdLst/>
          <a:ahLst/>
          <a:cxnLst/>
          <a:rect l="0" t="0" r="0" b="0"/>
          <a:pathLst>
            <a:path>
              <a:moveTo>
                <a:pt x="0" y="1504354"/>
              </a:moveTo>
              <a:lnTo>
                <a:pt x="197371" y="1504354"/>
              </a:lnTo>
              <a:lnTo>
                <a:pt x="197371" y="0"/>
              </a:lnTo>
              <a:lnTo>
                <a:pt x="394742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032" y="2256940"/>
        <a:ext cx="77764" cy="77764"/>
      </dsp:txXfrm>
    </dsp:sp>
    <dsp:sp modelId="{38973D87-B85E-428B-A568-744ACBBE825E}">
      <dsp:nvSpPr>
        <dsp:cNvPr id="0" name=""/>
        <dsp:cNvSpPr/>
      </dsp:nvSpPr>
      <dsp:spPr>
        <a:xfrm>
          <a:off x="602542" y="791467"/>
          <a:ext cx="394742" cy="2256532"/>
        </a:xfrm>
        <a:custGeom>
          <a:avLst/>
          <a:gdLst/>
          <a:ahLst/>
          <a:cxnLst/>
          <a:rect l="0" t="0" r="0" b="0"/>
          <a:pathLst>
            <a:path>
              <a:moveTo>
                <a:pt x="0" y="2256532"/>
              </a:moveTo>
              <a:lnTo>
                <a:pt x="197371" y="2256532"/>
              </a:lnTo>
              <a:lnTo>
                <a:pt x="197371" y="0"/>
              </a:lnTo>
              <a:lnTo>
                <a:pt x="394742" y="0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644" y="1862464"/>
        <a:ext cx="114539" cy="114539"/>
      </dsp:txXfrm>
    </dsp:sp>
    <dsp:sp modelId="{EE2A882C-320C-479F-AA54-A5FEAC1C2D7E}">
      <dsp:nvSpPr>
        <dsp:cNvPr id="0" name=""/>
        <dsp:cNvSpPr/>
      </dsp:nvSpPr>
      <dsp:spPr>
        <a:xfrm rot="16200000">
          <a:off x="-1281859" y="2747129"/>
          <a:ext cx="3167062" cy="60174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ভার্টিব্রাটা শ্রেণি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281859" y="2747129"/>
        <a:ext cx="3167062" cy="601741"/>
      </dsp:txXfrm>
    </dsp:sp>
    <dsp:sp modelId="{EDB9B931-E2E5-441B-BD81-714CC53C58DC}">
      <dsp:nvSpPr>
        <dsp:cNvPr id="0" name=""/>
        <dsp:cNvSpPr/>
      </dsp:nvSpPr>
      <dsp:spPr>
        <a:xfrm>
          <a:off x="997285" y="490597"/>
          <a:ext cx="1973713" cy="60174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সাইক্লোস্টোমাটা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490597"/>
        <a:ext cx="1973713" cy="601741"/>
      </dsp:txXfrm>
    </dsp:sp>
    <dsp:sp modelId="{28DCCAC7-E2E2-43E8-991E-C66BF072DC21}">
      <dsp:nvSpPr>
        <dsp:cNvPr id="0" name=""/>
        <dsp:cNvSpPr/>
      </dsp:nvSpPr>
      <dsp:spPr>
        <a:xfrm>
          <a:off x="997285" y="1242774"/>
          <a:ext cx="1973713" cy="60174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কনড্রিকথিস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1242774"/>
        <a:ext cx="1973713" cy="601741"/>
      </dsp:txXfrm>
    </dsp:sp>
    <dsp:sp modelId="{4D2E65F7-85CF-4238-846A-45C0678D7E16}">
      <dsp:nvSpPr>
        <dsp:cNvPr id="0" name=""/>
        <dsp:cNvSpPr/>
      </dsp:nvSpPr>
      <dsp:spPr>
        <a:xfrm>
          <a:off x="997285" y="1994951"/>
          <a:ext cx="1973713" cy="6017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অসটিকথিস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1994951"/>
        <a:ext cx="1973713" cy="601741"/>
      </dsp:txXfrm>
    </dsp:sp>
    <dsp:sp modelId="{762BB000-CA68-4A19-84B9-33722F16B593}">
      <dsp:nvSpPr>
        <dsp:cNvPr id="0" name=""/>
        <dsp:cNvSpPr/>
      </dsp:nvSpPr>
      <dsp:spPr>
        <a:xfrm>
          <a:off x="997285" y="2747129"/>
          <a:ext cx="1973713" cy="60174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উভচর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2747129"/>
        <a:ext cx="1973713" cy="601741"/>
      </dsp:txXfrm>
    </dsp:sp>
    <dsp:sp modelId="{C59BB6EF-A7DD-417F-B110-4CCECBF1651E}">
      <dsp:nvSpPr>
        <dsp:cNvPr id="0" name=""/>
        <dsp:cNvSpPr/>
      </dsp:nvSpPr>
      <dsp:spPr>
        <a:xfrm>
          <a:off x="998086" y="3516323"/>
          <a:ext cx="1973713" cy="60174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সরীসৃপ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8086" y="3516323"/>
        <a:ext cx="1973713" cy="601741"/>
      </dsp:txXfrm>
    </dsp:sp>
    <dsp:sp modelId="{0E77A601-91F0-4474-8722-95BA7154B3DB}">
      <dsp:nvSpPr>
        <dsp:cNvPr id="0" name=""/>
        <dsp:cNvSpPr/>
      </dsp:nvSpPr>
      <dsp:spPr>
        <a:xfrm>
          <a:off x="997285" y="4251483"/>
          <a:ext cx="1973713" cy="60174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পক্ষীকূল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4251483"/>
        <a:ext cx="1973713" cy="601741"/>
      </dsp:txXfrm>
    </dsp:sp>
    <dsp:sp modelId="{4B4D51CD-2059-4738-9551-852C72EF21DF}">
      <dsp:nvSpPr>
        <dsp:cNvPr id="0" name=""/>
        <dsp:cNvSpPr/>
      </dsp:nvSpPr>
      <dsp:spPr>
        <a:xfrm>
          <a:off x="997285" y="5003661"/>
          <a:ext cx="1973713" cy="60174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স্তন্যপায়ী  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97285" y="5003661"/>
        <a:ext cx="1973713" cy="601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4114792" y="38099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পৃথক তন্ত্র নেই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8405" y="64055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3934402" y="2315565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অনেক চিদ্র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5985" y="2566365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বহুকোষী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4952998" y="76206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আত্মরক্ষায় অংশ নেয়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6611" y="335765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4800590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পরিপাকে অংশ নেয়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2173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দুটি ভ্রুণীয় কোষস্তর 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4679861" y="38099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উভলিঙ্গ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3474" y="64055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4673983" y="2285994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বহিঃ পরজীবী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75566" y="2536794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চোষক থাকে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দেহ ত্বক দ্বারা আবৃত  </a:t>
          </a: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একলিঙ্গ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অনাবৃত  থাকে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E671-1E6A-4A4C-A5E0-44200E2AA3E7}">
      <dsp:nvSpPr>
        <dsp:cNvPr id="0" name=""/>
        <dsp:cNvSpPr/>
      </dsp:nvSpPr>
      <dsp:spPr>
        <a:xfrm>
          <a:off x="0" y="76205"/>
          <a:ext cx="5479271" cy="3469317"/>
        </a:xfrm>
        <a:prstGeom prst="hexagon">
          <a:avLst>
            <a:gd name="adj" fmla="val 2857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8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001" y="574511"/>
        <a:ext cx="3905269" cy="2472705"/>
      </dsp:txXfrm>
    </dsp:sp>
    <dsp:sp modelId="{C745F5E4-87ED-44FE-A3CE-D8B25B2830A3}">
      <dsp:nvSpPr>
        <dsp:cNvPr id="0" name=""/>
        <dsp:cNvSpPr/>
      </dsp:nvSpPr>
      <dsp:spPr>
        <a:xfrm>
          <a:off x="5344740" y="1471033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D7C3-A5F9-4C87-A3A0-ED805AA817BB}">
      <dsp:nvSpPr>
        <dsp:cNvPr id="0" name=""/>
        <dsp:cNvSpPr/>
      </dsp:nvSpPr>
      <dsp:spPr>
        <a:xfrm>
          <a:off x="5178073" y="53932"/>
          <a:ext cx="3494659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প্রতিটা খণ্ডে চিটা থাকে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686" y="313491"/>
        <a:ext cx="2547433" cy="1396092"/>
      </dsp:txXfrm>
    </dsp:sp>
    <dsp:sp modelId="{C5FB80DE-F78F-41CC-8C75-ABDB04036B02}">
      <dsp:nvSpPr>
        <dsp:cNvPr id="0" name=""/>
        <dsp:cNvSpPr/>
      </dsp:nvSpPr>
      <dsp:spPr>
        <a:xfrm>
          <a:off x="4517996" y="3324567"/>
          <a:ext cx="1019500" cy="87807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4D69F-34EA-41D5-BDAA-8E0F712B5FA2}">
      <dsp:nvSpPr>
        <dsp:cNvPr id="0" name=""/>
        <dsp:cNvSpPr/>
      </dsp:nvSpPr>
      <dsp:spPr>
        <a:xfrm>
          <a:off x="5008908" y="2362200"/>
          <a:ext cx="3830291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নেফ্রেডিয়া নামক রেচন অঙ্গ থাকে 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491" y="2613000"/>
        <a:ext cx="2827125" cy="1413610"/>
      </dsp:txXfrm>
    </dsp:sp>
    <dsp:sp modelId="{390A78FB-77E6-4ED1-B821-4AC0438E0DFD}">
      <dsp:nvSpPr>
        <dsp:cNvPr id="0" name=""/>
        <dsp:cNvSpPr/>
      </dsp:nvSpPr>
      <dsp:spPr>
        <a:xfrm>
          <a:off x="76192" y="3428991"/>
          <a:ext cx="4706242" cy="19152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দেহে নলাকার ও খন্ডিত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71" y="3662816"/>
        <a:ext cx="3557084" cy="144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0072-F680-4F92-96A5-5BF1B2A97563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CF3A-EDC5-41B0-AAF1-9FEC8300D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AED6-D97F-421B-B66E-62EACD3AA5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44165-83D0-49E0-8603-2128010FE9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jpg"/><Relationship Id="rId10" Type="http://schemas.openxmlformats.org/officeDocument/2006/relationships/image" Target="../media/image40.jpg"/><Relationship Id="rId4" Type="http://schemas.openxmlformats.org/officeDocument/2006/relationships/image" Target="../media/image36.jp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jpg"/><Relationship Id="rId10" Type="http://schemas.openxmlformats.org/officeDocument/2006/relationships/image" Target="../media/image40.jpg"/><Relationship Id="rId4" Type="http://schemas.openxmlformats.org/officeDocument/2006/relationships/image" Target="../media/image36.jp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37E6A-F31D-4251-8423-DB4CC93E0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95800" cy="365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E44A7-82F1-49AC-A0BC-6C43E8D88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E6E58-4FBC-44D2-B887-19B88E776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1"/>
            <a:ext cx="44958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1A4A7-D6DE-425D-9391-ED36E2712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95468"/>
            <a:ext cx="4648200" cy="3276600"/>
          </a:xfrm>
          <a:prstGeom prst="rect">
            <a:avLst/>
          </a:prstGeom>
        </p:spPr>
      </p:pic>
      <p:pic>
        <p:nvPicPr>
          <p:cNvPr id="2" name="10. Ei sundor ful sundor fal">
            <a:hlinkClick r:id="" action="ppaction://media"/>
            <a:extLst>
              <a:ext uri="{FF2B5EF4-FFF2-40B4-BE49-F238E27FC236}">
                <a16:creationId xmlns:a16="http://schemas.microsoft.com/office/drawing/2014/main" id="{4D06E085-E96B-4FF6-B540-553A04EBF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53600" y="4608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4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87967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পর্ব-১। পরিপেরা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স্পঞ্জিলা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9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058014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124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পর্ব-২ । নিডারিয়া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হায়েড্রা, অভিলিয়া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5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835788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পর্ব-৩। প্লাটিহেলমিনথেস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 কৃমি, যকৃৎ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7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640911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গোলাকৃমি, ফাইলেরিয়া কৃমি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74399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অ্যনেলিডা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কেঁচো, জোঁক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399222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আর্থ্রোপোডা 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চিংড়ি, কাঁকড়া, প্রজাপতি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77447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মালাস্কা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শামুক, ঝিনুক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1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237383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একাইনোডারমাটা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তারা মাছ, সমুদ্র শশা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6C140E-0E67-4046-A8ED-FFAC89532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229119"/>
              </p:ext>
            </p:extLst>
          </p:nvPr>
        </p:nvGraphicFramePr>
        <p:xfrm>
          <a:off x="152400" y="609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06ECC8-B6B3-4C05-9C3E-172BB82E493E}"/>
              </a:ext>
            </a:extLst>
          </p:cNvPr>
          <p:cNvSpPr/>
          <p:nvPr/>
        </p:nvSpPr>
        <p:spPr>
          <a:xfrm>
            <a:off x="304800" y="76200"/>
            <a:ext cx="3810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কর্ডাটা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0BD31-356A-4C71-B6EF-69BC38F00E19}"/>
              </a:ext>
            </a:extLst>
          </p:cNvPr>
          <p:cNvSpPr/>
          <p:nvPr/>
        </p:nvSpPr>
        <p:spPr>
          <a:xfrm>
            <a:off x="609600" y="6096000"/>
            <a:ext cx="5257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মানুষ, কুনোব্যাঙ্গ, রুইমাছ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8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AFCE671-1E6A-4A4C-A5E0-44200E2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12D4D51-867C-4D20-953B-C30E4FE40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DABD7C3-A5F9-4C87-A3A0-ED805AA81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C745F5E4-87ED-44FE-A3CE-D8B25B28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A44D69F-34EA-41D5-BDAA-8E0F712B5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C5FB80DE-F78F-41CC-8C75-ABDB0403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90A78FB-77E6-4ED1-B821-4AC0438E0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A4D17A3-81FC-4776-9CED-01DB1BD3D099}"/>
              </a:ext>
            </a:extLst>
          </p:cNvPr>
          <p:cNvSpPr/>
          <p:nvPr/>
        </p:nvSpPr>
        <p:spPr>
          <a:xfrm>
            <a:off x="304800" y="76200"/>
            <a:ext cx="2438400" cy="5334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CAE0E1-471B-4B1D-948F-DD40E0D1C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99831"/>
              </p:ext>
            </p:extLst>
          </p:nvPr>
        </p:nvGraphicFramePr>
        <p:xfrm>
          <a:off x="33996" y="2971800"/>
          <a:ext cx="9067800" cy="385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04">
                  <a:extLst>
                    <a:ext uri="{9D8B030D-6E8A-4147-A177-3AD203B41FA5}">
                      <a16:colId xmlns:a16="http://schemas.microsoft.com/office/drawing/2014/main" val="333862343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449365561"/>
                    </a:ext>
                  </a:extLst>
                </a:gridCol>
                <a:gridCol w="3920196">
                  <a:extLst>
                    <a:ext uri="{9D8B030D-6E8A-4147-A177-3AD203B41FA5}">
                      <a16:colId xmlns:a16="http://schemas.microsoft.com/office/drawing/2014/main" val="2082799374"/>
                    </a:ext>
                  </a:extLst>
                </a:gridCol>
              </a:tblGrid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 নাম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বৈশিষ্ট্য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 নাম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96575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কৃমি 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60035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কেঁচো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53976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ঝিনুক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147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25491"/>
                  </a:ext>
                </a:extLst>
              </a:tr>
              <a:tr h="6420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প্রজাপতি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10056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ADBD8EA-DC9A-457F-90A4-E0E09F4E692C}"/>
              </a:ext>
            </a:extLst>
          </p:cNvPr>
          <p:cNvSpPr/>
          <p:nvPr/>
        </p:nvSpPr>
        <p:spPr>
          <a:xfrm>
            <a:off x="33996" y="685800"/>
            <a:ext cx="9067800" cy="5334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খাতায় ছকটি এঁকে নীলবক্সের শব্দগুলি দিয়ে পূরন কর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F2CF0-F84C-4C17-B65F-21DA23C82C6F}"/>
              </a:ext>
            </a:extLst>
          </p:cNvPr>
          <p:cNvSpPr/>
          <p:nvPr/>
        </p:nvSpPr>
        <p:spPr>
          <a:xfrm>
            <a:off x="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মালাস্কা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3FEFB-ACE3-496B-B9DD-D912E94CC6AF}"/>
              </a:ext>
            </a:extLst>
          </p:cNvPr>
          <p:cNvSpPr/>
          <p:nvPr/>
        </p:nvSpPr>
        <p:spPr>
          <a:xfrm>
            <a:off x="18288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দন্ডাকার অঙ্গ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0BB39-9979-49DC-A32E-60DF7CF311D5}"/>
              </a:ext>
            </a:extLst>
          </p:cNvPr>
          <p:cNvSpPr/>
          <p:nvPr/>
        </p:nvSpPr>
        <p:spPr>
          <a:xfrm>
            <a:off x="36576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আর্থ্রোপোডা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2798B-52AD-4F62-97D2-B0F94B51B79F}"/>
              </a:ext>
            </a:extLst>
          </p:cNvPr>
          <p:cNvSpPr/>
          <p:nvPr/>
        </p:nvSpPr>
        <p:spPr>
          <a:xfrm>
            <a:off x="73152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নলাকার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5353C-A2C7-44C0-8016-A77E20C333C4}"/>
              </a:ext>
            </a:extLst>
          </p:cNvPr>
          <p:cNvSpPr/>
          <p:nvPr/>
        </p:nvSpPr>
        <p:spPr>
          <a:xfrm>
            <a:off x="5486400" y="13716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 খোলস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7ADBC-9338-48E2-AAB1-F8C82FA3BA14}"/>
              </a:ext>
            </a:extLst>
          </p:cNvPr>
          <p:cNvSpPr/>
          <p:nvPr/>
        </p:nvSpPr>
        <p:spPr>
          <a:xfrm>
            <a:off x="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কর্ডাটা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EE9E24-EDEE-4B63-9FFE-77AED0B66B1D}"/>
              </a:ext>
            </a:extLst>
          </p:cNvPr>
          <p:cNvSpPr/>
          <p:nvPr/>
        </p:nvSpPr>
        <p:spPr>
          <a:xfrm>
            <a:off x="18288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অ্যনেলিডা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970F7-02B3-4D7F-8CAC-3899EB3B8010}"/>
              </a:ext>
            </a:extLst>
          </p:cNvPr>
          <p:cNvSpPr/>
          <p:nvPr/>
        </p:nvSpPr>
        <p:spPr>
          <a:xfrm>
            <a:off x="36576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প্লাটিহেলমিনথেস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E7BE4-6F43-48BE-A0A9-65F1810CF862}"/>
              </a:ext>
            </a:extLst>
          </p:cNvPr>
          <p:cNvSpPr/>
          <p:nvPr/>
        </p:nvSpPr>
        <p:spPr>
          <a:xfrm>
            <a:off x="73152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বহিঃ পরজীবী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395CF-221D-485C-9C7A-C063FA190E7C}"/>
              </a:ext>
            </a:extLst>
          </p:cNvPr>
          <p:cNvSpPr/>
          <p:nvPr/>
        </p:nvSpPr>
        <p:spPr>
          <a:xfrm>
            <a:off x="5486400" y="1905000"/>
            <a:ext cx="1794804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মাথায় অ্যন্টেনা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5782 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5276 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9063 0.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46563 0.4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31268 0.5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65868 0.5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4948 0.6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65139 0.53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30018 0.627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6701 0.7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0" y="6534829"/>
            <a:ext cx="9144000" cy="323171"/>
            <a:chOff x="0" y="0"/>
            <a:chExt cx="9144000" cy="3231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1775"/>
            <a:ext cx="9144000" cy="323171"/>
            <a:chOff x="0" y="0"/>
            <a:chExt cx="9144000" cy="32317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lum contrast="14000"/>
          </a:blip>
          <a:stretch>
            <a:fillRect/>
          </a:stretch>
        </p:blipFill>
        <p:spPr>
          <a:xfrm rot="16200000">
            <a:off x="1682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2819400"/>
            <a:ext cx="3933231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ৌদ্দগ্রাম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1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1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4778850" y="1828800"/>
            <a:ext cx="3755550" cy="34778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বিজ্ঞান  </a:t>
            </a:r>
            <a:endParaRPr lang="bn-BD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১ম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প্রাণিজগত 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মিনিট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A4A6F-9DC2-45F7-8573-8CEAAB733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34450"/>
            <a:ext cx="2057400" cy="2259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307120-65D6-469B-9793-DC90C3526AE6}"/>
              </a:ext>
            </a:extLst>
          </p:cNvPr>
          <p:cNvSpPr/>
          <p:nvPr/>
        </p:nvSpPr>
        <p:spPr>
          <a:xfrm>
            <a:off x="76200" y="65182"/>
            <a:ext cx="2362200" cy="15350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E77D9-8790-47C9-A1BF-0F9A15730BE8}"/>
              </a:ext>
            </a:extLst>
          </p:cNvPr>
          <p:cNvSpPr/>
          <p:nvPr/>
        </p:nvSpPr>
        <p:spPr>
          <a:xfrm>
            <a:off x="2883875" y="1143000"/>
            <a:ext cx="2233245" cy="19139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69308-86CA-4877-B7D6-2771A66C4DE2}"/>
              </a:ext>
            </a:extLst>
          </p:cNvPr>
          <p:cNvSpPr/>
          <p:nvPr/>
        </p:nvSpPr>
        <p:spPr>
          <a:xfrm>
            <a:off x="107852" y="1747091"/>
            <a:ext cx="2330548" cy="15602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F45F6A-7965-41BE-A53B-17EC20430F3F}"/>
              </a:ext>
            </a:extLst>
          </p:cNvPr>
          <p:cNvSpPr/>
          <p:nvPr/>
        </p:nvSpPr>
        <p:spPr>
          <a:xfrm>
            <a:off x="107852" y="3429001"/>
            <a:ext cx="2330548" cy="17957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2BB92-F051-4347-84CA-2F25118E2E8E}"/>
              </a:ext>
            </a:extLst>
          </p:cNvPr>
          <p:cNvSpPr/>
          <p:nvPr/>
        </p:nvSpPr>
        <p:spPr>
          <a:xfrm>
            <a:off x="76200" y="5334000"/>
            <a:ext cx="2362200" cy="1414749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EEA43-9A19-441D-9F3A-8BBECA11CD72}"/>
              </a:ext>
            </a:extLst>
          </p:cNvPr>
          <p:cNvSpPr/>
          <p:nvPr/>
        </p:nvSpPr>
        <p:spPr>
          <a:xfrm>
            <a:off x="2795953" y="3429000"/>
            <a:ext cx="2233246" cy="16764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A14FF4-7039-4C14-9404-7BDA3CADBF88}"/>
              </a:ext>
            </a:extLst>
          </p:cNvPr>
          <p:cNvSpPr/>
          <p:nvPr/>
        </p:nvSpPr>
        <p:spPr>
          <a:xfrm>
            <a:off x="2768990" y="5248195"/>
            <a:ext cx="2260209" cy="150055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C3977CD-33A2-4EA9-BB59-F38A1A9E1BDA}"/>
              </a:ext>
            </a:extLst>
          </p:cNvPr>
          <p:cNvSpPr/>
          <p:nvPr/>
        </p:nvSpPr>
        <p:spPr>
          <a:xfrm>
            <a:off x="1600200" y="8382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EEAC2C27-FC46-4A82-88EF-D34CF2299B2C}"/>
              </a:ext>
            </a:extLst>
          </p:cNvPr>
          <p:cNvSpPr/>
          <p:nvPr/>
        </p:nvSpPr>
        <p:spPr>
          <a:xfrm>
            <a:off x="1295400" y="24384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99AF1B6D-1B96-4C5B-9575-7FD1EFCC4A21}"/>
              </a:ext>
            </a:extLst>
          </p:cNvPr>
          <p:cNvSpPr/>
          <p:nvPr/>
        </p:nvSpPr>
        <p:spPr>
          <a:xfrm>
            <a:off x="4114800" y="1143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3040336E-BAEB-4D03-A38F-CE0EFAAE9CD0}"/>
              </a:ext>
            </a:extLst>
          </p:cNvPr>
          <p:cNvSpPr/>
          <p:nvPr/>
        </p:nvSpPr>
        <p:spPr>
          <a:xfrm>
            <a:off x="304800" y="3429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9324999E-C86D-4B03-A665-68D1409189B9}"/>
              </a:ext>
            </a:extLst>
          </p:cNvPr>
          <p:cNvSpPr/>
          <p:nvPr/>
        </p:nvSpPr>
        <p:spPr>
          <a:xfrm>
            <a:off x="1371600" y="58674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0896CB76-8150-4D1F-9149-074DA96C5018}"/>
              </a:ext>
            </a:extLst>
          </p:cNvPr>
          <p:cNvSpPr/>
          <p:nvPr/>
        </p:nvSpPr>
        <p:spPr>
          <a:xfrm>
            <a:off x="4038600" y="38100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872C5018-53FA-49FF-8216-0F8066F15AEB}"/>
              </a:ext>
            </a:extLst>
          </p:cNvPr>
          <p:cNvSpPr/>
          <p:nvPr/>
        </p:nvSpPr>
        <p:spPr>
          <a:xfrm>
            <a:off x="2971800" y="54102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1F6F6-FC4D-4DB6-BCB5-F6314CF3EC87}"/>
              </a:ext>
            </a:extLst>
          </p:cNvPr>
          <p:cNvSpPr/>
          <p:nvPr/>
        </p:nvSpPr>
        <p:spPr>
          <a:xfrm>
            <a:off x="6336323" y="1371601"/>
            <a:ext cx="2579075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0146F-D2B0-4C49-98BE-E92D4504B316}"/>
              </a:ext>
            </a:extLst>
          </p:cNvPr>
          <p:cNvSpPr/>
          <p:nvPr/>
        </p:nvSpPr>
        <p:spPr>
          <a:xfrm>
            <a:off x="6336324" y="2171700"/>
            <a:ext cx="2579075" cy="533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9DD62-C0BC-46E6-A31A-362CD4311C2A}"/>
              </a:ext>
            </a:extLst>
          </p:cNvPr>
          <p:cNvSpPr/>
          <p:nvPr/>
        </p:nvSpPr>
        <p:spPr>
          <a:xfrm>
            <a:off x="6336325" y="2994077"/>
            <a:ext cx="2579075" cy="5333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অসটিকথিস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056CC-BD12-45DA-A882-604A86667A92}"/>
              </a:ext>
            </a:extLst>
          </p:cNvPr>
          <p:cNvSpPr/>
          <p:nvPr/>
        </p:nvSpPr>
        <p:spPr>
          <a:xfrm>
            <a:off x="6336325" y="4572001"/>
            <a:ext cx="2579075" cy="533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8ED910-2D44-4125-95EB-CF746A609AE2}"/>
              </a:ext>
            </a:extLst>
          </p:cNvPr>
          <p:cNvSpPr/>
          <p:nvPr/>
        </p:nvSpPr>
        <p:spPr>
          <a:xfrm>
            <a:off x="6336325" y="5334001"/>
            <a:ext cx="2579075" cy="5333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পক্ষীকূল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FFCE11-996E-4530-9BBD-E2C69470C39D}"/>
              </a:ext>
            </a:extLst>
          </p:cNvPr>
          <p:cNvSpPr/>
          <p:nvPr/>
        </p:nvSpPr>
        <p:spPr>
          <a:xfrm>
            <a:off x="6336325" y="3783039"/>
            <a:ext cx="2579075" cy="5333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76802E-52C5-4FB9-A6E2-289CE0B57DFD}"/>
              </a:ext>
            </a:extLst>
          </p:cNvPr>
          <p:cNvSpPr/>
          <p:nvPr/>
        </p:nvSpPr>
        <p:spPr>
          <a:xfrm>
            <a:off x="6336325" y="6019801"/>
            <a:ext cx="2579075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স্তন্যপায়ী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9F58CA-A854-4BC3-9A33-453779FE60A2}"/>
              </a:ext>
            </a:extLst>
          </p:cNvPr>
          <p:cNvSpPr/>
          <p:nvPr/>
        </p:nvSpPr>
        <p:spPr>
          <a:xfrm>
            <a:off x="3390900" y="65182"/>
            <a:ext cx="3314702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শ্রেণি ৭ভাগে বিভক্ত  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D8FDA-7BB8-48F3-A4F6-6A1FE48EA810}"/>
              </a:ext>
            </a:extLst>
          </p:cNvPr>
          <p:cNvSpPr/>
          <p:nvPr/>
        </p:nvSpPr>
        <p:spPr>
          <a:xfrm rot="16200000">
            <a:off x="4863136" y="3796336"/>
            <a:ext cx="1627528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ক্লিক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করুন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37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054" y="2928755"/>
            <a:ext cx="685800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175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1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75" b="1" dirty="0">
                <a:latin typeface="NikoshBAN" pitchFamily="2" charset="0"/>
                <a:cs typeface="NikoshBAN" pitchFamily="2" charset="0"/>
              </a:rPr>
              <a:t>চিত্রে প্রদর্শিত </a:t>
            </a:r>
            <a:r>
              <a:rPr lang="bn-IN" sz="2175" b="1" dirty="0">
                <a:latin typeface="NikoshBAN" pitchFamily="2" charset="0"/>
                <a:cs typeface="NikoshBAN" pitchFamily="2" charset="0"/>
              </a:rPr>
              <a:t>প্রাণীটি কোন শ্রেণির ? </a:t>
            </a:r>
            <a:endParaRPr lang="en-US" sz="217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056" y="915516"/>
            <a:ext cx="64803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5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0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</a:t>
            </a:r>
            <a:r>
              <a:rPr lang="bn-BD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 </a:t>
            </a:r>
            <a:r>
              <a:rPr lang="bn-IN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100" b="1" spc="113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দাওঃ  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4632" y="3517936"/>
            <a:ext cx="215150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কর্ডাটা  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69630" y="3438415"/>
            <a:ext cx="227253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নেমাটোডা 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0254" y="4344966"/>
            <a:ext cx="215150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গ।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মালাস্কা  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8064" y="4308940"/>
            <a:ext cx="22432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নিডারিয়া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039" y="1876754"/>
            <a:ext cx="15648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◊ ক্লিক করে </a:t>
            </a:r>
          </a:p>
          <a:p>
            <a:pPr algn="ctr"/>
            <a:r>
              <a:rPr lang="bn-BD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জানতে হবে ।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28600" y="0"/>
            <a:ext cx="8534400" cy="6629400"/>
          </a:xfrm>
          <a:prstGeom prst="frame">
            <a:avLst>
              <a:gd name="adj1" fmla="val 26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2506" y="1689363"/>
            <a:ext cx="1558568" cy="1167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Multiply 18"/>
          <p:cNvSpPr/>
          <p:nvPr/>
        </p:nvSpPr>
        <p:spPr>
          <a:xfrm>
            <a:off x="4562697" y="3481755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Half Frame 19"/>
          <p:cNvSpPr/>
          <p:nvPr/>
        </p:nvSpPr>
        <p:spPr>
          <a:xfrm rot="14014148">
            <a:off x="1483296" y="4316789"/>
            <a:ext cx="193233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319908" y="3544368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Multiply 21"/>
          <p:cNvSpPr/>
          <p:nvPr/>
        </p:nvSpPr>
        <p:spPr>
          <a:xfrm>
            <a:off x="4644879" y="4358182"/>
            <a:ext cx="346262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4958064" y="1959819"/>
            <a:ext cx="2395965" cy="507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7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7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726" y="1962757"/>
            <a:ext cx="2613609" cy="507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9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1657350"/>
            <a:ext cx="2286000" cy="971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314450" y="971550"/>
            <a:ext cx="1257300" cy="553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971550"/>
            <a:ext cx="2971800" cy="41549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28750" y="2627709"/>
            <a:ext cx="6286500" cy="1191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8750" y="1599009"/>
            <a:ext cx="6286500" cy="11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28750" y="2684859"/>
            <a:ext cx="6286500" cy="119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8750" y="1657350"/>
            <a:ext cx="6286500" cy="1191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3050" y="2743201"/>
            <a:ext cx="53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কার্ডাটা শ্রেণির প্রাণী কোনটি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3200400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সাপ 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1900" y="3200400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মানুষ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779535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চিংড়ি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1900" y="3779535"/>
            <a:ext cx="1257300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কেঁচো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7850" y="56007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15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1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5900" y="4236736"/>
            <a:ext cx="53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 কোন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শ্রেণির প্রাণীর মাথায় এন্টেনা থাকে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?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751085"/>
            <a:ext cx="1714500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কর্ডাটা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900" y="4751085"/>
            <a:ext cx="1669382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নেমাটোডা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322585"/>
            <a:ext cx="1714500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আর্থ্রোপোডা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900" y="5322585"/>
            <a:ext cx="1669382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পরিফেরা  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0450" y="1908990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045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0450" y="1885951"/>
            <a:ext cx="2171700" cy="58426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1900" y="1783572"/>
            <a:ext cx="1885950" cy="6491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1900" y="1783572"/>
            <a:ext cx="1885950" cy="64918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1524000"/>
            <a:ext cx="9144000" cy="5334000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15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0" y="685800"/>
            <a:ext cx="9144000" cy="8382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y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447800"/>
            <a:ext cx="609600" cy="609600"/>
          </a:xfrm>
          <a:prstGeom prst="rect">
            <a:avLst/>
          </a:prstGeom>
        </p:spPr>
      </p:pic>
      <p:pic>
        <p:nvPicPr>
          <p:cNvPr id="9" name="Picture 8" descr="Ey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1371600"/>
            <a:ext cx="685800" cy="6858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0" y="6629400"/>
            <a:ext cx="9144000" cy="2286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-town-house-46-c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600201"/>
            <a:ext cx="4343400" cy="29717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514600" y="5334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ড়ির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8768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তোমার বিজ্ঞান বইয়ের ২য় পৃষ্ঠার ছকটি এঁকে  পূরন করে আনবে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819400"/>
            <a:ext cx="1543050" cy="2133600"/>
          </a:xfrm>
          <a:prstGeom prst="rect">
            <a:avLst/>
          </a:prstGeom>
        </p:spPr>
      </p:pic>
      <p:pic>
        <p:nvPicPr>
          <p:cNvPr id="9" name="Picture 8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6226">
            <a:off x="4323232" y="3058208"/>
            <a:ext cx="1543050" cy="2088259"/>
          </a:xfrm>
          <a:prstGeom prst="rect">
            <a:avLst/>
          </a:prstGeom>
        </p:spPr>
      </p:pic>
      <p:pic>
        <p:nvPicPr>
          <p:cNvPr id="10" name="Picture 9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11294">
            <a:off x="2494761" y="3063528"/>
            <a:ext cx="1543050" cy="2245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106680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4800" y="2743200"/>
            <a:ext cx="990600" cy="1943100"/>
          </a:xfrm>
          <a:prstGeom prst="rect">
            <a:avLst/>
          </a:prstGeom>
        </p:spPr>
      </p:pic>
      <p:pic>
        <p:nvPicPr>
          <p:cNvPr id="13" name="Picture 12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43200"/>
            <a:ext cx="1143000" cy="194310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05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304800" y="3048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266700" y="54483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7696200" y="5486399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7734300" y="342900"/>
            <a:ext cx="1143000" cy="1066800"/>
          </a:xfrm>
          <a:prstGeom prst="halfFrame">
            <a:avLst/>
          </a:prstGeom>
          <a:gradFill flip="none" rotWithShape="1">
            <a:gsLst>
              <a:gs pos="82000">
                <a:srgbClr val="000082">
                  <a:alpha val="27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181600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307120-65D6-469B-9793-DC90C3526AE6}"/>
              </a:ext>
            </a:extLst>
          </p:cNvPr>
          <p:cNvSpPr/>
          <p:nvPr/>
        </p:nvSpPr>
        <p:spPr>
          <a:xfrm>
            <a:off x="76200" y="65182"/>
            <a:ext cx="2362200" cy="15350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E77D9-8790-47C9-A1BF-0F9A15730BE8}"/>
              </a:ext>
            </a:extLst>
          </p:cNvPr>
          <p:cNvSpPr/>
          <p:nvPr/>
        </p:nvSpPr>
        <p:spPr>
          <a:xfrm>
            <a:off x="2883875" y="1143000"/>
            <a:ext cx="2233245" cy="19139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69308-86CA-4877-B7D6-2771A66C4DE2}"/>
              </a:ext>
            </a:extLst>
          </p:cNvPr>
          <p:cNvSpPr/>
          <p:nvPr/>
        </p:nvSpPr>
        <p:spPr>
          <a:xfrm>
            <a:off x="107852" y="1747091"/>
            <a:ext cx="2330548" cy="15602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F45F6A-7965-41BE-A53B-17EC20430F3F}"/>
              </a:ext>
            </a:extLst>
          </p:cNvPr>
          <p:cNvSpPr/>
          <p:nvPr/>
        </p:nvSpPr>
        <p:spPr>
          <a:xfrm>
            <a:off x="107852" y="3429001"/>
            <a:ext cx="2330548" cy="17957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2BB92-F051-4347-84CA-2F25118E2E8E}"/>
              </a:ext>
            </a:extLst>
          </p:cNvPr>
          <p:cNvSpPr/>
          <p:nvPr/>
        </p:nvSpPr>
        <p:spPr>
          <a:xfrm>
            <a:off x="76200" y="5334000"/>
            <a:ext cx="2362200" cy="1414749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EEA43-9A19-441D-9F3A-8BBECA11CD72}"/>
              </a:ext>
            </a:extLst>
          </p:cNvPr>
          <p:cNvSpPr/>
          <p:nvPr/>
        </p:nvSpPr>
        <p:spPr>
          <a:xfrm>
            <a:off x="2795953" y="3429000"/>
            <a:ext cx="2233246" cy="167640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A14FF4-7039-4C14-9404-7BDA3CADBF88}"/>
              </a:ext>
            </a:extLst>
          </p:cNvPr>
          <p:cNvSpPr/>
          <p:nvPr/>
        </p:nvSpPr>
        <p:spPr>
          <a:xfrm>
            <a:off x="2768990" y="5248195"/>
            <a:ext cx="2260209" cy="150055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C3977CD-33A2-4EA9-BB59-F38A1A9E1BDA}"/>
              </a:ext>
            </a:extLst>
          </p:cNvPr>
          <p:cNvSpPr/>
          <p:nvPr/>
        </p:nvSpPr>
        <p:spPr>
          <a:xfrm>
            <a:off x="1600200" y="8382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EEAC2C27-FC46-4A82-88EF-D34CF2299B2C}"/>
              </a:ext>
            </a:extLst>
          </p:cNvPr>
          <p:cNvSpPr/>
          <p:nvPr/>
        </p:nvSpPr>
        <p:spPr>
          <a:xfrm>
            <a:off x="1295400" y="24384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99AF1B6D-1B96-4C5B-9575-7FD1EFCC4A21}"/>
              </a:ext>
            </a:extLst>
          </p:cNvPr>
          <p:cNvSpPr/>
          <p:nvPr/>
        </p:nvSpPr>
        <p:spPr>
          <a:xfrm>
            <a:off x="4114800" y="1143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3040336E-BAEB-4D03-A38F-CE0EFAAE9CD0}"/>
              </a:ext>
            </a:extLst>
          </p:cNvPr>
          <p:cNvSpPr/>
          <p:nvPr/>
        </p:nvSpPr>
        <p:spPr>
          <a:xfrm>
            <a:off x="304800" y="34290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9324999E-C86D-4B03-A665-68D1409189B9}"/>
              </a:ext>
            </a:extLst>
          </p:cNvPr>
          <p:cNvSpPr/>
          <p:nvPr/>
        </p:nvSpPr>
        <p:spPr>
          <a:xfrm>
            <a:off x="1371600" y="58674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0896CB76-8150-4D1F-9149-074DA96C5018}"/>
              </a:ext>
            </a:extLst>
          </p:cNvPr>
          <p:cNvSpPr/>
          <p:nvPr/>
        </p:nvSpPr>
        <p:spPr>
          <a:xfrm>
            <a:off x="4038600" y="3810000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872C5018-53FA-49FF-8216-0F8066F15AEB}"/>
              </a:ext>
            </a:extLst>
          </p:cNvPr>
          <p:cNvSpPr/>
          <p:nvPr/>
        </p:nvSpPr>
        <p:spPr>
          <a:xfrm>
            <a:off x="2971800" y="5410201"/>
            <a:ext cx="838200" cy="7619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1F6F6-FC4D-4DB6-BCB5-F6314CF3EC87}"/>
              </a:ext>
            </a:extLst>
          </p:cNvPr>
          <p:cNvSpPr/>
          <p:nvPr/>
        </p:nvSpPr>
        <p:spPr>
          <a:xfrm>
            <a:off x="6336323" y="1371601"/>
            <a:ext cx="2579075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0146F-D2B0-4C49-98BE-E92D4504B316}"/>
              </a:ext>
            </a:extLst>
          </p:cNvPr>
          <p:cNvSpPr/>
          <p:nvPr/>
        </p:nvSpPr>
        <p:spPr>
          <a:xfrm>
            <a:off x="6336324" y="2171700"/>
            <a:ext cx="2579075" cy="533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9DD62-C0BC-46E6-A31A-362CD4311C2A}"/>
              </a:ext>
            </a:extLst>
          </p:cNvPr>
          <p:cNvSpPr/>
          <p:nvPr/>
        </p:nvSpPr>
        <p:spPr>
          <a:xfrm>
            <a:off x="6336325" y="2994077"/>
            <a:ext cx="2579075" cy="5333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অসটিকথিস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056CC-BD12-45DA-A882-604A86667A92}"/>
              </a:ext>
            </a:extLst>
          </p:cNvPr>
          <p:cNvSpPr/>
          <p:nvPr/>
        </p:nvSpPr>
        <p:spPr>
          <a:xfrm>
            <a:off x="6336325" y="4572001"/>
            <a:ext cx="2579075" cy="533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8ED910-2D44-4125-95EB-CF746A609AE2}"/>
              </a:ext>
            </a:extLst>
          </p:cNvPr>
          <p:cNvSpPr/>
          <p:nvPr/>
        </p:nvSpPr>
        <p:spPr>
          <a:xfrm>
            <a:off x="6336325" y="5334001"/>
            <a:ext cx="2579075" cy="5333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পক্ষীকূল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FFCE11-996E-4530-9BBD-E2C69470C39D}"/>
              </a:ext>
            </a:extLst>
          </p:cNvPr>
          <p:cNvSpPr/>
          <p:nvPr/>
        </p:nvSpPr>
        <p:spPr>
          <a:xfrm>
            <a:off x="6336325" y="3783039"/>
            <a:ext cx="2579075" cy="5333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76802E-52C5-4FB9-A6E2-289CE0B57DFD}"/>
              </a:ext>
            </a:extLst>
          </p:cNvPr>
          <p:cNvSpPr/>
          <p:nvPr/>
        </p:nvSpPr>
        <p:spPr>
          <a:xfrm>
            <a:off x="6336325" y="6019801"/>
            <a:ext cx="2579075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স্তন্যপায়ী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9F58CA-A854-4BC3-9A33-453779FE60A2}"/>
              </a:ext>
            </a:extLst>
          </p:cNvPr>
          <p:cNvSpPr/>
          <p:nvPr/>
        </p:nvSpPr>
        <p:spPr>
          <a:xfrm>
            <a:off x="3390900" y="65182"/>
            <a:ext cx="3314702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শ্রেণি ৭ভাগে বিভক্ত  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D8FDA-7BB8-48F3-A4F6-6A1FE48EA810}"/>
              </a:ext>
            </a:extLst>
          </p:cNvPr>
          <p:cNvSpPr/>
          <p:nvPr/>
        </p:nvSpPr>
        <p:spPr>
          <a:xfrm rot="16200000">
            <a:off x="4863136" y="3796336"/>
            <a:ext cx="1627528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ক্লিক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করুন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4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81EA9-68A1-45D3-B941-1E2FA9DE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531108" cy="1981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D27E4A-1253-49CA-A436-8C993DB00A91}"/>
              </a:ext>
            </a:extLst>
          </p:cNvPr>
          <p:cNvSpPr/>
          <p:nvPr/>
        </p:nvSpPr>
        <p:spPr>
          <a:xfrm>
            <a:off x="6248400" y="941457"/>
            <a:ext cx="190160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Indea</a:t>
            </a:r>
            <a:r>
              <a:rPr lang="en-US" sz="4000" dirty="0"/>
              <a:t>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9C1AD-A72C-483D-9064-839619591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6" y="3201762"/>
            <a:ext cx="1895475" cy="2409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9EAF0B-A78B-4685-A59C-AD09E445B499}"/>
              </a:ext>
            </a:extLst>
          </p:cNvPr>
          <p:cNvSpPr/>
          <p:nvPr/>
        </p:nvSpPr>
        <p:spPr>
          <a:xfrm>
            <a:off x="4572000" y="3733800"/>
            <a:ext cx="28194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bangla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ADF50-9090-469C-9762-ACC7EC8F2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57200"/>
            <a:ext cx="3635022" cy="4267200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4E5D4EC8-0B8E-49AD-AC2B-FAAE3913C05D}"/>
              </a:ext>
            </a:extLst>
          </p:cNvPr>
          <p:cNvSpPr/>
          <p:nvPr/>
        </p:nvSpPr>
        <p:spPr>
          <a:xfrm>
            <a:off x="5029200" y="685800"/>
            <a:ext cx="3505199" cy="4038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ACDC6-CDFF-416A-B5BA-4FE2C6723EAC}"/>
              </a:ext>
            </a:extLst>
          </p:cNvPr>
          <p:cNvSpPr/>
          <p:nvPr/>
        </p:nvSpPr>
        <p:spPr>
          <a:xfrm>
            <a:off x="2819400" y="3657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Comilla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6DAB1-23ED-4E27-B0D7-893142602A47}"/>
              </a:ext>
            </a:extLst>
          </p:cNvPr>
          <p:cNvSpPr/>
          <p:nvPr/>
        </p:nvSpPr>
        <p:spPr>
          <a:xfrm>
            <a:off x="6324599" y="2438400"/>
            <a:ext cx="990601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Comilla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FDB0C-394A-41A9-9EC8-B7F0EC12C908}"/>
              </a:ext>
            </a:extLst>
          </p:cNvPr>
          <p:cNvSpPr/>
          <p:nvPr/>
        </p:nvSpPr>
        <p:spPr>
          <a:xfrm>
            <a:off x="6324599" y="2438400"/>
            <a:ext cx="990601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dahaka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4ABCB7-A9A2-4C83-8283-4C14FFAB3B1E}"/>
              </a:ext>
            </a:extLst>
          </p:cNvPr>
          <p:cNvSpPr/>
          <p:nvPr/>
        </p:nvSpPr>
        <p:spPr>
          <a:xfrm>
            <a:off x="609601" y="1295400"/>
            <a:ext cx="10667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Dhaka </a:t>
            </a:r>
          </a:p>
        </p:txBody>
      </p:sp>
    </p:spTree>
    <p:extLst>
      <p:ext uri="{BB962C8B-B14F-4D97-AF65-F5344CB8AC3E}">
        <p14:creationId xmlns:p14="http://schemas.microsoft.com/office/powerpoint/2010/main" val="3635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0659657E-0757-4343-A820-CD7763235570}"/>
              </a:ext>
            </a:extLst>
          </p:cNvPr>
          <p:cNvSpPr/>
          <p:nvPr/>
        </p:nvSpPr>
        <p:spPr>
          <a:xfrm rot="27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B6C0A9F4-7510-463D-951B-C237EA060B0B}"/>
              </a:ext>
            </a:extLst>
          </p:cNvPr>
          <p:cNvSpPr/>
          <p:nvPr/>
        </p:nvSpPr>
        <p:spPr>
          <a:xfrm rot="18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C5EB1CAE-FE69-4E1F-89B6-77782F2D586E}"/>
              </a:ext>
            </a:extLst>
          </p:cNvPr>
          <p:cNvSpPr/>
          <p:nvPr/>
        </p:nvSpPr>
        <p:spPr>
          <a:xfrm rot="9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FF23D16C-DBBE-416F-A6F5-2E358D96C873}"/>
              </a:ext>
            </a:extLst>
          </p:cNvPr>
          <p:cNvSpPr/>
          <p:nvPr/>
        </p:nvSpPr>
        <p:spPr>
          <a:xfrm rot="36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603E051-5A3D-4D94-84A5-892C2C8CE3FA}"/>
              </a:ext>
            </a:extLst>
          </p:cNvPr>
          <p:cNvSpPr/>
          <p:nvPr/>
        </p:nvSpPr>
        <p:spPr>
          <a:xfrm rot="45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8E30869A-11F4-4D42-88B4-4CD008A209D3}"/>
              </a:ext>
            </a:extLst>
          </p:cNvPr>
          <p:cNvSpPr/>
          <p:nvPr/>
        </p:nvSpPr>
        <p:spPr>
          <a:xfrm rot="5400000">
            <a:off x="2857595" y="1695931"/>
            <a:ext cx="1981200" cy="11430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79643E-3866-456D-9A09-2DFA7303B57E}"/>
              </a:ext>
            </a:extLst>
          </p:cNvPr>
          <p:cNvSpPr/>
          <p:nvPr/>
        </p:nvSpPr>
        <p:spPr>
          <a:xfrm>
            <a:off x="1600200" y="381000"/>
            <a:ext cx="5638800" cy="541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D8CFB92-EE70-4CFF-97D0-36A019AAD93E}"/>
              </a:ext>
            </a:extLst>
          </p:cNvPr>
          <p:cNvSpPr/>
          <p:nvPr/>
        </p:nvSpPr>
        <p:spPr>
          <a:xfrm>
            <a:off x="2971800" y="1631496"/>
            <a:ext cx="35814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96AA3A2E-030E-4AE5-9CBD-DFC5E3335C1C}"/>
              </a:ext>
            </a:extLst>
          </p:cNvPr>
          <p:cNvSpPr/>
          <p:nvPr/>
        </p:nvSpPr>
        <p:spPr>
          <a:xfrm>
            <a:off x="3048000" y="1828800"/>
            <a:ext cx="3429000" cy="2743200"/>
          </a:xfrm>
          <a:prstGeom prst="flowChartPreparat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D15FE3-E505-4AC8-9BF6-E5850B7C603B}"/>
              </a:ext>
            </a:extLst>
          </p:cNvPr>
          <p:cNvSpPr/>
          <p:nvPr/>
        </p:nvSpPr>
        <p:spPr>
          <a:xfrm>
            <a:off x="2990557" y="1638300"/>
            <a:ext cx="3581400" cy="3124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1DBB18-6FB1-47E0-AFE4-AFDD7116ED7B}"/>
              </a:ext>
            </a:extLst>
          </p:cNvPr>
          <p:cNvSpPr/>
          <p:nvPr/>
        </p:nvSpPr>
        <p:spPr>
          <a:xfrm>
            <a:off x="3005797" y="1631496"/>
            <a:ext cx="3581400" cy="31242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CD0EF7-3399-402B-98A0-0621A34857A6}"/>
              </a:ext>
            </a:extLst>
          </p:cNvPr>
          <p:cNvSpPr/>
          <p:nvPr/>
        </p:nvSpPr>
        <p:spPr>
          <a:xfrm>
            <a:off x="3033346" y="1638300"/>
            <a:ext cx="3581400" cy="31242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8391C75-BE1E-475B-AF16-D27B596271E7}"/>
              </a:ext>
            </a:extLst>
          </p:cNvPr>
          <p:cNvSpPr/>
          <p:nvPr/>
        </p:nvSpPr>
        <p:spPr>
          <a:xfrm>
            <a:off x="3276600" y="152400"/>
            <a:ext cx="2590800" cy="1295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7917 0.3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125 0.29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4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2916 -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12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0417 -0.242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79643E-3866-456D-9A09-2DFA7303B57E}"/>
              </a:ext>
            </a:extLst>
          </p:cNvPr>
          <p:cNvSpPr/>
          <p:nvPr/>
        </p:nvSpPr>
        <p:spPr>
          <a:xfrm>
            <a:off x="1600200" y="381000"/>
            <a:ext cx="5638800" cy="541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18C0B20-D99C-4166-B552-7F49E5225103}"/>
              </a:ext>
            </a:extLst>
          </p:cNvPr>
          <p:cNvSpPr/>
          <p:nvPr/>
        </p:nvSpPr>
        <p:spPr>
          <a:xfrm>
            <a:off x="228600" y="304800"/>
            <a:ext cx="2971800" cy="2209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18C0B20-D99C-4166-B552-7F49E5225103}"/>
              </a:ext>
            </a:extLst>
          </p:cNvPr>
          <p:cNvSpPr/>
          <p:nvPr/>
        </p:nvSpPr>
        <p:spPr>
          <a:xfrm>
            <a:off x="4419600" y="2895600"/>
            <a:ext cx="4495800" cy="396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6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35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708A9C-BD8C-4AFB-8FC7-ADB72CED7509}"/>
              </a:ext>
            </a:extLst>
          </p:cNvPr>
          <p:cNvSpPr/>
          <p:nvPr/>
        </p:nvSpPr>
        <p:spPr>
          <a:xfrm>
            <a:off x="2514600" y="725658"/>
            <a:ext cx="3352800" cy="381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9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708A9C-BD8C-4AFB-8FC7-ADB72CED7509}"/>
              </a:ext>
            </a:extLst>
          </p:cNvPr>
          <p:cNvSpPr/>
          <p:nvPr/>
        </p:nvSpPr>
        <p:spPr>
          <a:xfrm>
            <a:off x="2514600" y="725658"/>
            <a:ext cx="3352800" cy="381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AE8D5C-8F08-496C-A5AB-5F5B0A6CB138}"/>
              </a:ext>
            </a:extLst>
          </p:cNvPr>
          <p:cNvSpPr/>
          <p:nvPr/>
        </p:nvSpPr>
        <p:spPr>
          <a:xfrm>
            <a:off x="1066800" y="609600"/>
            <a:ext cx="1752600" cy="1524000"/>
          </a:xfrm>
          <a:prstGeom prst="ellipse">
            <a:avLst/>
          </a:prstGeom>
          <a:solidFill>
            <a:srgbClr val="91F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8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AE8D5C-8F08-496C-A5AB-5F5B0A6CB138}"/>
              </a:ext>
            </a:extLst>
          </p:cNvPr>
          <p:cNvSpPr/>
          <p:nvPr/>
        </p:nvSpPr>
        <p:spPr>
          <a:xfrm>
            <a:off x="5105400" y="3200400"/>
            <a:ext cx="3733800" cy="3505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78019-B3E7-479F-AB13-488AFAC5C3F4}"/>
              </a:ext>
            </a:extLst>
          </p:cNvPr>
          <p:cNvSpPr/>
          <p:nvPr/>
        </p:nvSpPr>
        <p:spPr>
          <a:xfrm>
            <a:off x="304800" y="457200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04235-65A9-4B6B-B781-F4D218BADFEF}"/>
              </a:ext>
            </a:extLst>
          </p:cNvPr>
          <p:cNvSpPr/>
          <p:nvPr/>
        </p:nvSpPr>
        <p:spPr>
          <a:xfrm>
            <a:off x="990600" y="457200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27189-DE5D-4ECC-BCBC-AB8A3ECDC9F9}"/>
              </a:ext>
            </a:extLst>
          </p:cNvPr>
          <p:cNvSpPr/>
          <p:nvPr/>
        </p:nvSpPr>
        <p:spPr>
          <a:xfrm>
            <a:off x="1752600" y="457200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32977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78019-B3E7-479F-AB13-488AFAC5C3F4}"/>
              </a:ext>
            </a:extLst>
          </p:cNvPr>
          <p:cNvSpPr/>
          <p:nvPr/>
        </p:nvSpPr>
        <p:spPr>
          <a:xfrm>
            <a:off x="1066800" y="5617698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04235-65A9-4B6B-B781-F4D218BADFEF}"/>
              </a:ext>
            </a:extLst>
          </p:cNvPr>
          <p:cNvSpPr/>
          <p:nvPr/>
        </p:nvSpPr>
        <p:spPr>
          <a:xfrm>
            <a:off x="1905000" y="5617698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27189-DE5D-4ECC-BCBC-AB8A3ECDC9F9}"/>
              </a:ext>
            </a:extLst>
          </p:cNvPr>
          <p:cNvSpPr/>
          <p:nvPr/>
        </p:nvSpPr>
        <p:spPr>
          <a:xfrm>
            <a:off x="2743200" y="5617698"/>
            <a:ext cx="838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8841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399" y="2286000"/>
            <a:ext cx="3581401" cy="3047999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029200" y="2133600"/>
            <a:ext cx="3810000" cy="3200400"/>
          </a:xfrm>
          <a:prstGeom prst="roundRect">
            <a:avLst>
              <a:gd name="adj" fmla="val 305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0568" y="5562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ছবি গুলো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935" y="152400"/>
            <a:ext cx="3002666" cy="2133600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399" y="2444329"/>
            <a:ext cx="3581401" cy="2731340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029200" y="2133600"/>
            <a:ext cx="3810000" cy="3200400"/>
          </a:xfrm>
          <a:prstGeom prst="roundRect">
            <a:avLst>
              <a:gd name="adj" fmla="val 3059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5587425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ছবি গুলো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935" y="245217"/>
            <a:ext cx="3002666" cy="1947966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</p:spTree>
    <p:extLst>
      <p:ext uri="{BB962C8B-B14F-4D97-AF65-F5344CB8AC3E}">
        <p14:creationId xmlns:p14="http://schemas.microsoft.com/office/powerpoint/2010/main" val="108419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838200" y="-152400"/>
            <a:ext cx="7467600" cy="48463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6200000">
            <a:off x="-2500883" y="3186684"/>
            <a:ext cx="5181600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5400000">
            <a:off x="6414516" y="3186684"/>
            <a:ext cx="5181600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0146" y="2130726"/>
            <a:ext cx="3956335" cy="2215548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TextBox 10"/>
          <p:cNvSpPr txBox="1"/>
          <p:nvPr/>
        </p:nvSpPr>
        <p:spPr>
          <a:xfrm>
            <a:off x="1828800" y="762000"/>
            <a:ext cx="5486400" cy="6858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2847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235" y="2130725"/>
            <a:ext cx="2029966" cy="221554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4426" y="2130726"/>
            <a:ext cx="2152374" cy="190787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3B60F8-E15E-4AA1-A16D-A96A167EB420}"/>
              </a:ext>
            </a:extLst>
          </p:cNvPr>
          <p:cNvSpPr/>
          <p:nvPr/>
        </p:nvSpPr>
        <p:spPr>
          <a:xfrm>
            <a:off x="685800" y="6344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র্থীরাঃ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75DA1F-4D25-4821-B28D-A521AC0DF595}"/>
              </a:ext>
            </a:extLst>
          </p:cNvPr>
          <p:cNvSpPr/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অমেরুদণ্ডী প্রাণীর শ্রেণিবিন্যাস করতে পারবে।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অমেরুদণ্ডী প্রাণীর শ্রেণিবিন্যাস করতে পারবে।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জীবজগতের শ্রেণিবিন্যাসের প্রয়োজনীয়তা ব্যাখ্যা করতে পারবে। 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6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14FE96-5F79-4E0A-87F1-8E99A8C14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52550"/>
              </p:ext>
            </p:extLst>
          </p:nvPr>
        </p:nvGraphicFramePr>
        <p:xfrm>
          <a:off x="0" y="101600"/>
          <a:ext cx="8991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711596-9CC3-41FC-BF83-495ED4B95C4A}"/>
              </a:ext>
            </a:extLst>
          </p:cNvPr>
          <p:cNvSpPr txBox="1"/>
          <p:nvPr/>
        </p:nvSpPr>
        <p:spPr>
          <a:xfrm>
            <a:off x="228600" y="57984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আজ পর্যন্ত প্রায় ১৫ লক্ষ প্রজাতির প্রাণী আবিষ্কৃত হয়েছে।  </a:t>
            </a:r>
            <a:r>
              <a:rPr lang="bn-IN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4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99DD0-2EE8-4071-8DC9-D576E0FB4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AF99DD0-2EE8-4071-8DC9-D576E0FB4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3C32F-4768-4AF4-A378-72528C611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D33C32F-4768-4AF4-A378-72528C611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47697-56A9-4ABE-8901-542E31B61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AC47697-56A9-4ABE-8901-542E31B61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0DC2F6-7E48-4759-826A-D6E6219E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30DC2F6-7E48-4759-826A-D6E6219E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56FDE-F0DF-420A-88CF-F58F2A03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2E56FDE-F0DF-420A-88CF-F58F2A03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236D4E-9ECB-4705-8382-31C5DA83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2236D4E-9ECB-4705-8382-31C5DA834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912E48-0316-434A-B6DA-AAFF332C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B912E48-0316-434A-B6DA-AAFF332CD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7831A-6473-40E9-842E-6F8648B5B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727831A-6473-40E9-842E-6F8648B5B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D2E96-44DE-413E-868F-4EEEFC2D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D0D2E96-44DE-413E-868F-4EEEFC2D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67537-DA30-424A-8BE9-856B4BB1A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DE67537-DA30-424A-8BE9-856B4BB1A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1F872-07C6-4616-A9E3-8ACDD160E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2611F872-07C6-4616-A9E3-8ACDD160E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78108C-798E-4ADD-890A-4A81F57CA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4878108C-798E-4ADD-890A-4A81F57CA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5F1697-7EE5-4617-A2E3-643F40E61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2E5F1697-7EE5-4617-A2E3-643F40E61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C804F5-2519-4D36-95E2-DA820B4DD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977143"/>
              </p:ext>
            </p:extLst>
          </p:nvPr>
        </p:nvGraphicFramePr>
        <p:xfrm>
          <a:off x="0" y="457200"/>
          <a:ext cx="2971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BAA571-1C5C-4B3F-95F6-C31A098CA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393970"/>
              </p:ext>
            </p:extLst>
          </p:nvPr>
        </p:nvGraphicFramePr>
        <p:xfrm>
          <a:off x="3505200" y="1066800"/>
          <a:ext cx="2438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CA9EBF4-4399-4B1D-B94B-E58666A0F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86109"/>
              </p:ext>
            </p:extLst>
          </p:nvPr>
        </p:nvGraphicFramePr>
        <p:xfrm>
          <a:off x="6172200" y="457200"/>
          <a:ext cx="2971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6E4B3A-3094-4E5E-B3A9-A80B52CD997B}"/>
              </a:ext>
            </a:extLst>
          </p:cNvPr>
          <p:cNvSpPr/>
          <p:nvPr/>
        </p:nvSpPr>
        <p:spPr>
          <a:xfrm>
            <a:off x="990600" y="0"/>
            <a:ext cx="6934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অ্যানিম্যালিয়া জগতের শ্রেণিবিন্যাস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77D3A-A395-4FDE-BDA4-941705BD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D4D77D3A-A395-4FDE-BDA4-941705BD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AB24A5-80AE-478E-8958-FB12D2EFD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6CAB24A5-80AE-478E-8958-FB12D2EFD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E7268F-97D7-4BB8-9334-5BE3AD0A5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BCE7268F-97D7-4BB8-9334-5BE3AD0A5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D20C4-5976-438F-B818-F98B961DD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">
                                            <p:graphicEl>
                                              <a:dgm id="{F97D20C4-5976-438F-B818-F98B961DD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7F6FF-6371-41EE-B3A5-33B6F8C22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6">
                                            <p:graphicEl>
                                              <a:dgm id="{6CF7F6FF-6371-41EE-B3A5-33B6F8C22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6A6EC-FA6E-46F7-AC94-EB6948A90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graphicEl>
                                              <a:dgm id="{7486A6EC-FA6E-46F7-AC94-EB6948A90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340EC3-17F2-4678-849B-74412CD07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6">
                                            <p:graphicEl>
                                              <a:dgm id="{2C340EC3-17F2-4678-849B-74412CD07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140E0-34A3-419A-AE27-1FD10CB09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6">
                                            <p:graphicEl>
                                              <a:dgm id="{BF6140E0-34A3-419A-AE27-1FD10CB09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7">
                                            <p:graphicEl>
                                              <a:dgm id="{EE2A882C-320C-479F-AA54-A5FEAC1C2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7">
                                            <p:graphicEl>
                                              <a:dgm id="{38973D87-B85E-428B-A568-744ACBBE8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7">
                                            <p:graphicEl>
                                              <a:dgm id="{EDB9B931-E2E5-441B-BD81-714CC53C5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7">
                                            <p:graphicEl>
                                              <a:dgm id="{42BC3325-1274-4BED-94F4-B9A07B1AA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2000"/>
                                        <p:tgtEl>
                                          <p:spTgt spid="7">
                                            <p:graphicEl>
                                              <a:dgm id="{28DCCAC7-E2E2-43E8-991E-C66BF072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7">
                                            <p:graphicEl>
                                              <a:dgm id="{656EEB13-5759-454D-95A0-CD1AE88A2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7">
                                            <p:graphicEl>
                                              <a:dgm id="{4D2E65F7-85CF-4238-846A-45C0678D7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7">
                                            <p:graphicEl>
                                              <a:dgm id="{86834D88-2EA3-4DFB-B0C2-DED5A352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7">
                                            <p:graphicEl>
                                              <a:dgm id="{762BB000-CA68-4A19-84B9-33722F16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2000"/>
                                        <p:tgtEl>
                                          <p:spTgt spid="7">
                                            <p:graphicEl>
                                              <a:dgm id="{C37292AF-4C23-4A01-AA44-AF1848D28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2000"/>
                                        <p:tgtEl>
                                          <p:spTgt spid="7">
                                            <p:graphicEl>
                                              <a:dgm id="{C59BB6EF-A7DD-417F-B110-4CCECBF16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2000"/>
                                        <p:tgtEl>
                                          <p:spTgt spid="7">
                                            <p:graphicEl>
                                              <a:dgm id="{3A8F5E8F-D8FA-457F-B87A-F692C2BD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7">
                                            <p:graphicEl>
                                              <a:dgm id="{0E77A601-91F0-4474-8722-95BA7154B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2000"/>
                                        <p:tgtEl>
                                          <p:spTgt spid="7">
                                            <p:graphicEl>
                                              <a:dgm id="{486AB572-C4BF-48FE-99EC-100DFECB5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2000"/>
                                        <p:tgtEl>
                                          <p:spTgt spid="7">
                                            <p:graphicEl>
                                              <a:dgm id="{4B4D51CD-2059-4738-9551-852C72EF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6" grpId="0">
        <p:bldSub>
          <a:bldDgm bld="lvlOne"/>
        </p:bldSub>
      </p:bldGraphic>
      <p:bldGraphic spid="7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596</Words>
  <Application>Microsoft Office PowerPoint</Application>
  <PresentationFormat>On-screen Show (4:3)</PresentationFormat>
  <Paragraphs>198</Paragraphs>
  <Slides>38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</dc:creator>
  <cp:lastModifiedBy>Belal Hossan</cp:lastModifiedBy>
  <cp:revision>56</cp:revision>
  <dcterms:created xsi:type="dcterms:W3CDTF">2006-08-16T00:00:00Z</dcterms:created>
  <dcterms:modified xsi:type="dcterms:W3CDTF">2020-10-31T05:29:40Z</dcterms:modified>
</cp:coreProperties>
</file>