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8B"/>
    <a:srgbClr val="0B1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65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8E271-B972-4F80-93BD-068E03E38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F8CF18-E03B-4526-8715-C16040E1CD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AAAAHospana gom">
            <a:hlinkClick r:id="" action="ppaction://media"/>
            <a:extLst>
              <a:ext uri="{FF2B5EF4-FFF2-40B4-BE49-F238E27FC236}">
                <a16:creationId xmlns:a16="http://schemas.microsoft.com/office/drawing/2014/main" id="{BEA25604-E513-46CC-B7BB-982247926C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30" end="0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26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7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914400"/>
            <a:ext cx="5867400" cy="4288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04800" y="5334000"/>
            <a:ext cx="86868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চাকমা সমাজের প্রধান হচ্ছেন </a:t>
            </a:r>
            <a:r>
              <a:rPr lang="bn-BD" sz="40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যে কোন বিষয়ে </a:t>
            </a:r>
            <a:r>
              <a:rPr lang="bn-BD" sz="40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 মতামতকে গুরুত্ব দেওয়া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2667000" cy="584775"/>
          </a:xfrm>
          <a:prstGeom prst="homePlate">
            <a:avLst/>
          </a:prstGeom>
          <a:noFill/>
          <a:ln w="12700">
            <a:solidFill>
              <a:srgbClr val="A25C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চাকমাদের </a:t>
            </a:r>
            <a:r>
              <a:rPr lang="bn-BD" sz="32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62000"/>
            <a:ext cx="3937442" cy="3505200"/>
          </a:xfrm>
          <a:prstGeom prst="round2DiagRect">
            <a:avLst>
              <a:gd name="adj1" fmla="val 0"/>
              <a:gd name="adj2" fmla="val 23424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838201"/>
            <a:ext cx="4114800" cy="3429000"/>
          </a:xfrm>
          <a:prstGeom prst="round2DiagRect">
            <a:avLst>
              <a:gd name="adj1" fmla="val 27296"/>
              <a:gd name="adj2" fmla="val 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0480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চাকমারা কাঠ ও বাঁশ দিয়ে মাচার উপর ঘর  তৈরি করেন। </a:t>
            </a:r>
          </a:p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ঘরগুলোতে উঠার জন্য কাঠের বা বাঁশের সিঁড়ি ব্যবহার করেন।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343400"/>
            <a:ext cx="7010400" cy="58477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চাকমাদের ঘর কীভাবে তৈরি?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2514600" cy="523220"/>
          </a:xfrm>
          <a:prstGeom prst="homePlate">
            <a:avLst>
              <a:gd name="adj" fmla="val 83507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2667000" cy="5232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চাকমাদের ধর্ম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79796" cy="3124200"/>
          </a:xfrm>
          <a:prstGeom prst="roundRect">
            <a:avLst>
              <a:gd name="adj" fmla="val 35012"/>
            </a:avLst>
          </a:prstGeom>
          <a:solidFill>
            <a:srgbClr val="FFFFFF"/>
          </a:solidFill>
          <a:ln w="19050" cap="sq">
            <a:solidFill>
              <a:srgbClr val="0B1FB5"/>
            </a:solidFill>
            <a:miter lim="800000"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029200" y="2286000"/>
            <a:ext cx="3810000" cy="3048000"/>
          </a:xfrm>
          <a:prstGeom prst="roundRect">
            <a:avLst>
              <a:gd name="adj" fmla="val 30596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B1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7239000" cy="707886"/>
          </a:xfrm>
          <a:prstGeom prst="rect">
            <a:avLst/>
          </a:prstGeom>
          <a:noFill/>
          <a:ln w="12700">
            <a:solidFill>
              <a:srgbClr val="0B1FB5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চাকমারা সাধারনণত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ধর্মাবলম্বী।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4350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 গুলো কোন ধর্মের পরিচয় বহন করে?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6938_212731285550624_2077744852_n_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761" y="533400"/>
            <a:ext cx="2456839" cy="1978156"/>
          </a:xfrm>
          <a:prstGeom prst="ellipse">
            <a:avLst/>
          </a:prstGeom>
          <a:ln w="38100">
            <a:solidFill>
              <a:srgbClr val="0B1FB5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352799"/>
            <a:ext cx="3690084" cy="2362201"/>
          </a:xfrm>
          <a:prstGeom prst="round2DiagRect">
            <a:avLst>
              <a:gd name="adj1" fmla="val 0"/>
              <a:gd name="adj2" fmla="val 35769"/>
            </a:avLst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657600" cy="2362200"/>
          </a:xfrm>
          <a:prstGeom prst="round2DiagRect">
            <a:avLst>
              <a:gd name="adj1" fmla="val 29614"/>
              <a:gd name="adj2" fmla="val 0"/>
            </a:avLst>
          </a:prstGeom>
          <a:solidFill>
            <a:srgbClr val="FFFFFF"/>
          </a:solidFill>
          <a:ln w="28575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2590800"/>
            <a:ext cx="2057400" cy="9954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B1FB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জুম চাষ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বলতে পারবে চাকমাদের প্রধান পেশা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715000"/>
            <a:ext cx="8610600" cy="1077218"/>
          </a:xfrm>
          <a:prstGeom prst="rect">
            <a:avLst/>
          </a:prstGeom>
          <a:noFill/>
          <a:ln w="12700">
            <a:solidFill>
              <a:srgbClr val="0B1FB5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জুমচাষ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’ হচ্ছে পাহাড়ের ঢালু জায়গায় গাছ পুড়িয়ে এবং পরিষ্কার করে ছোট দা দিয়ে গর্ত করে বীজ লাগানো।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"/>
            <a:ext cx="3657600" cy="2514600"/>
          </a:xfrm>
          <a:prstGeom prst="round2DiagRect">
            <a:avLst>
              <a:gd name="adj1" fmla="val 30889"/>
              <a:gd name="adj2" fmla="val 0"/>
            </a:avLst>
          </a:prstGeom>
        </p:spPr>
      </p:pic>
      <p:pic>
        <p:nvPicPr>
          <p:cNvPr id="4098" name="Picture 2" descr="F:\Deksop\MARMA TRAIBE\edi_adibashi-kingba-upoja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04800"/>
            <a:ext cx="3859696" cy="2514600"/>
          </a:xfrm>
          <a:prstGeom prst="round2DiagRect">
            <a:avLst>
              <a:gd name="adj1" fmla="val 0"/>
              <a:gd name="adj2" fmla="val 29722"/>
            </a:avLst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zirpur-pic-bansh-o-b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864578"/>
            <a:ext cx="2209800" cy="1954822"/>
          </a:xfrm>
          <a:prstGeom prst="rect">
            <a:avLst/>
          </a:prstGeom>
        </p:spPr>
      </p:pic>
      <p:pic>
        <p:nvPicPr>
          <p:cNvPr id="3" name="Picture 2" descr="C:\Users\SAGOR\Desktop\Nahida picture\imagesb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2330669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8458200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চাকমারা বাঁশ ও বেত দিয়ে  নানা ধরনের ঝুঁড়ি,বাঁশি, পাখা,বাদ্যযন্ত্র ইত্যাদি তৈরি করে।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3124200" cy="523220"/>
          </a:xfrm>
          <a:prstGeom prst="homePlate">
            <a:avLst/>
          </a:prstGeom>
          <a:noFill/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বাঁশ ও বেতের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F:\Deksop\MARMA TRAIBE\baddo Dhol-01201312211314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844" y="4114800"/>
            <a:ext cx="500331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732062"/>
            <a:ext cx="3795901" cy="2696938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912620"/>
            <a:ext cx="8763000" cy="6405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122" name="Picture 2" descr="F:\Deksop\CAKMA TRAIBE\cak101274649_82136dd1b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704850"/>
            <a:ext cx="3581400" cy="2686050"/>
          </a:xfrm>
          <a:prstGeom prst="ellipse">
            <a:avLst/>
          </a:prstGeom>
          <a:noFill/>
        </p:spPr>
      </p:pic>
      <p:pic>
        <p:nvPicPr>
          <p:cNvPr id="5123" name="Picture 3" descr="F:\Deksop\CAKMA TRAIBE\cakma foo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085" y="3124200"/>
            <a:ext cx="4059115" cy="2667000"/>
          </a:xfrm>
          <a:prstGeom prst="ellipse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2514600" cy="52322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চাকমাদের খাবার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495800"/>
            <a:ext cx="8610600" cy="1524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ঐতিহ্যগত ভাবে চাকমারা নিজেদের তাঁতে নানা ধরনের নকশায় কাপড় বোনেন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447800"/>
            <a:ext cx="4029709" cy="2971800"/>
          </a:xfrm>
          <a:prstGeom prst="round2DiagRect">
            <a:avLst>
              <a:gd name="adj1" fmla="val 0"/>
              <a:gd name="adj2" fmla="val 17949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146" name="Picture 2" descr="F:\Deksop\CAKMA TRAIBE\3446ca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82" y="1447800"/>
            <a:ext cx="4454518" cy="2971800"/>
          </a:xfrm>
          <a:prstGeom prst="round2DiagRect">
            <a:avLst>
              <a:gd name="adj1" fmla="val 22894"/>
              <a:gd name="adj2" fmla="val 0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457200"/>
            <a:ext cx="2971800" cy="895826"/>
          </a:xfrm>
          <a:prstGeom prst="downArrowCallou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চাকমাদের পোষাক </a:t>
            </a:r>
            <a:endParaRPr lang="en-US" sz="3200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138" y="762000"/>
            <a:ext cx="1705662" cy="4564108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558391" cy="46482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1524000" cy="16002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1524000" cy="2201908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228600"/>
            <a:ext cx="3048000" cy="523220"/>
          </a:xfrm>
          <a:prstGeom prst="homePlate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চাকমাদের পোষাক </a:t>
            </a:r>
            <a:endParaRPr lang="en-US" sz="2800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77742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হাদি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49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পিনন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95378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নারীদের পোষাকের নাম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পিনন-হাদি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334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পুরুষদের ফতুয়া ও লুঙ্গির মতো পোষাক।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486 L 0.19167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0.01666 L 0.19167 -0.1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7225"/>
            <a:ext cx="86106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চাকমাদের উৎসব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715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বৌদ্ধ পূর্নিমা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হচ্ছে তাদের প্রধান ধর্মীয় উৎসব।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38200"/>
            <a:ext cx="7010400" cy="46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648200"/>
            <a:ext cx="8534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 তারা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“মাঘী পূর্ণিমা” ও “</a:t>
            </a:r>
            <a:r>
              <a:rPr lang="en-US" sz="36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চীবরদান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পালন করে।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47801"/>
            <a:ext cx="4367346" cy="259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77225"/>
            <a:ext cx="86106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চাকমাদের উৎসব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447800"/>
            <a:ext cx="4114801" cy="25908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953" y="2014448"/>
            <a:ext cx="3014752" cy="3014752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32766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914400"/>
            <a:ext cx="3276600" cy="147583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57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B1F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4800" b="1" dirty="0">
              <a:ln w="11430"/>
              <a:solidFill>
                <a:srgbClr val="0B1F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843552"/>
            <a:ext cx="167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শু  </a:t>
            </a:r>
            <a:endParaRPr lang="en-US" sz="11500" dirty="0">
              <a:solidFill>
                <a:srgbClr val="AB058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843552"/>
            <a:ext cx="182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চ্ছা   </a:t>
            </a:r>
            <a:endParaRPr lang="en-US" sz="11500" dirty="0">
              <a:solidFill>
                <a:srgbClr val="AB058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843552"/>
            <a:ext cx="167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AB058B"/>
                </a:solidFill>
                <a:latin typeface="NikoshBAN" pitchFamily="2" charset="0"/>
                <a:cs typeface="NikoshBAN" pitchFamily="2" charset="0"/>
              </a:rPr>
              <a:t>ভে  </a:t>
            </a:r>
            <a:endParaRPr lang="en-US" sz="11500" dirty="0">
              <a:solidFill>
                <a:srgbClr val="AB058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42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914400"/>
            <a:ext cx="50292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751861"/>
            <a:ext cx="5181600" cy="58477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চাকমাদের শ্রেষ্ঠ উৎসব হচ্ছে “</a:t>
            </a:r>
            <a:r>
              <a:rPr lang="bn-BD" sz="32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বিজু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”।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7225"/>
            <a:ext cx="861060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চাকমাদের উৎসব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990600"/>
            <a:ext cx="3352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8194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১। বাংলাদেশের কোন কোন জেলায় চাকমারা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করে?</a:t>
            </a:r>
          </a:p>
        </p:txBody>
      </p:sp>
      <p:sp>
        <p:nvSpPr>
          <p:cNvPr id="3" name="Rectangle 2"/>
          <p:cNvSpPr/>
          <p:nvPr/>
        </p:nvSpPr>
        <p:spPr>
          <a:xfrm>
            <a:off x="562001" y="3820180"/>
            <a:ext cx="751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২। তাদের সামাজিক জীবন সম্পর্কে ৫টি বাক্য লিখ।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ITRO\6_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44" y="228600"/>
            <a:ext cx="1597756" cy="1619250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62580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(ক) চাকমা নারীদের পোষাক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54020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(খ) চাকমাদের প্রধান ধর্মীয় অনুষ্ঠান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(গ) চাকমাদের ঘরগুলো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130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(ঘ) চাকমারা সাধারণত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পিনন-হাদি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1302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বৌদ্ধপূর্ণিমা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6156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শক্ত গাছের উপর তৈরি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5300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জুমচাষ করে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8688" y="1513622"/>
            <a:ext cx="6546112" cy="543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বাম পাশের  কথা গুলোর সাথে ডান পাশের কথা গুলোর মিল করঃ </a:t>
            </a:r>
            <a:endParaRPr lang="en-US" sz="24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2667000" cy="6096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8333"/>
              </a:avLst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এসো মিলিয়ে দেখি </a:t>
            </a:r>
            <a:endParaRPr lang="en-US" sz="3600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4419600" y="2819400"/>
            <a:ext cx="14478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>
            <a:off x="4343400" y="5334000"/>
            <a:ext cx="14478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4343400" y="4495800"/>
            <a:ext cx="14478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ntagon 18"/>
          <p:cNvSpPr/>
          <p:nvPr/>
        </p:nvSpPr>
        <p:spPr>
          <a:xfrm>
            <a:off x="5029200" y="3733800"/>
            <a:ext cx="838200" cy="152400"/>
          </a:xfrm>
          <a:prstGeom prst="homePlate">
            <a:avLst>
              <a:gd name="adj" fmla="val 103333"/>
            </a:avLst>
          </a:prstGeom>
          <a:gradFill flip="none" rotWithShape="1">
            <a:gsLst>
              <a:gs pos="38000">
                <a:srgbClr val="3399FF">
                  <a:alpha val="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8459E-6 L -3.33333E-6 0.277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46E-6 L 3.33333E-6 -0.244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963E-6 L -3.33333E-6 -0.235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185 L 3.33333E-6 0.240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4800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6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বইয়ের ১২ ও ১৩নং 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592618" cy="32956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600200" y="304800"/>
            <a:ext cx="5562600" cy="1295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পাঠ্যবইয়ের সাথে সম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ন্বয়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066800"/>
            <a:ext cx="3048000" cy="129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1676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52400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360612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9890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4368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10668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514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(১) বাংলাদেশের বৃহত্তম ক্ষুদ্র জাতিসত্তা কোনটি?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1242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মণিপুরি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31242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চাকমা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89638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সাঁওতাল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9638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গারো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324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50598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(২) চাকমারা কোন ধর্মাবলম্বী?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91780"/>
            <a:ext cx="2286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ইসলাম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5191780"/>
            <a:ext cx="22258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হিন্দু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5953780"/>
            <a:ext cx="22860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বৌদ্ধ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953780"/>
            <a:ext cx="222584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খ্রীষ্টান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402318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371600"/>
            <a:ext cx="2895600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12350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2350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990600"/>
            <a:ext cx="304800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152400"/>
            <a:ext cx="3962400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4858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(৩) চাকমারা জুম চাষ করে কেন?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360612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914400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2436812"/>
            <a:ext cx="8382000" cy="15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990600"/>
            <a:ext cx="8382000" cy="1588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312420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ধর্ম পালনের জন্য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12420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আনন্দের জন্য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89638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সংস্কৃতির জন্য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3896380"/>
            <a:ext cx="2743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জীবিকার জন্য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572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(৪)  চাকমাদের প্রধান ধর্মীয় উৎসব কী?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029980"/>
            <a:ext cx="2438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বৌদ্ধপূর্ণিমা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257800"/>
            <a:ext cx="2438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মাঘীপূর্ণিমা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29980"/>
            <a:ext cx="2438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কঠিন চীবরদান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257800"/>
            <a:ext cx="24003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বিজু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1295400"/>
            <a:ext cx="2286000" cy="71550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235095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1219200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63054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52400"/>
            <a:ext cx="1676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438400" cy="243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71800" y="762000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5800" y="533400"/>
            <a:ext cx="457200" cy="6174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457200" cy="6174924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>
            <a:off x="533400" y="228600"/>
            <a:ext cx="8077200" cy="2133600"/>
          </a:xfrm>
          <a:prstGeom prst="blockArc">
            <a:avLst>
              <a:gd name="adj1" fmla="val 10800004"/>
              <a:gd name="adj2" fmla="val 21588793"/>
              <a:gd name="adj3" fmla="val 8047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953000"/>
            <a:ext cx="7239000" cy="1323439"/>
          </a:xfrm>
          <a:prstGeom prst="rect">
            <a:avLst/>
          </a:prstGeom>
          <a:noFill/>
          <a:ln w="12700">
            <a:solidFill>
              <a:srgbClr val="00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চাকমাদের জীবনধারার যে দিকটি তোমার ভাল লাগে সে সম্পর্কে লিখে আনবে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04800"/>
            <a:ext cx="6096000" cy="12954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0138"/>
              </a:avLst>
            </a:prstTxWarp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ভাল থেকো তোমরা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489609"/>
            <a:ext cx="5410200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3730"/>
              </a:avLst>
            </a:prstTxWarp>
            <a:spAutoFit/>
          </a:bodyPr>
          <a:lstStyle/>
          <a:p>
            <a:pPr algn="ctr"/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38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:\ATAUR PICTUR\PICTURE\FUNNY PICTURE\animated-flower-image-03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1905000" cy="2083594"/>
          </a:xfrm>
          <a:prstGeom prst="rect">
            <a:avLst/>
          </a:prstGeom>
          <a:noFill/>
        </p:spPr>
      </p:pic>
      <p:pic>
        <p:nvPicPr>
          <p:cNvPr id="7" name="Picture 6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29325"/>
            <a:ext cx="1828800" cy="752475"/>
          </a:xfrm>
          <a:prstGeom prst="rect">
            <a:avLst/>
          </a:prstGeom>
          <a:noFill/>
        </p:spPr>
      </p:pic>
      <p:pic>
        <p:nvPicPr>
          <p:cNvPr id="8" name="Picture 7" descr="F:\ATAUR PICTUR\PICTURE\FUNNY PICTURE\tulpenglitterlijn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6029325"/>
            <a:ext cx="1562100" cy="7524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93" y="1143000"/>
            <a:ext cx="2211107" cy="472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3107" y="1143000"/>
            <a:ext cx="2208493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H="1">
            <a:off x="0" y="6534829"/>
            <a:ext cx="9144000" cy="323171"/>
            <a:chOff x="0" y="0"/>
            <a:chExt cx="9144000" cy="3231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-1775"/>
            <a:ext cx="9144000" cy="323171"/>
            <a:chOff x="0" y="0"/>
            <a:chExt cx="9144000" cy="323171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203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52400"/>
              <a:ext cx="9144000" cy="11624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77452"/>
              <a:ext cx="9144000" cy="457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82845" y="-1074706"/>
            <a:ext cx="5792662" cy="88535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1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51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311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4778850" y="1828800"/>
            <a:ext cx="3755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িশ্বপরিচয়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একাদশ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বাংলাদেশের নৃগোষ্টি   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মিনিট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6FB0A-6C63-437E-98AA-4ADE7E013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2819399" cy="2510938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70E032-313D-410A-8DD0-38877B9CEFEC}"/>
              </a:ext>
            </a:extLst>
          </p:cNvPr>
          <p:cNvSpPr txBox="1"/>
          <p:nvPr/>
        </p:nvSpPr>
        <p:spPr>
          <a:xfrm>
            <a:off x="990600" y="3429000"/>
            <a:ext cx="46316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মোফাজ্জল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4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ibashi2-300x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3983935" cy="4267200"/>
          </a:xfrm>
          <a:prstGeom prst="round2DiagRect">
            <a:avLst>
              <a:gd name="adj1" fmla="val 0"/>
              <a:gd name="adj2" fmla="val 16217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65" y="762000"/>
            <a:ext cx="4073535" cy="4267200"/>
          </a:xfrm>
          <a:prstGeom prst="round2DiagRect">
            <a:avLst>
              <a:gd name="adj1" fmla="val 21686"/>
              <a:gd name="adj2" fmla="val 0"/>
            </a:avLst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ছবিগুলো মনোযোগে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45314"/>
            <a:ext cx="7924800" cy="769441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ছবি এবং ভিডিও কোন জাতিসত্তার?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304800"/>
            <a:ext cx="5334000" cy="1219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6163"/>
              </a:avLst>
            </a:prstTxWarp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3124200" y="2362200"/>
            <a:ext cx="3200400" cy="2286000"/>
          </a:xfrm>
          <a:prstGeom prst="star32">
            <a:avLst/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চাকমা </a:t>
            </a:r>
            <a:endParaRPr lang="en-US" sz="2000" b="1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dibashi2-300x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524000"/>
            <a:ext cx="3225975" cy="2641095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23104_Mar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524000"/>
            <a:ext cx="3222528" cy="260609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0" name="TextBox 9"/>
          <p:cNvSpPr txBox="1"/>
          <p:nvPr/>
        </p:nvSpPr>
        <p:spPr>
          <a:xfrm>
            <a:off x="2057400" y="1600200"/>
            <a:ext cx="5181600" cy="1039356"/>
          </a:xfrm>
          <a:prstGeom prst="snip2SameRect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B1FB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জাতিসত্তা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C -0.0165 0.00602 -0.00174 -0.00139 -0.01424 0.01297 C -0.03577 0.03727 -0.00921 -0.00116 -0.03073 0.02871 C -0.03299 0.03148 -0.03403 0.03588 -0.03646 0.0382 C -0.05157 0.05579 -0.07483 0.0625 -0.08959 0.07963 C -0.1 0.09167 -0.10296 0.10648 -0.11737 0.11204 C -0.12778 0.12315 -0.13924 0.13449 -0.15087 0.14375 C -0.15712 0.15764 -0.16216 0.1669 -0.17344 0.17547 C -0.1849 0.19514 -0.19757 0.21528 -0.20678 0.23634 C -0.21424 0.25301 -0.21789 0.26991 -0.23178 0.28102 C -0.23664 0.29722 -0.25417 0.31088 -0.26806 0.31621 C -0.27084 0.31945 -0.27639 0.3257 -0.27639 0.32639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-0.06667 C 0.03889 -0.04746 0.04462 -0.00741 0.06389 0.0125 C 0.0717 0.03102 0.08195 0.04282 0.09358 0.05579 C 0.0974 0.05995 0.10209 0.06273 0.10538 0.06782 C 0.10903 0.07361 0.11163 0.08055 0.11511 0.08588 C 0.12118 0.09583 0.12847 0.09745 0.1349 0.10486 C 0.14427 0.12754 0.13264 0.10208 0.14497 0.12014 C 0.1507 0.1287 0.15382 0.13727 0.16077 0.14444 C 0.1665 0.15856 0.17691 0.16991 0.18438 0.18171 C 0.18993 0.19028 0.19462 0.20046 0.20018 0.20903 C 0.20261 0.21296 0.20573 0.21435 0.20816 0.21829 C 0.22361 0.2419 0.20556 0.22176 0.22014 0.2368 C 0.229 0.25856 0.24236 0.27129 0.25347 0.28935 C 0.25643 0.30162 0.26007 0.30602 0.26545 0.31643 C 0.26702 0.31921 0.26754 0.32338 0.26945 0.32569 C 0.28212 0.34329 0.28125 0.33009 0.28125 0.3412 " pathEditMode="relative" rAng="0" ptsTypes="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0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468160"/>
            <a:ext cx="8839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449760"/>
            <a:ext cx="3429000" cy="754470"/>
            <a:chOff x="2819400" y="602159"/>
            <a:chExt cx="3429000" cy="769441"/>
          </a:xfrm>
        </p:grpSpPr>
        <p:sp>
          <p:nvSpPr>
            <p:cNvPr id="14" name="Regular Pentagon 13"/>
            <p:cNvSpPr/>
            <p:nvPr/>
          </p:nvSpPr>
          <p:spPr>
            <a:xfrm rot="10800000">
              <a:off x="2819400" y="609600"/>
              <a:ext cx="3429000" cy="762000"/>
            </a:xfrm>
            <a:prstGeom prst="pentagon">
              <a:avLst/>
            </a:prstGeom>
            <a:solidFill>
              <a:srgbClr val="00B0F0"/>
            </a:solidFill>
            <a:ln w="762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602159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" y="5267980"/>
            <a:ext cx="8763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150" y="2401669"/>
            <a:ext cx="832605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২.৩.১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নৃ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b="1" spc="50" dirty="0">
              <a:ln w="11430"/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52800"/>
            <a:ext cx="8763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২.৩.২  </a:t>
            </a:r>
            <a:r>
              <a:rPr lang="bn-BD" sz="32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চাকমাদের সামাজিক ও ধর্মীয় জীবন সম্পর্কে বলতে পারবে।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190" y="4267200"/>
            <a:ext cx="832901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২.৩.৪  </a:t>
            </a:r>
            <a:r>
              <a:rPr lang="bn-BD" sz="3600" b="1" spc="50" dirty="0">
                <a:ln w="11430"/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চাকমাদের সাংস্কৃতিক জীবন সম্পর্কে বলতে পারবে।</a:t>
            </a:r>
            <a:endParaRPr lang="en-US" sz="3600" b="1" spc="50" dirty="0">
              <a:ln w="11430"/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434780"/>
            <a:ext cx="4267200" cy="62708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67400" y="685800"/>
            <a:ext cx="1752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খাগড়াছড়ি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295400"/>
            <a:ext cx="1752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রাঙ্গামাটি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905000"/>
            <a:ext cx="1752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4114800" y="4876800"/>
            <a:ext cx="304800" cy="304800"/>
          </a:xfrm>
          <a:prstGeom prst="star4">
            <a:avLst>
              <a:gd name="adj" fmla="val 13698"/>
            </a:avLst>
          </a:prstGeom>
          <a:solidFill>
            <a:srgbClr val="C0000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343400" y="5791200"/>
            <a:ext cx="228600" cy="228600"/>
          </a:xfrm>
          <a:prstGeom prst="star5">
            <a:avLst>
              <a:gd name="adj" fmla="val 16124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962400" y="4114800"/>
            <a:ext cx="304800" cy="304800"/>
          </a:xfrm>
          <a:prstGeom prst="star5">
            <a:avLst>
              <a:gd name="adj" fmla="val 16124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7587734" y="1491734"/>
            <a:ext cx="1981200" cy="369332"/>
          </a:xfrm>
          <a:prstGeom prst="wedgeRectCallout">
            <a:avLst>
              <a:gd name="adj1" fmla="val 6520"/>
              <a:gd name="adj2" fmla="val -201633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জেলার নাম গুলোতে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3800" y="3733800"/>
            <a:ext cx="990600" cy="2597150"/>
            <a:chOff x="5867400" y="609600"/>
            <a:chExt cx="2421732" cy="6064856"/>
          </a:xfrm>
        </p:grpSpPr>
        <p:pic>
          <p:nvPicPr>
            <p:cNvPr id="11" name="Picture 10" descr="Bangladesh Map.jpg"/>
            <p:cNvPicPr>
              <a:picLocks noChangeAspect="1"/>
            </p:cNvPicPr>
            <p:nvPr/>
          </p:nvPicPr>
          <p:blipFill>
            <a:blip r:embed="rId4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67400" y="609600"/>
              <a:ext cx="2421732" cy="60648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Freeform 11"/>
            <p:cNvSpPr/>
            <p:nvPr/>
          </p:nvSpPr>
          <p:spPr>
            <a:xfrm>
              <a:off x="5874707" y="814192"/>
              <a:ext cx="1127342" cy="2369687"/>
            </a:xfrm>
            <a:custGeom>
              <a:avLst/>
              <a:gdLst>
                <a:gd name="connsiteX0" fmla="*/ 0 w 1127342"/>
                <a:gd name="connsiteY0" fmla="*/ 1728592 h 2369687"/>
                <a:gd name="connsiteX1" fmla="*/ 37578 w 1127342"/>
                <a:gd name="connsiteY1" fmla="*/ 1716066 h 2369687"/>
                <a:gd name="connsiteX2" fmla="*/ 25052 w 1127342"/>
                <a:gd name="connsiteY2" fmla="*/ 1753644 h 2369687"/>
                <a:gd name="connsiteX3" fmla="*/ 37578 w 1127342"/>
                <a:gd name="connsiteY3" fmla="*/ 1903956 h 2369687"/>
                <a:gd name="connsiteX4" fmla="*/ 50104 w 1127342"/>
                <a:gd name="connsiteY4" fmla="*/ 1941534 h 2369687"/>
                <a:gd name="connsiteX5" fmla="*/ 87682 w 1127342"/>
                <a:gd name="connsiteY5" fmla="*/ 1954060 h 2369687"/>
                <a:gd name="connsiteX6" fmla="*/ 125260 w 1127342"/>
                <a:gd name="connsiteY6" fmla="*/ 2016690 h 2369687"/>
                <a:gd name="connsiteX7" fmla="*/ 150312 w 1127342"/>
                <a:gd name="connsiteY7" fmla="*/ 2104372 h 2369687"/>
                <a:gd name="connsiteX8" fmla="*/ 200416 w 1127342"/>
                <a:gd name="connsiteY8" fmla="*/ 2179529 h 2369687"/>
                <a:gd name="connsiteX9" fmla="*/ 438411 w 1127342"/>
                <a:gd name="connsiteY9" fmla="*/ 2192055 h 2369687"/>
                <a:gd name="connsiteX10" fmla="*/ 413359 w 1127342"/>
                <a:gd name="connsiteY10" fmla="*/ 2267211 h 2369687"/>
                <a:gd name="connsiteX11" fmla="*/ 400833 w 1127342"/>
                <a:gd name="connsiteY11" fmla="*/ 2304789 h 2369687"/>
                <a:gd name="connsiteX12" fmla="*/ 576197 w 1127342"/>
                <a:gd name="connsiteY12" fmla="*/ 2342367 h 2369687"/>
                <a:gd name="connsiteX13" fmla="*/ 626301 w 1127342"/>
                <a:gd name="connsiteY13" fmla="*/ 2329841 h 2369687"/>
                <a:gd name="connsiteX14" fmla="*/ 663879 w 1127342"/>
                <a:gd name="connsiteY14" fmla="*/ 2304789 h 2369687"/>
                <a:gd name="connsiteX15" fmla="*/ 713983 w 1127342"/>
                <a:gd name="connsiteY15" fmla="*/ 2279737 h 2369687"/>
                <a:gd name="connsiteX16" fmla="*/ 701457 w 1127342"/>
                <a:gd name="connsiteY16" fmla="*/ 2204581 h 2369687"/>
                <a:gd name="connsiteX17" fmla="*/ 688931 w 1127342"/>
                <a:gd name="connsiteY17" fmla="*/ 2116898 h 2369687"/>
                <a:gd name="connsiteX18" fmla="*/ 676405 w 1127342"/>
                <a:gd name="connsiteY18" fmla="*/ 2016690 h 2369687"/>
                <a:gd name="connsiteX19" fmla="*/ 663879 w 1127342"/>
                <a:gd name="connsiteY19" fmla="*/ 1979112 h 2369687"/>
                <a:gd name="connsiteX20" fmla="*/ 676405 w 1127342"/>
                <a:gd name="connsiteY20" fmla="*/ 1941534 h 2369687"/>
                <a:gd name="connsiteX21" fmla="*/ 701457 w 1127342"/>
                <a:gd name="connsiteY21" fmla="*/ 1903956 h 2369687"/>
                <a:gd name="connsiteX22" fmla="*/ 739035 w 1127342"/>
                <a:gd name="connsiteY22" fmla="*/ 1878904 h 2369687"/>
                <a:gd name="connsiteX23" fmla="*/ 876822 w 1127342"/>
                <a:gd name="connsiteY23" fmla="*/ 1853852 h 2369687"/>
                <a:gd name="connsiteX24" fmla="*/ 926926 w 1127342"/>
                <a:gd name="connsiteY24" fmla="*/ 1816274 h 2369687"/>
                <a:gd name="connsiteX25" fmla="*/ 939452 w 1127342"/>
                <a:gd name="connsiteY25" fmla="*/ 1778696 h 2369687"/>
                <a:gd name="connsiteX26" fmla="*/ 977030 w 1127342"/>
                <a:gd name="connsiteY26" fmla="*/ 1703540 h 2369687"/>
                <a:gd name="connsiteX27" fmla="*/ 951978 w 1127342"/>
                <a:gd name="connsiteY27" fmla="*/ 1528175 h 2369687"/>
                <a:gd name="connsiteX28" fmla="*/ 926926 w 1127342"/>
                <a:gd name="connsiteY28" fmla="*/ 1490597 h 2369687"/>
                <a:gd name="connsiteX29" fmla="*/ 1039660 w 1127342"/>
                <a:gd name="connsiteY29" fmla="*/ 1453019 h 2369687"/>
                <a:gd name="connsiteX30" fmla="*/ 1077238 w 1127342"/>
                <a:gd name="connsiteY30" fmla="*/ 1440493 h 2369687"/>
                <a:gd name="connsiteX31" fmla="*/ 1127342 w 1127342"/>
                <a:gd name="connsiteY31" fmla="*/ 1427967 h 2369687"/>
                <a:gd name="connsiteX32" fmla="*/ 1102290 w 1127342"/>
                <a:gd name="connsiteY32" fmla="*/ 1365337 h 2369687"/>
                <a:gd name="connsiteX33" fmla="*/ 1077238 w 1127342"/>
                <a:gd name="connsiteY33" fmla="*/ 1315233 h 2369687"/>
                <a:gd name="connsiteX34" fmla="*/ 1052186 w 1127342"/>
                <a:gd name="connsiteY34" fmla="*/ 1240076 h 2369687"/>
                <a:gd name="connsiteX35" fmla="*/ 1039660 w 1127342"/>
                <a:gd name="connsiteY35" fmla="*/ 1152394 h 2369687"/>
                <a:gd name="connsiteX36" fmla="*/ 1027134 w 1127342"/>
                <a:gd name="connsiteY36" fmla="*/ 1114816 h 2369687"/>
                <a:gd name="connsiteX37" fmla="*/ 1002082 w 1127342"/>
                <a:gd name="connsiteY37" fmla="*/ 889348 h 2369687"/>
                <a:gd name="connsiteX38" fmla="*/ 977030 w 1127342"/>
                <a:gd name="connsiteY38" fmla="*/ 851770 h 2369687"/>
                <a:gd name="connsiteX39" fmla="*/ 939452 w 1127342"/>
                <a:gd name="connsiteY39" fmla="*/ 826718 h 2369687"/>
                <a:gd name="connsiteX40" fmla="*/ 926926 w 1127342"/>
                <a:gd name="connsiteY40" fmla="*/ 789140 h 2369687"/>
                <a:gd name="connsiteX41" fmla="*/ 889348 w 1127342"/>
                <a:gd name="connsiteY41" fmla="*/ 764087 h 2369687"/>
                <a:gd name="connsiteX42" fmla="*/ 939452 w 1127342"/>
                <a:gd name="connsiteY42" fmla="*/ 726509 h 2369687"/>
                <a:gd name="connsiteX43" fmla="*/ 977030 w 1127342"/>
                <a:gd name="connsiteY43" fmla="*/ 688931 h 2369687"/>
                <a:gd name="connsiteX44" fmla="*/ 989556 w 1127342"/>
                <a:gd name="connsiteY44" fmla="*/ 651353 h 2369687"/>
                <a:gd name="connsiteX45" fmla="*/ 964504 w 1127342"/>
                <a:gd name="connsiteY45" fmla="*/ 363255 h 2369687"/>
                <a:gd name="connsiteX46" fmla="*/ 951978 w 1127342"/>
                <a:gd name="connsiteY46" fmla="*/ 325676 h 2369687"/>
                <a:gd name="connsiteX47" fmla="*/ 926926 w 1127342"/>
                <a:gd name="connsiteY47" fmla="*/ 275572 h 2369687"/>
                <a:gd name="connsiteX48" fmla="*/ 914400 w 1127342"/>
                <a:gd name="connsiteY48" fmla="*/ 237994 h 2369687"/>
                <a:gd name="connsiteX49" fmla="*/ 876822 w 1127342"/>
                <a:gd name="connsiteY49" fmla="*/ 212942 h 2369687"/>
                <a:gd name="connsiteX50" fmla="*/ 789140 w 1127342"/>
                <a:gd name="connsiteY50" fmla="*/ 100208 h 2369687"/>
                <a:gd name="connsiteX51" fmla="*/ 751561 w 1127342"/>
                <a:gd name="connsiteY51" fmla="*/ 50104 h 2369687"/>
                <a:gd name="connsiteX52" fmla="*/ 663879 w 1127342"/>
                <a:gd name="connsiteY52" fmla="*/ 0 h 2369687"/>
                <a:gd name="connsiteX53" fmla="*/ 563671 w 1127342"/>
                <a:gd name="connsiteY53" fmla="*/ 25052 h 2369687"/>
                <a:gd name="connsiteX54" fmla="*/ 526093 w 1127342"/>
                <a:gd name="connsiteY54" fmla="*/ 37578 h 2369687"/>
                <a:gd name="connsiteX55" fmla="*/ 538619 w 1127342"/>
                <a:gd name="connsiteY55" fmla="*/ 162838 h 2369687"/>
                <a:gd name="connsiteX56" fmla="*/ 576197 w 1127342"/>
                <a:gd name="connsiteY56" fmla="*/ 275572 h 2369687"/>
                <a:gd name="connsiteX57" fmla="*/ 613775 w 1127342"/>
                <a:gd name="connsiteY57" fmla="*/ 338203 h 2369687"/>
                <a:gd name="connsiteX58" fmla="*/ 601249 w 1127342"/>
                <a:gd name="connsiteY58" fmla="*/ 563671 h 2369687"/>
                <a:gd name="connsiteX59" fmla="*/ 588723 w 1127342"/>
                <a:gd name="connsiteY59" fmla="*/ 626301 h 2369687"/>
                <a:gd name="connsiteX60" fmla="*/ 538619 w 1127342"/>
                <a:gd name="connsiteY60" fmla="*/ 638827 h 2369687"/>
                <a:gd name="connsiteX61" fmla="*/ 413359 w 1127342"/>
                <a:gd name="connsiteY61" fmla="*/ 651353 h 2369687"/>
                <a:gd name="connsiteX62" fmla="*/ 375781 w 1127342"/>
                <a:gd name="connsiteY62" fmla="*/ 688931 h 2369687"/>
                <a:gd name="connsiteX63" fmla="*/ 350729 w 1127342"/>
                <a:gd name="connsiteY63" fmla="*/ 739035 h 2369687"/>
                <a:gd name="connsiteX64" fmla="*/ 313151 w 1127342"/>
                <a:gd name="connsiteY64" fmla="*/ 751561 h 2369687"/>
                <a:gd name="connsiteX65" fmla="*/ 237994 w 1127342"/>
                <a:gd name="connsiteY65" fmla="*/ 739035 h 2369687"/>
                <a:gd name="connsiteX66" fmla="*/ 200416 w 1127342"/>
                <a:gd name="connsiteY66" fmla="*/ 776613 h 2369687"/>
                <a:gd name="connsiteX67" fmla="*/ 175364 w 1127342"/>
                <a:gd name="connsiteY67" fmla="*/ 851770 h 2369687"/>
                <a:gd name="connsiteX68" fmla="*/ 162838 w 1127342"/>
                <a:gd name="connsiteY68" fmla="*/ 889348 h 2369687"/>
                <a:gd name="connsiteX69" fmla="*/ 137786 w 1127342"/>
                <a:gd name="connsiteY69" fmla="*/ 926926 h 2369687"/>
                <a:gd name="connsiteX70" fmla="*/ 150312 w 1127342"/>
                <a:gd name="connsiteY70" fmla="*/ 977030 h 2369687"/>
                <a:gd name="connsiteX71" fmla="*/ 212942 w 1127342"/>
                <a:gd name="connsiteY71" fmla="*/ 1089764 h 2369687"/>
                <a:gd name="connsiteX72" fmla="*/ 200416 w 1127342"/>
                <a:gd name="connsiteY72" fmla="*/ 1189972 h 2369687"/>
                <a:gd name="connsiteX73" fmla="*/ 200416 w 1127342"/>
                <a:gd name="connsiteY73" fmla="*/ 1265129 h 2369687"/>
                <a:gd name="connsiteX74" fmla="*/ 237994 w 1127342"/>
                <a:gd name="connsiteY74" fmla="*/ 1290181 h 2369687"/>
                <a:gd name="connsiteX75" fmla="*/ 250520 w 1127342"/>
                <a:gd name="connsiteY75" fmla="*/ 1365337 h 2369687"/>
                <a:gd name="connsiteX76" fmla="*/ 275572 w 1127342"/>
                <a:gd name="connsiteY76" fmla="*/ 1440493 h 2369687"/>
                <a:gd name="connsiteX77" fmla="*/ 237994 w 1127342"/>
                <a:gd name="connsiteY77" fmla="*/ 1528175 h 2369687"/>
                <a:gd name="connsiteX78" fmla="*/ 162838 w 1127342"/>
                <a:gd name="connsiteY78" fmla="*/ 1590805 h 2369687"/>
                <a:gd name="connsiteX79" fmla="*/ 100208 w 1127342"/>
                <a:gd name="connsiteY79" fmla="*/ 1640909 h 2369687"/>
                <a:gd name="connsiteX80" fmla="*/ 75156 w 1127342"/>
                <a:gd name="connsiteY80" fmla="*/ 1678487 h 2369687"/>
                <a:gd name="connsiteX81" fmla="*/ 62630 w 1127342"/>
                <a:gd name="connsiteY81" fmla="*/ 1716066 h 2369687"/>
                <a:gd name="connsiteX82" fmla="*/ 50104 w 1127342"/>
                <a:gd name="connsiteY82" fmla="*/ 1741118 h 2369687"/>
                <a:gd name="connsiteX83" fmla="*/ 50104 w 1127342"/>
                <a:gd name="connsiteY83" fmla="*/ 1741118 h 236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127342" h="2369687">
                  <a:moveTo>
                    <a:pt x="0" y="1728592"/>
                  </a:moveTo>
                  <a:cubicBezTo>
                    <a:pt x="12526" y="1724417"/>
                    <a:pt x="28242" y="1706730"/>
                    <a:pt x="37578" y="1716066"/>
                  </a:cubicBezTo>
                  <a:cubicBezTo>
                    <a:pt x="46914" y="1725402"/>
                    <a:pt x="25052" y="1740440"/>
                    <a:pt x="25052" y="1753644"/>
                  </a:cubicBezTo>
                  <a:cubicBezTo>
                    <a:pt x="25052" y="1803922"/>
                    <a:pt x="30933" y="1854119"/>
                    <a:pt x="37578" y="1903956"/>
                  </a:cubicBezTo>
                  <a:cubicBezTo>
                    <a:pt x="39323" y="1917044"/>
                    <a:pt x="40768" y="1932198"/>
                    <a:pt x="50104" y="1941534"/>
                  </a:cubicBezTo>
                  <a:cubicBezTo>
                    <a:pt x="59440" y="1950870"/>
                    <a:pt x="75156" y="1949885"/>
                    <a:pt x="87682" y="1954060"/>
                  </a:cubicBezTo>
                  <a:cubicBezTo>
                    <a:pt x="100208" y="1974937"/>
                    <a:pt x="114372" y="1994914"/>
                    <a:pt x="125260" y="2016690"/>
                  </a:cubicBezTo>
                  <a:cubicBezTo>
                    <a:pt x="140401" y="2046972"/>
                    <a:pt x="138272" y="2072265"/>
                    <a:pt x="150312" y="2104372"/>
                  </a:cubicBezTo>
                  <a:cubicBezTo>
                    <a:pt x="152090" y="2109112"/>
                    <a:pt x="180221" y="2176644"/>
                    <a:pt x="200416" y="2179529"/>
                  </a:cubicBezTo>
                  <a:cubicBezTo>
                    <a:pt x="279059" y="2190764"/>
                    <a:pt x="359079" y="2187880"/>
                    <a:pt x="438411" y="2192055"/>
                  </a:cubicBezTo>
                  <a:lnTo>
                    <a:pt x="413359" y="2267211"/>
                  </a:lnTo>
                  <a:lnTo>
                    <a:pt x="400833" y="2304789"/>
                  </a:lnTo>
                  <a:cubicBezTo>
                    <a:pt x="498180" y="2369687"/>
                    <a:pt x="452617" y="2362964"/>
                    <a:pt x="576197" y="2342367"/>
                  </a:cubicBezTo>
                  <a:cubicBezTo>
                    <a:pt x="593178" y="2339537"/>
                    <a:pt x="609600" y="2334016"/>
                    <a:pt x="626301" y="2329841"/>
                  </a:cubicBezTo>
                  <a:cubicBezTo>
                    <a:pt x="638827" y="2321490"/>
                    <a:pt x="650808" y="2312258"/>
                    <a:pt x="663879" y="2304789"/>
                  </a:cubicBezTo>
                  <a:cubicBezTo>
                    <a:pt x="680091" y="2295525"/>
                    <a:pt x="707427" y="2297221"/>
                    <a:pt x="713983" y="2279737"/>
                  </a:cubicBezTo>
                  <a:cubicBezTo>
                    <a:pt x="722901" y="2255957"/>
                    <a:pt x="705319" y="2229683"/>
                    <a:pt x="701457" y="2204581"/>
                  </a:cubicBezTo>
                  <a:cubicBezTo>
                    <a:pt x="696968" y="2175400"/>
                    <a:pt x="692833" y="2146163"/>
                    <a:pt x="688931" y="2116898"/>
                  </a:cubicBezTo>
                  <a:cubicBezTo>
                    <a:pt x="684482" y="2083531"/>
                    <a:pt x="682427" y="2049810"/>
                    <a:pt x="676405" y="2016690"/>
                  </a:cubicBezTo>
                  <a:cubicBezTo>
                    <a:pt x="674043" y="2003699"/>
                    <a:pt x="668054" y="1991638"/>
                    <a:pt x="663879" y="1979112"/>
                  </a:cubicBezTo>
                  <a:cubicBezTo>
                    <a:pt x="668054" y="1966586"/>
                    <a:pt x="670500" y="1953344"/>
                    <a:pt x="676405" y="1941534"/>
                  </a:cubicBezTo>
                  <a:cubicBezTo>
                    <a:pt x="683138" y="1928069"/>
                    <a:pt x="690812" y="1914601"/>
                    <a:pt x="701457" y="1903956"/>
                  </a:cubicBezTo>
                  <a:cubicBezTo>
                    <a:pt x="712102" y="1893311"/>
                    <a:pt x="725570" y="1885636"/>
                    <a:pt x="739035" y="1878904"/>
                  </a:cubicBezTo>
                  <a:cubicBezTo>
                    <a:pt x="777653" y="1859595"/>
                    <a:pt x="842280" y="1858170"/>
                    <a:pt x="876822" y="1853852"/>
                  </a:cubicBezTo>
                  <a:cubicBezTo>
                    <a:pt x="893523" y="1841326"/>
                    <a:pt x="913561" y="1832312"/>
                    <a:pt x="926926" y="1816274"/>
                  </a:cubicBezTo>
                  <a:cubicBezTo>
                    <a:pt x="935379" y="1806131"/>
                    <a:pt x="933547" y="1790506"/>
                    <a:pt x="939452" y="1778696"/>
                  </a:cubicBezTo>
                  <a:cubicBezTo>
                    <a:pt x="988016" y="1681568"/>
                    <a:pt x="945546" y="1797993"/>
                    <a:pt x="977030" y="1703540"/>
                  </a:cubicBezTo>
                  <a:cubicBezTo>
                    <a:pt x="974821" y="1681450"/>
                    <a:pt x="969746" y="1569633"/>
                    <a:pt x="951978" y="1528175"/>
                  </a:cubicBezTo>
                  <a:cubicBezTo>
                    <a:pt x="946048" y="1514338"/>
                    <a:pt x="935277" y="1503123"/>
                    <a:pt x="926926" y="1490597"/>
                  </a:cubicBezTo>
                  <a:lnTo>
                    <a:pt x="1039660" y="1453019"/>
                  </a:lnTo>
                  <a:cubicBezTo>
                    <a:pt x="1052186" y="1448844"/>
                    <a:pt x="1064429" y="1443695"/>
                    <a:pt x="1077238" y="1440493"/>
                  </a:cubicBezTo>
                  <a:lnTo>
                    <a:pt x="1127342" y="1427967"/>
                  </a:lnTo>
                  <a:cubicBezTo>
                    <a:pt x="1118991" y="1407090"/>
                    <a:pt x="1111422" y="1385884"/>
                    <a:pt x="1102290" y="1365337"/>
                  </a:cubicBezTo>
                  <a:cubicBezTo>
                    <a:pt x="1094706" y="1348274"/>
                    <a:pt x="1084173" y="1332570"/>
                    <a:pt x="1077238" y="1315233"/>
                  </a:cubicBezTo>
                  <a:cubicBezTo>
                    <a:pt x="1067431" y="1290714"/>
                    <a:pt x="1052186" y="1240076"/>
                    <a:pt x="1052186" y="1240076"/>
                  </a:cubicBezTo>
                  <a:cubicBezTo>
                    <a:pt x="1048011" y="1210849"/>
                    <a:pt x="1045450" y="1181345"/>
                    <a:pt x="1039660" y="1152394"/>
                  </a:cubicBezTo>
                  <a:cubicBezTo>
                    <a:pt x="1037071" y="1139447"/>
                    <a:pt x="1028592" y="1127939"/>
                    <a:pt x="1027134" y="1114816"/>
                  </a:cubicBezTo>
                  <a:cubicBezTo>
                    <a:pt x="1024228" y="1088658"/>
                    <a:pt x="1032249" y="949682"/>
                    <a:pt x="1002082" y="889348"/>
                  </a:cubicBezTo>
                  <a:cubicBezTo>
                    <a:pt x="995349" y="875883"/>
                    <a:pt x="987675" y="862415"/>
                    <a:pt x="977030" y="851770"/>
                  </a:cubicBezTo>
                  <a:cubicBezTo>
                    <a:pt x="966385" y="841125"/>
                    <a:pt x="951978" y="835069"/>
                    <a:pt x="939452" y="826718"/>
                  </a:cubicBezTo>
                  <a:cubicBezTo>
                    <a:pt x="935277" y="814192"/>
                    <a:pt x="935174" y="799450"/>
                    <a:pt x="926926" y="789140"/>
                  </a:cubicBezTo>
                  <a:cubicBezTo>
                    <a:pt x="917522" y="777384"/>
                    <a:pt x="886396" y="778849"/>
                    <a:pt x="889348" y="764087"/>
                  </a:cubicBezTo>
                  <a:cubicBezTo>
                    <a:pt x="893442" y="743616"/>
                    <a:pt x="923601" y="740095"/>
                    <a:pt x="939452" y="726509"/>
                  </a:cubicBezTo>
                  <a:cubicBezTo>
                    <a:pt x="952902" y="714981"/>
                    <a:pt x="964504" y="701457"/>
                    <a:pt x="977030" y="688931"/>
                  </a:cubicBezTo>
                  <a:cubicBezTo>
                    <a:pt x="981205" y="676405"/>
                    <a:pt x="989556" y="664557"/>
                    <a:pt x="989556" y="651353"/>
                  </a:cubicBezTo>
                  <a:cubicBezTo>
                    <a:pt x="989556" y="555930"/>
                    <a:pt x="987915" y="456900"/>
                    <a:pt x="964504" y="363255"/>
                  </a:cubicBezTo>
                  <a:cubicBezTo>
                    <a:pt x="961302" y="350445"/>
                    <a:pt x="957179" y="337812"/>
                    <a:pt x="951978" y="325676"/>
                  </a:cubicBezTo>
                  <a:cubicBezTo>
                    <a:pt x="944623" y="308513"/>
                    <a:pt x="934282" y="292735"/>
                    <a:pt x="926926" y="275572"/>
                  </a:cubicBezTo>
                  <a:cubicBezTo>
                    <a:pt x="921725" y="263436"/>
                    <a:pt x="922648" y="248304"/>
                    <a:pt x="914400" y="237994"/>
                  </a:cubicBezTo>
                  <a:cubicBezTo>
                    <a:pt x="904996" y="226239"/>
                    <a:pt x="889348" y="221293"/>
                    <a:pt x="876822" y="212942"/>
                  </a:cubicBezTo>
                  <a:cubicBezTo>
                    <a:pt x="766871" y="48015"/>
                    <a:pt x="877438" y="203221"/>
                    <a:pt x="789140" y="100208"/>
                  </a:cubicBezTo>
                  <a:cubicBezTo>
                    <a:pt x="775553" y="84357"/>
                    <a:pt x="766323" y="64866"/>
                    <a:pt x="751561" y="50104"/>
                  </a:cubicBezTo>
                  <a:cubicBezTo>
                    <a:pt x="713644" y="12187"/>
                    <a:pt x="706874" y="14332"/>
                    <a:pt x="663879" y="0"/>
                  </a:cubicBezTo>
                  <a:cubicBezTo>
                    <a:pt x="630476" y="8351"/>
                    <a:pt x="596888" y="15993"/>
                    <a:pt x="563671" y="25052"/>
                  </a:cubicBezTo>
                  <a:cubicBezTo>
                    <a:pt x="550933" y="28526"/>
                    <a:pt x="528455" y="24587"/>
                    <a:pt x="526093" y="37578"/>
                  </a:cubicBezTo>
                  <a:cubicBezTo>
                    <a:pt x="518587" y="78863"/>
                    <a:pt x="533414" y="121200"/>
                    <a:pt x="538619" y="162838"/>
                  </a:cubicBezTo>
                  <a:cubicBezTo>
                    <a:pt x="554122" y="286864"/>
                    <a:pt x="536759" y="196696"/>
                    <a:pt x="576197" y="275572"/>
                  </a:cubicBezTo>
                  <a:cubicBezTo>
                    <a:pt x="608719" y="340616"/>
                    <a:pt x="564842" y="289268"/>
                    <a:pt x="613775" y="338203"/>
                  </a:cubicBezTo>
                  <a:cubicBezTo>
                    <a:pt x="609600" y="413359"/>
                    <a:pt x="607770" y="488682"/>
                    <a:pt x="601249" y="563671"/>
                  </a:cubicBezTo>
                  <a:cubicBezTo>
                    <a:pt x="599405" y="584881"/>
                    <a:pt x="602353" y="609945"/>
                    <a:pt x="588723" y="626301"/>
                  </a:cubicBezTo>
                  <a:cubicBezTo>
                    <a:pt x="577702" y="639526"/>
                    <a:pt x="555661" y="636392"/>
                    <a:pt x="538619" y="638827"/>
                  </a:cubicBezTo>
                  <a:cubicBezTo>
                    <a:pt x="497079" y="644761"/>
                    <a:pt x="455112" y="647178"/>
                    <a:pt x="413359" y="651353"/>
                  </a:cubicBezTo>
                  <a:cubicBezTo>
                    <a:pt x="400833" y="663879"/>
                    <a:pt x="386077" y="674516"/>
                    <a:pt x="375781" y="688931"/>
                  </a:cubicBezTo>
                  <a:cubicBezTo>
                    <a:pt x="364928" y="704126"/>
                    <a:pt x="363933" y="725831"/>
                    <a:pt x="350729" y="739035"/>
                  </a:cubicBezTo>
                  <a:cubicBezTo>
                    <a:pt x="341393" y="748371"/>
                    <a:pt x="325677" y="747386"/>
                    <a:pt x="313151" y="751561"/>
                  </a:cubicBezTo>
                  <a:cubicBezTo>
                    <a:pt x="288099" y="747386"/>
                    <a:pt x="262787" y="733525"/>
                    <a:pt x="237994" y="739035"/>
                  </a:cubicBezTo>
                  <a:cubicBezTo>
                    <a:pt x="220701" y="742878"/>
                    <a:pt x="209019" y="761128"/>
                    <a:pt x="200416" y="776613"/>
                  </a:cubicBezTo>
                  <a:cubicBezTo>
                    <a:pt x="187591" y="799697"/>
                    <a:pt x="183715" y="826718"/>
                    <a:pt x="175364" y="851770"/>
                  </a:cubicBezTo>
                  <a:cubicBezTo>
                    <a:pt x="171189" y="864296"/>
                    <a:pt x="170162" y="878362"/>
                    <a:pt x="162838" y="889348"/>
                  </a:cubicBezTo>
                  <a:lnTo>
                    <a:pt x="137786" y="926926"/>
                  </a:lnTo>
                  <a:cubicBezTo>
                    <a:pt x="141961" y="943627"/>
                    <a:pt x="142613" y="961632"/>
                    <a:pt x="150312" y="977030"/>
                  </a:cubicBezTo>
                  <a:cubicBezTo>
                    <a:pt x="236454" y="1149314"/>
                    <a:pt x="178303" y="985847"/>
                    <a:pt x="212942" y="1089764"/>
                  </a:cubicBezTo>
                  <a:cubicBezTo>
                    <a:pt x="208767" y="1123167"/>
                    <a:pt x="206438" y="1156852"/>
                    <a:pt x="200416" y="1189972"/>
                  </a:cubicBezTo>
                  <a:cubicBezTo>
                    <a:pt x="194230" y="1223994"/>
                    <a:pt x="173199" y="1231107"/>
                    <a:pt x="200416" y="1265129"/>
                  </a:cubicBezTo>
                  <a:cubicBezTo>
                    <a:pt x="209820" y="1276885"/>
                    <a:pt x="225468" y="1281830"/>
                    <a:pt x="237994" y="1290181"/>
                  </a:cubicBezTo>
                  <a:cubicBezTo>
                    <a:pt x="242169" y="1315233"/>
                    <a:pt x="244360" y="1340698"/>
                    <a:pt x="250520" y="1365337"/>
                  </a:cubicBezTo>
                  <a:cubicBezTo>
                    <a:pt x="256925" y="1390956"/>
                    <a:pt x="275572" y="1440493"/>
                    <a:pt x="275572" y="1440493"/>
                  </a:cubicBezTo>
                  <a:cubicBezTo>
                    <a:pt x="265989" y="1478823"/>
                    <a:pt x="266828" y="1499341"/>
                    <a:pt x="237994" y="1528175"/>
                  </a:cubicBezTo>
                  <a:cubicBezTo>
                    <a:pt x="139463" y="1626706"/>
                    <a:pt x="265441" y="1467682"/>
                    <a:pt x="162838" y="1590805"/>
                  </a:cubicBezTo>
                  <a:cubicBezTo>
                    <a:pt x="119255" y="1643105"/>
                    <a:pt x="161897" y="1620346"/>
                    <a:pt x="100208" y="1640909"/>
                  </a:cubicBezTo>
                  <a:cubicBezTo>
                    <a:pt x="91857" y="1653435"/>
                    <a:pt x="81888" y="1665022"/>
                    <a:pt x="75156" y="1678487"/>
                  </a:cubicBezTo>
                  <a:cubicBezTo>
                    <a:pt x="69251" y="1690297"/>
                    <a:pt x="67534" y="1703806"/>
                    <a:pt x="62630" y="1716066"/>
                  </a:cubicBezTo>
                  <a:cubicBezTo>
                    <a:pt x="59163" y="1724735"/>
                    <a:pt x="54279" y="1732767"/>
                    <a:pt x="50104" y="1741118"/>
                  </a:cubicBezTo>
                  <a:lnTo>
                    <a:pt x="50104" y="1741118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770416" y="3991464"/>
              <a:ext cx="1446658" cy="2657769"/>
            </a:xfrm>
            <a:custGeom>
              <a:avLst/>
              <a:gdLst>
                <a:gd name="connsiteX0" fmla="*/ 369420 w 1446658"/>
                <a:gd name="connsiteY0" fmla="*/ 2647331 h 2657769"/>
                <a:gd name="connsiteX1" fmla="*/ 331842 w 1446658"/>
                <a:gd name="connsiteY1" fmla="*/ 2622278 h 2657769"/>
                <a:gd name="connsiteX2" fmla="*/ 319316 w 1446658"/>
                <a:gd name="connsiteY2" fmla="*/ 2584700 h 2657769"/>
                <a:gd name="connsiteX3" fmla="*/ 244159 w 1446658"/>
                <a:gd name="connsiteY3" fmla="*/ 2534596 h 2657769"/>
                <a:gd name="connsiteX4" fmla="*/ 206581 w 1446658"/>
                <a:gd name="connsiteY4" fmla="*/ 2509544 h 2657769"/>
                <a:gd name="connsiteX5" fmla="*/ 194055 w 1446658"/>
                <a:gd name="connsiteY5" fmla="*/ 2183868 h 2657769"/>
                <a:gd name="connsiteX6" fmla="*/ 231633 w 1446658"/>
                <a:gd name="connsiteY6" fmla="*/ 2171341 h 2657769"/>
                <a:gd name="connsiteX7" fmla="*/ 356894 w 1446658"/>
                <a:gd name="connsiteY7" fmla="*/ 2183868 h 2657769"/>
                <a:gd name="connsiteX8" fmla="*/ 394472 w 1446658"/>
                <a:gd name="connsiteY8" fmla="*/ 2233972 h 2657769"/>
                <a:gd name="connsiteX9" fmla="*/ 419524 w 1446658"/>
                <a:gd name="connsiteY9" fmla="*/ 2196394 h 2657769"/>
                <a:gd name="connsiteX10" fmla="*/ 432050 w 1446658"/>
                <a:gd name="connsiteY10" fmla="*/ 2071133 h 2657769"/>
                <a:gd name="connsiteX11" fmla="*/ 406998 w 1446658"/>
                <a:gd name="connsiteY11" fmla="*/ 2021029 h 2657769"/>
                <a:gd name="connsiteX12" fmla="*/ 356894 w 1446658"/>
                <a:gd name="connsiteY12" fmla="*/ 1995977 h 2657769"/>
                <a:gd name="connsiteX13" fmla="*/ 319316 w 1446658"/>
                <a:gd name="connsiteY13" fmla="*/ 1970925 h 2657769"/>
                <a:gd name="connsiteX14" fmla="*/ 306789 w 1446658"/>
                <a:gd name="connsiteY14" fmla="*/ 1933347 h 2657769"/>
                <a:gd name="connsiteX15" fmla="*/ 269211 w 1446658"/>
                <a:gd name="connsiteY15" fmla="*/ 1833139 h 2657769"/>
                <a:gd name="connsiteX16" fmla="*/ 169003 w 1446658"/>
                <a:gd name="connsiteY16" fmla="*/ 1720404 h 2657769"/>
                <a:gd name="connsiteX17" fmla="*/ 143951 w 1446658"/>
                <a:gd name="connsiteY17" fmla="*/ 1645248 h 2657769"/>
                <a:gd name="connsiteX18" fmla="*/ 131425 w 1446658"/>
                <a:gd name="connsiteY18" fmla="*/ 1607670 h 2657769"/>
                <a:gd name="connsiteX19" fmla="*/ 143951 w 1446658"/>
                <a:gd name="connsiteY19" fmla="*/ 1494936 h 2657769"/>
                <a:gd name="connsiteX20" fmla="*/ 181529 w 1446658"/>
                <a:gd name="connsiteY20" fmla="*/ 1482410 h 2657769"/>
                <a:gd name="connsiteX21" fmla="*/ 244159 w 1446658"/>
                <a:gd name="connsiteY21" fmla="*/ 1407254 h 2657769"/>
                <a:gd name="connsiteX22" fmla="*/ 319316 w 1446658"/>
                <a:gd name="connsiteY22" fmla="*/ 1357150 h 2657769"/>
                <a:gd name="connsiteX23" fmla="*/ 356894 w 1446658"/>
                <a:gd name="connsiteY23" fmla="*/ 1281994 h 2657769"/>
                <a:gd name="connsiteX24" fmla="*/ 331842 w 1446658"/>
                <a:gd name="connsiteY24" fmla="*/ 1256941 h 2657769"/>
                <a:gd name="connsiteX25" fmla="*/ 219107 w 1446658"/>
                <a:gd name="connsiteY25" fmla="*/ 1281994 h 2657769"/>
                <a:gd name="connsiteX26" fmla="*/ 143951 w 1446658"/>
                <a:gd name="connsiteY26" fmla="*/ 1307046 h 2657769"/>
                <a:gd name="connsiteX27" fmla="*/ 18691 w 1446658"/>
                <a:gd name="connsiteY27" fmla="*/ 1294520 h 2657769"/>
                <a:gd name="connsiteX28" fmla="*/ 6165 w 1446658"/>
                <a:gd name="connsiteY28" fmla="*/ 1231889 h 2657769"/>
                <a:gd name="connsiteX29" fmla="*/ 43743 w 1446658"/>
                <a:gd name="connsiteY29" fmla="*/ 1069051 h 2657769"/>
                <a:gd name="connsiteX30" fmla="*/ 81321 w 1446658"/>
                <a:gd name="connsiteY30" fmla="*/ 1056525 h 2657769"/>
                <a:gd name="connsiteX31" fmla="*/ 181529 w 1446658"/>
                <a:gd name="connsiteY31" fmla="*/ 1081577 h 2657769"/>
                <a:gd name="connsiteX32" fmla="*/ 219107 w 1446658"/>
                <a:gd name="connsiteY32" fmla="*/ 1106629 h 2657769"/>
                <a:gd name="connsiteX33" fmla="*/ 256685 w 1446658"/>
                <a:gd name="connsiteY33" fmla="*/ 1094103 h 2657769"/>
                <a:gd name="connsiteX34" fmla="*/ 294263 w 1446658"/>
                <a:gd name="connsiteY34" fmla="*/ 968843 h 2657769"/>
                <a:gd name="connsiteX35" fmla="*/ 319316 w 1446658"/>
                <a:gd name="connsiteY35" fmla="*/ 943791 h 2657769"/>
                <a:gd name="connsiteX36" fmla="*/ 356894 w 1446658"/>
                <a:gd name="connsiteY36" fmla="*/ 868635 h 2657769"/>
                <a:gd name="connsiteX37" fmla="*/ 319316 w 1446658"/>
                <a:gd name="connsiteY37" fmla="*/ 780952 h 2657769"/>
                <a:gd name="connsiteX38" fmla="*/ 256685 w 1446658"/>
                <a:gd name="connsiteY38" fmla="*/ 755900 h 2657769"/>
                <a:gd name="connsiteX39" fmla="*/ 206581 w 1446658"/>
                <a:gd name="connsiteY39" fmla="*/ 680744 h 2657769"/>
                <a:gd name="connsiteX40" fmla="*/ 231633 w 1446658"/>
                <a:gd name="connsiteY40" fmla="*/ 643166 h 2657769"/>
                <a:gd name="connsiteX41" fmla="*/ 219107 w 1446658"/>
                <a:gd name="connsiteY41" fmla="*/ 430224 h 2657769"/>
                <a:gd name="connsiteX42" fmla="*/ 206581 w 1446658"/>
                <a:gd name="connsiteY42" fmla="*/ 380120 h 2657769"/>
                <a:gd name="connsiteX43" fmla="*/ 181529 w 1446658"/>
                <a:gd name="connsiteY43" fmla="*/ 267385 h 2657769"/>
                <a:gd name="connsiteX44" fmla="*/ 181529 w 1446658"/>
                <a:gd name="connsiteY44" fmla="*/ 4339 h 2657769"/>
                <a:gd name="connsiteX45" fmla="*/ 269211 w 1446658"/>
                <a:gd name="connsiteY45" fmla="*/ 29391 h 2657769"/>
                <a:gd name="connsiteX46" fmla="*/ 306789 w 1446658"/>
                <a:gd name="connsiteY46" fmla="*/ 66969 h 2657769"/>
                <a:gd name="connsiteX47" fmla="*/ 381946 w 1446658"/>
                <a:gd name="connsiteY47" fmla="*/ 92021 h 2657769"/>
                <a:gd name="connsiteX48" fmla="*/ 757726 w 1446658"/>
                <a:gd name="connsiteY48" fmla="*/ 92021 h 2657769"/>
                <a:gd name="connsiteX49" fmla="*/ 832883 w 1446658"/>
                <a:gd name="connsiteY49" fmla="*/ 142125 h 2657769"/>
                <a:gd name="connsiteX50" fmla="*/ 870461 w 1446658"/>
                <a:gd name="connsiteY50" fmla="*/ 167177 h 2657769"/>
                <a:gd name="connsiteX51" fmla="*/ 895513 w 1446658"/>
                <a:gd name="connsiteY51" fmla="*/ 204755 h 2657769"/>
                <a:gd name="connsiteX52" fmla="*/ 933091 w 1446658"/>
                <a:gd name="connsiteY52" fmla="*/ 229807 h 2657769"/>
                <a:gd name="connsiteX53" fmla="*/ 945617 w 1446658"/>
                <a:gd name="connsiteY53" fmla="*/ 267385 h 2657769"/>
                <a:gd name="connsiteX54" fmla="*/ 970669 w 1446658"/>
                <a:gd name="connsiteY54" fmla="*/ 304963 h 2657769"/>
                <a:gd name="connsiteX55" fmla="*/ 983195 w 1446658"/>
                <a:gd name="connsiteY55" fmla="*/ 342541 h 2657769"/>
                <a:gd name="connsiteX56" fmla="*/ 1008247 w 1446658"/>
                <a:gd name="connsiteY56" fmla="*/ 392646 h 2657769"/>
                <a:gd name="connsiteX57" fmla="*/ 1033299 w 1446658"/>
                <a:gd name="connsiteY57" fmla="*/ 467802 h 2657769"/>
                <a:gd name="connsiteX58" fmla="*/ 1045825 w 1446658"/>
                <a:gd name="connsiteY58" fmla="*/ 505380 h 2657769"/>
                <a:gd name="connsiteX59" fmla="*/ 1070877 w 1446658"/>
                <a:gd name="connsiteY59" fmla="*/ 668218 h 2657769"/>
                <a:gd name="connsiteX60" fmla="*/ 1095929 w 1446658"/>
                <a:gd name="connsiteY60" fmla="*/ 705796 h 2657769"/>
                <a:gd name="connsiteX61" fmla="*/ 1120981 w 1446658"/>
                <a:gd name="connsiteY61" fmla="*/ 806004 h 2657769"/>
                <a:gd name="connsiteX62" fmla="*/ 1133507 w 1446658"/>
                <a:gd name="connsiteY62" fmla="*/ 856109 h 2657769"/>
                <a:gd name="connsiteX63" fmla="*/ 1146033 w 1446658"/>
                <a:gd name="connsiteY63" fmla="*/ 968843 h 2657769"/>
                <a:gd name="connsiteX64" fmla="*/ 1183611 w 1446658"/>
                <a:gd name="connsiteY64" fmla="*/ 1006421 h 2657769"/>
                <a:gd name="connsiteX65" fmla="*/ 1196137 w 1446658"/>
                <a:gd name="connsiteY65" fmla="*/ 1056525 h 2657769"/>
                <a:gd name="connsiteX66" fmla="*/ 1221189 w 1446658"/>
                <a:gd name="connsiteY66" fmla="*/ 1094103 h 2657769"/>
                <a:gd name="connsiteX67" fmla="*/ 1246242 w 1446658"/>
                <a:gd name="connsiteY67" fmla="*/ 1169259 h 2657769"/>
                <a:gd name="connsiteX68" fmla="*/ 1296346 w 1446658"/>
                <a:gd name="connsiteY68" fmla="*/ 1194311 h 2657769"/>
                <a:gd name="connsiteX69" fmla="*/ 1246242 w 1446658"/>
                <a:gd name="connsiteY69" fmla="*/ 1357150 h 2657769"/>
                <a:gd name="connsiteX70" fmla="*/ 1233716 w 1446658"/>
                <a:gd name="connsiteY70" fmla="*/ 1507462 h 2657769"/>
                <a:gd name="connsiteX71" fmla="*/ 1258768 w 1446658"/>
                <a:gd name="connsiteY71" fmla="*/ 1783035 h 2657769"/>
                <a:gd name="connsiteX72" fmla="*/ 1271294 w 1446658"/>
                <a:gd name="connsiteY72" fmla="*/ 1833139 h 2657769"/>
                <a:gd name="connsiteX73" fmla="*/ 1308872 w 1446658"/>
                <a:gd name="connsiteY73" fmla="*/ 1945873 h 2657769"/>
                <a:gd name="connsiteX74" fmla="*/ 1321398 w 1446658"/>
                <a:gd name="connsiteY74" fmla="*/ 2008503 h 2657769"/>
                <a:gd name="connsiteX75" fmla="*/ 1333924 w 1446658"/>
                <a:gd name="connsiteY75" fmla="*/ 2046081 h 2657769"/>
                <a:gd name="connsiteX76" fmla="*/ 1358976 w 1446658"/>
                <a:gd name="connsiteY76" fmla="*/ 2158815 h 2657769"/>
                <a:gd name="connsiteX77" fmla="*/ 1384028 w 1446658"/>
                <a:gd name="connsiteY77" fmla="*/ 2208920 h 2657769"/>
                <a:gd name="connsiteX78" fmla="*/ 1396554 w 1446658"/>
                <a:gd name="connsiteY78" fmla="*/ 2246498 h 2657769"/>
                <a:gd name="connsiteX79" fmla="*/ 1409080 w 1446658"/>
                <a:gd name="connsiteY79" fmla="*/ 2334180 h 2657769"/>
                <a:gd name="connsiteX80" fmla="*/ 1434132 w 1446658"/>
                <a:gd name="connsiteY80" fmla="*/ 2409336 h 2657769"/>
                <a:gd name="connsiteX81" fmla="*/ 1446658 w 1446658"/>
                <a:gd name="connsiteY81" fmla="*/ 2459440 h 2657769"/>
                <a:gd name="connsiteX82" fmla="*/ 1434132 w 1446658"/>
                <a:gd name="connsiteY82" fmla="*/ 2547122 h 2657769"/>
                <a:gd name="connsiteX83" fmla="*/ 1396554 w 1446658"/>
                <a:gd name="connsiteY83" fmla="*/ 2572174 h 2657769"/>
                <a:gd name="connsiteX84" fmla="*/ 1321398 w 1446658"/>
                <a:gd name="connsiteY84" fmla="*/ 2597226 h 2657769"/>
                <a:gd name="connsiteX85" fmla="*/ 1271294 w 1446658"/>
                <a:gd name="connsiteY85" fmla="*/ 2584700 h 2657769"/>
                <a:gd name="connsiteX86" fmla="*/ 1221189 w 1446658"/>
                <a:gd name="connsiteY86" fmla="*/ 2471966 h 2657769"/>
                <a:gd name="connsiteX87" fmla="*/ 1208663 w 1446658"/>
                <a:gd name="connsiteY87" fmla="*/ 2434388 h 2657769"/>
                <a:gd name="connsiteX88" fmla="*/ 1196137 w 1446658"/>
                <a:gd name="connsiteY88" fmla="*/ 2396810 h 2657769"/>
                <a:gd name="connsiteX89" fmla="*/ 1183611 w 1446658"/>
                <a:gd name="connsiteY89" fmla="*/ 2346706 h 2657769"/>
                <a:gd name="connsiteX90" fmla="*/ 1146033 w 1446658"/>
                <a:gd name="connsiteY90" fmla="*/ 2321654 h 2657769"/>
                <a:gd name="connsiteX91" fmla="*/ 870461 w 1446658"/>
                <a:gd name="connsiteY91" fmla="*/ 2309128 h 2657769"/>
                <a:gd name="connsiteX92" fmla="*/ 845409 w 1446658"/>
                <a:gd name="connsiteY92" fmla="*/ 2271550 h 2657769"/>
                <a:gd name="connsiteX93" fmla="*/ 832883 w 1446658"/>
                <a:gd name="connsiteY93" fmla="*/ 2221446 h 2657769"/>
                <a:gd name="connsiteX94" fmla="*/ 820357 w 1446658"/>
                <a:gd name="connsiteY94" fmla="*/ 2158815 h 2657769"/>
                <a:gd name="connsiteX95" fmla="*/ 807831 w 1446658"/>
                <a:gd name="connsiteY95" fmla="*/ 2121237 h 2657769"/>
                <a:gd name="connsiteX96" fmla="*/ 732674 w 1446658"/>
                <a:gd name="connsiteY96" fmla="*/ 2083659 h 2657769"/>
                <a:gd name="connsiteX97" fmla="*/ 644992 w 1446658"/>
                <a:gd name="connsiteY97" fmla="*/ 2133763 h 2657769"/>
                <a:gd name="connsiteX98" fmla="*/ 582362 w 1446658"/>
                <a:gd name="connsiteY98" fmla="*/ 2196394 h 2657769"/>
                <a:gd name="connsiteX99" fmla="*/ 457102 w 1446658"/>
                <a:gd name="connsiteY99" fmla="*/ 2208920 h 2657769"/>
                <a:gd name="connsiteX100" fmla="*/ 432050 w 1446658"/>
                <a:gd name="connsiteY100" fmla="*/ 2321654 h 2657769"/>
                <a:gd name="connsiteX101" fmla="*/ 394472 w 1446658"/>
                <a:gd name="connsiteY101" fmla="*/ 2359232 h 2657769"/>
                <a:gd name="connsiteX102" fmla="*/ 381946 w 1446658"/>
                <a:gd name="connsiteY102" fmla="*/ 2396810 h 2657769"/>
                <a:gd name="connsiteX103" fmla="*/ 394472 w 1446658"/>
                <a:gd name="connsiteY103" fmla="*/ 2446914 h 2657769"/>
                <a:gd name="connsiteX104" fmla="*/ 406998 w 1446658"/>
                <a:gd name="connsiteY104" fmla="*/ 2559648 h 2657769"/>
                <a:gd name="connsiteX105" fmla="*/ 369420 w 1446658"/>
                <a:gd name="connsiteY105" fmla="*/ 2647331 h 265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446658" h="2657769">
                  <a:moveTo>
                    <a:pt x="369420" y="2647331"/>
                  </a:moveTo>
                  <a:cubicBezTo>
                    <a:pt x="356894" y="2657769"/>
                    <a:pt x="341246" y="2634034"/>
                    <a:pt x="331842" y="2622278"/>
                  </a:cubicBezTo>
                  <a:cubicBezTo>
                    <a:pt x="323594" y="2611968"/>
                    <a:pt x="328652" y="2594036"/>
                    <a:pt x="319316" y="2584700"/>
                  </a:cubicBezTo>
                  <a:cubicBezTo>
                    <a:pt x="298026" y="2563410"/>
                    <a:pt x="269211" y="2551297"/>
                    <a:pt x="244159" y="2534596"/>
                  </a:cubicBezTo>
                  <a:lnTo>
                    <a:pt x="206581" y="2509544"/>
                  </a:lnTo>
                  <a:cubicBezTo>
                    <a:pt x="191893" y="2406729"/>
                    <a:pt x="161746" y="2288872"/>
                    <a:pt x="194055" y="2183868"/>
                  </a:cubicBezTo>
                  <a:cubicBezTo>
                    <a:pt x="197938" y="2171248"/>
                    <a:pt x="219107" y="2175517"/>
                    <a:pt x="231633" y="2171341"/>
                  </a:cubicBezTo>
                  <a:cubicBezTo>
                    <a:pt x="273387" y="2175517"/>
                    <a:pt x="317729" y="2168804"/>
                    <a:pt x="356894" y="2183868"/>
                  </a:cubicBezTo>
                  <a:cubicBezTo>
                    <a:pt x="376379" y="2191362"/>
                    <a:pt x="374001" y="2229878"/>
                    <a:pt x="394472" y="2233972"/>
                  </a:cubicBezTo>
                  <a:cubicBezTo>
                    <a:pt x="409234" y="2236924"/>
                    <a:pt x="411173" y="2208920"/>
                    <a:pt x="419524" y="2196394"/>
                  </a:cubicBezTo>
                  <a:cubicBezTo>
                    <a:pt x="443187" y="2125403"/>
                    <a:pt x="455435" y="2133493"/>
                    <a:pt x="432050" y="2071133"/>
                  </a:cubicBezTo>
                  <a:cubicBezTo>
                    <a:pt x="425494" y="2053649"/>
                    <a:pt x="420202" y="2034233"/>
                    <a:pt x="406998" y="2021029"/>
                  </a:cubicBezTo>
                  <a:cubicBezTo>
                    <a:pt x="393794" y="2007825"/>
                    <a:pt x="373106" y="2005241"/>
                    <a:pt x="356894" y="1995977"/>
                  </a:cubicBezTo>
                  <a:cubicBezTo>
                    <a:pt x="343823" y="1988508"/>
                    <a:pt x="331842" y="1979276"/>
                    <a:pt x="319316" y="1970925"/>
                  </a:cubicBezTo>
                  <a:cubicBezTo>
                    <a:pt x="315140" y="1958399"/>
                    <a:pt x="309991" y="1946156"/>
                    <a:pt x="306789" y="1933347"/>
                  </a:cubicBezTo>
                  <a:cubicBezTo>
                    <a:pt x="292726" y="1877096"/>
                    <a:pt x="305072" y="1873483"/>
                    <a:pt x="269211" y="1833139"/>
                  </a:cubicBezTo>
                  <a:cubicBezTo>
                    <a:pt x="244010" y="1804787"/>
                    <a:pt x="187957" y="1763050"/>
                    <a:pt x="169003" y="1720404"/>
                  </a:cubicBezTo>
                  <a:cubicBezTo>
                    <a:pt x="158278" y="1696273"/>
                    <a:pt x="152302" y="1670300"/>
                    <a:pt x="143951" y="1645248"/>
                  </a:cubicBezTo>
                  <a:lnTo>
                    <a:pt x="131425" y="1607670"/>
                  </a:lnTo>
                  <a:cubicBezTo>
                    <a:pt x="135600" y="1570092"/>
                    <a:pt x="129909" y="1530041"/>
                    <a:pt x="143951" y="1494936"/>
                  </a:cubicBezTo>
                  <a:cubicBezTo>
                    <a:pt x="148855" y="1482677"/>
                    <a:pt x="170543" y="1489734"/>
                    <a:pt x="181529" y="1482410"/>
                  </a:cubicBezTo>
                  <a:cubicBezTo>
                    <a:pt x="275722" y="1419615"/>
                    <a:pt x="170214" y="1471955"/>
                    <a:pt x="244159" y="1407254"/>
                  </a:cubicBezTo>
                  <a:cubicBezTo>
                    <a:pt x="266818" y="1387427"/>
                    <a:pt x="319316" y="1357150"/>
                    <a:pt x="319316" y="1357150"/>
                  </a:cubicBezTo>
                  <a:cubicBezTo>
                    <a:pt x="327434" y="1344973"/>
                    <a:pt x="360883" y="1301940"/>
                    <a:pt x="356894" y="1281994"/>
                  </a:cubicBezTo>
                  <a:cubicBezTo>
                    <a:pt x="354578" y="1270413"/>
                    <a:pt x="340193" y="1265292"/>
                    <a:pt x="331842" y="1256941"/>
                  </a:cubicBezTo>
                  <a:cubicBezTo>
                    <a:pt x="296090" y="1264092"/>
                    <a:pt x="254482" y="1271382"/>
                    <a:pt x="219107" y="1281994"/>
                  </a:cubicBezTo>
                  <a:cubicBezTo>
                    <a:pt x="193814" y="1289582"/>
                    <a:pt x="143951" y="1307046"/>
                    <a:pt x="143951" y="1307046"/>
                  </a:cubicBezTo>
                  <a:cubicBezTo>
                    <a:pt x="102198" y="1302871"/>
                    <a:pt x="55529" y="1314614"/>
                    <a:pt x="18691" y="1294520"/>
                  </a:cubicBezTo>
                  <a:cubicBezTo>
                    <a:pt x="0" y="1284325"/>
                    <a:pt x="6165" y="1253179"/>
                    <a:pt x="6165" y="1231889"/>
                  </a:cubicBezTo>
                  <a:cubicBezTo>
                    <a:pt x="6165" y="1197163"/>
                    <a:pt x="446" y="1103688"/>
                    <a:pt x="43743" y="1069051"/>
                  </a:cubicBezTo>
                  <a:cubicBezTo>
                    <a:pt x="54053" y="1060803"/>
                    <a:pt x="68795" y="1060700"/>
                    <a:pt x="81321" y="1056525"/>
                  </a:cubicBezTo>
                  <a:cubicBezTo>
                    <a:pt x="105142" y="1061289"/>
                    <a:pt x="155851" y="1068738"/>
                    <a:pt x="181529" y="1081577"/>
                  </a:cubicBezTo>
                  <a:cubicBezTo>
                    <a:pt x="194994" y="1088310"/>
                    <a:pt x="206581" y="1098278"/>
                    <a:pt x="219107" y="1106629"/>
                  </a:cubicBezTo>
                  <a:cubicBezTo>
                    <a:pt x="231633" y="1102454"/>
                    <a:pt x="249011" y="1104847"/>
                    <a:pt x="256685" y="1094103"/>
                  </a:cubicBezTo>
                  <a:cubicBezTo>
                    <a:pt x="302657" y="1029743"/>
                    <a:pt x="265243" y="1026881"/>
                    <a:pt x="294263" y="968843"/>
                  </a:cubicBezTo>
                  <a:cubicBezTo>
                    <a:pt x="299545" y="958280"/>
                    <a:pt x="311938" y="953013"/>
                    <a:pt x="319316" y="943791"/>
                  </a:cubicBezTo>
                  <a:cubicBezTo>
                    <a:pt x="347066" y="909104"/>
                    <a:pt x="343664" y="908324"/>
                    <a:pt x="356894" y="868635"/>
                  </a:cubicBezTo>
                  <a:cubicBezTo>
                    <a:pt x="350179" y="841775"/>
                    <a:pt x="345643" y="799757"/>
                    <a:pt x="319316" y="780952"/>
                  </a:cubicBezTo>
                  <a:cubicBezTo>
                    <a:pt x="301019" y="767883"/>
                    <a:pt x="277562" y="764251"/>
                    <a:pt x="256685" y="755900"/>
                  </a:cubicBezTo>
                  <a:cubicBezTo>
                    <a:pt x="241041" y="740256"/>
                    <a:pt x="201402" y="711820"/>
                    <a:pt x="206581" y="680744"/>
                  </a:cubicBezTo>
                  <a:cubicBezTo>
                    <a:pt x="209056" y="665894"/>
                    <a:pt x="223282" y="655692"/>
                    <a:pt x="231633" y="643166"/>
                  </a:cubicBezTo>
                  <a:cubicBezTo>
                    <a:pt x="227458" y="572185"/>
                    <a:pt x="225848" y="501007"/>
                    <a:pt x="219107" y="430224"/>
                  </a:cubicBezTo>
                  <a:cubicBezTo>
                    <a:pt x="217475" y="413086"/>
                    <a:pt x="209957" y="397001"/>
                    <a:pt x="206581" y="380120"/>
                  </a:cubicBezTo>
                  <a:cubicBezTo>
                    <a:pt x="184536" y="269894"/>
                    <a:pt x="205907" y="340518"/>
                    <a:pt x="181529" y="267385"/>
                  </a:cubicBezTo>
                  <a:cubicBezTo>
                    <a:pt x="178944" y="236361"/>
                    <a:pt x="153614" y="49003"/>
                    <a:pt x="181529" y="4339"/>
                  </a:cubicBezTo>
                  <a:cubicBezTo>
                    <a:pt x="184241" y="0"/>
                    <a:pt x="261474" y="26812"/>
                    <a:pt x="269211" y="29391"/>
                  </a:cubicBezTo>
                  <a:cubicBezTo>
                    <a:pt x="281737" y="41917"/>
                    <a:pt x="291304" y="58366"/>
                    <a:pt x="306789" y="66969"/>
                  </a:cubicBezTo>
                  <a:cubicBezTo>
                    <a:pt x="329873" y="79794"/>
                    <a:pt x="381946" y="92021"/>
                    <a:pt x="381946" y="92021"/>
                  </a:cubicBezTo>
                  <a:cubicBezTo>
                    <a:pt x="430888" y="89574"/>
                    <a:pt x="671468" y="65065"/>
                    <a:pt x="757726" y="92021"/>
                  </a:cubicBezTo>
                  <a:cubicBezTo>
                    <a:pt x="786464" y="101002"/>
                    <a:pt x="807831" y="125424"/>
                    <a:pt x="832883" y="142125"/>
                  </a:cubicBezTo>
                  <a:lnTo>
                    <a:pt x="870461" y="167177"/>
                  </a:lnTo>
                  <a:cubicBezTo>
                    <a:pt x="878812" y="179703"/>
                    <a:pt x="884868" y="194110"/>
                    <a:pt x="895513" y="204755"/>
                  </a:cubicBezTo>
                  <a:cubicBezTo>
                    <a:pt x="906158" y="215400"/>
                    <a:pt x="923687" y="218052"/>
                    <a:pt x="933091" y="229807"/>
                  </a:cubicBezTo>
                  <a:cubicBezTo>
                    <a:pt x="941339" y="240117"/>
                    <a:pt x="939712" y="255575"/>
                    <a:pt x="945617" y="267385"/>
                  </a:cubicBezTo>
                  <a:cubicBezTo>
                    <a:pt x="952350" y="280850"/>
                    <a:pt x="963936" y="291498"/>
                    <a:pt x="970669" y="304963"/>
                  </a:cubicBezTo>
                  <a:cubicBezTo>
                    <a:pt x="976574" y="316773"/>
                    <a:pt x="977994" y="330405"/>
                    <a:pt x="983195" y="342541"/>
                  </a:cubicBezTo>
                  <a:cubicBezTo>
                    <a:pt x="990551" y="359704"/>
                    <a:pt x="1001312" y="375309"/>
                    <a:pt x="1008247" y="392646"/>
                  </a:cubicBezTo>
                  <a:cubicBezTo>
                    <a:pt x="1018054" y="417164"/>
                    <a:pt x="1024948" y="442750"/>
                    <a:pt x="1033299" y="467802"/>
                  </a:cubicBezTo>
                  <a:lnTo>
                    <a:pt x="1045825" y="505380"/>
                  </a:lnTo>
                  <a:cubicBezTo>
                    <a:pt x="1048340" y="528011"/>
                    <a:pt x="1054605" y="630250"/>
                    <a:pt x="1070877" y="668218"/>
                  </a:cubicBezTo>
                  <a:cubicBezTo>
                    <a:pt x="1076807" y="682055"/>
                    <a:pt x="1087578" y="693270"/>
                    <a:pt x="1095929" y="705796"/>
                  </a:cubicBezTo>
                  <a:lnTo>
                    <a:pt x="1120981" y="806004"/>
                  </a:lnTo>
                  <a:lnTo>
                    <a:pt x="1133507" y="856109"/>
                  </a:lnTo>
                  <a:cubicBezTo>
                    <a:pt x="1137682" y="893687"/>
                    <a:pt x="1134077" y="932974"/>
                    <a:pt x="1146033" y="968843"/>
                  </a:cubicBezTo>
                  <a:cubicBezTo>
                    <a:pt x="1151635" y="985648"/>
                    <a:pt x="1174822" y="991041"/>
                    <a:pt x="1183611" y="1006421"/>
                  </a:cubicBezTo>
                  <a:cubicBezTo>
                    <a:pt x="1192152" y="1021368"/>
                    <a:pt x="1189356" y="1040702"/>
                    <a:pt x="1196137" y="1056525"/>
                  </a:cubicBezTo>
                  <a:cubicBezTo>
                    <a:pt x="1202067" y="1070362"/>
                    <a:pt x="1215075" y="1080346"/>
                    <a:pt x="1221189" y="1094103"/>
                  </a:cubicBezTo>
                  <a:cubicBezTo>
                    <a:pt x="1231914" y="1118234"/>
                    <a:pt x="1222623" y="1157449"/>
                    <a:pt x="1246242" y="1169259"/>
                  </a:cubicBezTo>
                  <a:lnTo>
                    <a:pt x="1296346" y="1194311"/>
                  </a:lnTo>
                  <a:cubicBezTo>
                    <a:pt x="1268342" y="1334334"/>
                    <a:pt x="1294913" y="1284143"/>
                    <a:pt x="1246242" y="1357150"/>
                  </a:cubicBezTo>
                  <a:cubicBezTo>
                    <a:pt x="1242067" y="1407254"/>
                    <a:pt x="1233716" y="1457184"/>
                    <a:pt x="1233716" y="1507462"/>
                  </a:cubicBezTo>
                  <a:cubicBezTo>
                    <a:pt x="1233716" y="1600659"/>
                    <a:pt x="1240592" y="1692154"/>
                    <a:pt x="1258768" y="1783035"/>
                  </a:cubicBezTo>
                  <a:cubicBezTo>
                    <a:pt x="1262144" y="1799916"/>
                    <a:pt x="1267918" y="1816258"/>
                    <a:pt x="1271294" y="1833139"/>
                  </a:cubicBezTo>
                  <a:cubicBezTo>
                    <a:pt x="1290581" y="1929574"/>
                    <a:pt x="1267191" y="1883352"/>
                    <a:pt x="1308872" y="1945873"/>
                  </a:cubicBezTo>
                  <a:cubicBezTo>
                    <a:pt x="1313047" y="1966750"/>
                    <a:pt x="1316234" y="1987849"/>
                    <a:pt x="1321398" y="2008503"/>
                  </a:cubicBezTo>
                  <a:cubicBezTo>
                    <a:pt x="1324600" y="2021312"/>
                    <a:pt x="1330722" y="2033272"/>
                    <a:pt x="1333924" y="2046081"/>
                  </a:cubicBezTo>
                  <a:cubicBezTo>
                    <a:pt x="1339876" y="2069891"/>
                    <a:pt x="1349332" y="2133097"/>
                    <a:pt x="1358976" y="2158815"/>
                  </a:cubicBezTo>
                  <a:cubicBezTo>
                    <a:pt x="1365532" y="2176299"/>
                    <a:pt x="1376672" y="2191757"/>
                    <a:pt x="1384028" y="2208920"/>
                  </a:cubicBezTo>
                  <a:cubicBezTo>
                    <a:pt x="1389229" y="2221056"/>
                    <a:pt x="1392379" y="2233972"/>
                    <a:pt x="1396554" y="2246498"/>
                  </a:cubicBezTo>
                  <a:cubicBezTo>
                    <a:pt x="1400729" y="2275725"/>
                    <a:pt x="1402441" y="2305412"/>
                    <a:pt x="1409080" y="2334180"/>
                  </a:cubicBezTo>
                  <a:cubicBezTo>
                    <a:pt x="1415018" y="2359911"/>
                    <a:pt x="1427727" y="2383717"/>
                    <a:pt x="1434132" y="2409336"/>
                  </a:cubicBezTo>
                  <a:lnTo>
                    <a:pt x="1446658" y="2459440"/>
                  </a:lnTo>
                  <a:cubicBezTo>
                    <a:pt x="1442483" y="2488667"/>
                    <a:pt x="1446123" y="2520143"/>
                    <a:pt x="1434132" y="2547122"/>
                  </a:cubicBezTo>
                  <a:cubicBezTo>
                    <a:pt x="1428018" y="2560879"/>
                    <a:pt x="1410311" y="2566060"/>
                    <a:pt x="1396554" y="2572174"/>
                  </a:cubicBezTo>
                  <a:cubicBezTo>
                    <a:pt x="1372423" y="2582899"/>
                    <a:pt x="1321398" y="2597226"/>
                    <a:pt x="1321398" y="2597226"/>
                  </a:cubicBezTo>
                  <a:cubicBezTo>
                    <a:pt x="1304697" y="2593051"/>
                    <a:pt x="1285618" y="2594249"/>
                    <a:pt x="1271294" y="2584700"/>
                  </a:cubicBezTo>
                  <a:cubicBezTo>
                    <a:pt x="1245773" y="2567686"/>
                    <a:pt x="1226130" y="2486790"/>
                    <a:pt x="1221189" y="2471966"/>
                  </a:cubicBezTo>
                  <a:lnTo>
                    <a:pt x="1208663" y="2434388"/>
                  </a:lnTo>
                  <a:cubicBezTo>
                    <a:pt x="1204488" y="2421862"/>
                    <a:pt x="1199339" y="2409619"/>
                    <a:pt x="1196137" y="2396810"/>
                  </a:cubicBezTo>
                  <a:cubicBezTo>
                    <a:pt x="1191962" y="2380109"/>
                    <a:pt x="1193160" y="2361030"/>
                    <a:pt x="1183611" y="2346706"/>
                  </a:cubicBezTo>
                  <a:cubicBezTo>
                    <a:pt x="1175260" y="2334180"/>
                    <a:pt x="1158559" y="2330005"/>
                    <a:pt x="1146033" y="2321654"/>
                  </a:cubicBezTo>
                  <a:cubicBezTo>
                    <a:pt x="1033137" y="2337782"/>
                    <a:pt x="1007714" y="2349497"/>
                    <a:pt x="870461" y="2309128"/>
                  </a:cubicBezTo>
                  <a:cubicBezTo>
                    <a:pt x="856018" y="2304880"/>
                    <a:pt x="853760" y="2284076"/>
                    <a:pt x="845409" y="2271550"/>
                  </a:cubicBezTo>
                  <a:cubicBezTo>
                    <a:pt x="841234" y="2254849"/>
                    <a:pt x="836618" y="2238251"/>
                    <a:pt x="832883" y="2221446"/>
                  </a:cubicBezTo>
                  <a:cubicBezTo>
                    <a:pt x="828264" y="2200663"/>
                    <a:pt x="825521" y="2179470"/>
                    <a:pt x="820357" y="2158815"/>
                  </a:cubicBezTo>
                  <a:cubicBezTo>
                    <a:pt x="817155" y="2146006"/>
                    <a:pt x="816079" y="2131547"/>
                    <a:pt x="807831" y="2121237"/>
                  </a:cubicBezTo>
                  <a:cubicBezTo>
                    <a:pt x="790171" y="2099163"/>
                    <a:pt x="757429" y="2091911"/>
                    <a:pt x="732674" y="2083659"/>
                  </a:cubicBezTo>
                  <a:cubicBezTo>
                    <a:pt x="675563" y="2097937"/>
                    <a:pt x="684269" y="2086630"/>
                    <a:pt x="644992" y="2133763"/>
                  </a:cubicBezTo>
                  <a:cubicBezTo>
                    <a:pt x="623785" y="2159212"/>
                    <a:pt x="620270" y="2187646"/>
                    <a:pt x="582362" y="2196394"/>
                  </a:cubicBezTo>
                  <a:cubicBezTo>
                    <a:pt x="541475" y="2205830"/>
                    <a:pt x="498855" y="2204745"/>
                    <a:pt x="457102" y="2208920"/>
                  </a:cubicBezTo>
                  <a:cubicBezTo>
                    <a:pt x="455586" y="2218014"/>
                    <a:pt x="445755" y="2301097"/>
                    <a:pt x="432050" y="2321654"/>
                  </a:cubicBezTo>
                  <a:cubicBezTo>
                    <a:pt x="422224" y="2336393"/>
                    <a:pt x="406998" y="2346706"/>
                    <a:pt x="394472" y="2359232"/>
                  </a:cubicBezTo>
                  <a:cubicBezTo>
                    <a:pt x="390297" y="2371758"/>
                    <a:pt x="381946" y="2383606"/>
                    <a:pt x="381946" y="2396810"/>
                  </a:cubicBezTo>
                  <a:cubicBezTo>
                    <a:pt x="381946" y="2414025"/>
                    <a:pt x="391854" y="2429899"/>
                    <a:pt x="394472" y="2446914"/>
                  </a:cubicBezTo>
                  <a:cubicBezTo>
                    <a:pt x="400221" y="2484284"/>
                    <a:pt x="402823" y="2522070"/>
                    <a:pt x="406998" y="2559648"/>
                  </a:cubicBezTo>
                  <a:cubicBezTo>
                    <a:pt x="392641" y="2631433"/>
                    <a:pt x="381946" y="2636893"/>
                    <a:pt x="369420" y="2647331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52201" y="789140"/>
              <a:ext cx="1752139" cy="4359057"/>
            </a:xfrm>
            <a:custGeom>
              <a:avLst/>
              <a:gdLst>
                <a:gd name="connsiteX0" fmla="*/ 649848 w 1752139"/>
                <a:gd name="connsiteY0" fmla="*/ 3206663 h 4359057"/>
                <a:gd name="connsiteX1" fmla="*/ 574692 w 1752139"/>
                <a:gd name="connsiteY1" fmla="*/ 3181611 h 4359057"/>
                <a:gd name="connsiteX2" fmla="*/ 537114 w 1752139"/>
                <a:gd name="connsiteY2" fmla="*/ 3169085 h 4359057"/>
                <a:gd name="connsiteX3" fmla="*/ 512062 w 1752139"/>
                <a:gd name="connsiteY3" fmla="*/ 3093928 h 4359057"/>
                <a:gd name="connsiteX4" fmla="*/ 499536 w 1752139"/>
                <a:gd name="connsiteY4" fmla="*/ 3056350 h 4359057"/>
                <a:gd name="connsiteX5" fmla="*/ 512062 w 1752139"/>
                <a:gd name="connsiteY5" fmla="*/ 3018772 h 4359057"/>
                <a:gd name="connsiteX6" fmla="*/ 549640 w 1752139"/>
                <a:gd name="connsiteY6" fmla="*/ 2993720 h 4359057"/>
                <a:gd name="connsiteX7" fmla="*/ 512062 w 1752139"/>
                <a:gd name="connsiteY7" fmla="*/ 2680570 h 4359057"/>
                <a:gd name="connsiteX8" fmla="*/ 487010 w 1752139"/>
                <a:gd name="connsiteY8" fmla="*/ 2642992 h 4359057"/>
                <a:gd name="connsiteX9" fmla="*/ 461958 w 1752139"/>
                <a:gd name="connsiteY9" fmla="*/ 2617939 h 4359057"/>
                <a:gd name="connsiteX10" fmla="*/ 411854 w 1752139"/>
                <a:gd name="connsiteY10" fmla="*/ 2542783 h 4359057"/>
                <a:gd name="connsiteX11" fmla="*/ 336698 w 1752139"/>
                <a:gd name="connsiteY11" fmla="*/ 2517731 h 4359057"/>
                <a:gd name="connsiteX12" fmla="*/ 223963 w 1752139"/>
                <a:gd name="connsiteY12" fmla="*/ 2530257 h 4359057"/>
                <a:gd name="connsiteX13" fmla="*/ 236489 w 1752139"/>
                <a:gd name="connsiteY13" fmla="*/ 2580361 h 4359057"/>
                <a:gd name="connsiteX14" fmla="*/ 274067 w 1752139"/>
                <a:gd name="connsiteY14" fmla="*/ 2642992 h 4359057"/>
                <a:gd name="connsiteX15" fmla="*/ 249015 w 1752139"/>
                <a:gd name="connsiteY15" fmla="*/ 2743200 h 4359057"/>
                <a:gd name="connsiteX16" fmla="*/ 211437 w 1752139"/>
                <a:gd name="connsiteY16" fmla="*/ 2768252 h 4359057"/>
                <a:gd name="connsiteX17" fmla="*/ 161333 w 1752139"/>
                <a:gd name="connsiteY17" fmla="*/ 2843408 h 4359057"/>
                <a:gd name="connsiteX18" fmla="*/ 148807 w 1752139"/>
                <a:gd name="connsiteY18" fmla="*/ 2805830 h 4359057"/>
                <a:gd name="connsiteX19" fmla="*/ 136281 w 1752139"/>
                <a:gd name="connsiteY19" fmla="*/ 2743200 h 4359057"/>
                <a:gd name="connsiteX20" fmla="*/ 86177 w 1752139"/>
                <a:gd name="connsiteY20" fmla="*/ 2668044 h 4359057"/>
                <a:gd name="connsiteX21" fmla="*/ 61125 w 1752139"/>
                <a:gd name="connsiteY21" fmla="*/ 2630465 h 4359057"/>
                <a:gd name="connsiteX22" fmla="*/ 36073 w 1752139"/>
                <a:gd name="connsiteY22" fmla="*/ 2592887 h 4359057"/>
                <a:gd name="connsiteX23" fmla="*/ 23547 w 1752139"/>
                <a:gd name="connsiteY23" fmla="*/ 2442575 h 4359057"/>
                <a:gd name="connsiteX24" fmla="*/ 11021 w 1752139"/>
                <a:gd name="connsiteY24" fmla="*/ 2392471 h 4359057"/>
                <a:gd name="connsiteX25" fmla="*/ 86177 w 1752139"/>
                <a:gd name="connsiteY25" fmla="*/ 2367419 h 4359057"/>
                <a:gd name="connsiteX26" fmla="*/ 123755 w 1752139"/>
                <a:gd name="connsiteY26" fmla="*/ 2342367 h 4359057"/>
                <a:gd name="connsiteX27" fmla="*/ 249015 w 1752139"/>
                <a:gd name="connsiteY27" fmla="*/ 2304789 h 4359057"/>
                <a:gd name="connsiteX28" fmla="*/ 236489 w 1752139"/>
                <a:gd name="connsiteY28" fmla="*/ 2167002 h 4359057"/>
                <a:gd name="connsiteX29" fmla="*/ 223963 w 1752139"/>
                <a:gd name="connsiteY29" fmla="*/ 2129424 h 4359057"/>
                <a:gd name="connsiteX30" fmla="*/ 236489 w 1752139"/>
                <a:gd name="connsiteY30" fmla="*/ 2016690 h 4359057"/>
                <a:gd name="connsiteX31" fmla="*/ 261541 w 1752139"/>
                <a:gd name="connsiteY31" fmla="*/ 1941534 h 4359057"/>
                <a:gd name="connsiteX32" fmla="*/ 336698 w 1752139"/>
                <a:gd name="connsiteY32" fmla="*/ 1891430 h 4359057"/>
                <a:gd name="connsiteX33" fmla="*/ 411854 w 1752139"/>
                <a:gd name="connsiteY33" fmla="*/ 1853852 h 4359057"/>
                <a:gd name="connsiteX34" fmla="*/ 487010 w 1752139"/>
                <a:gd name="connsiteY34" fmla="*/ 1816274 h 4359057"/>
                <a:gd name="connsiteX35" fmla="*/ 549640 w 1752139"/>
                <a:gd name="connsiteY35" fmla="*/ 1703539 h 4359057"/>
                <a:gd name="connsiteX36" fmla="*/ 549640 w 1752139"/>
                <a:gd name="connsiteY36" fmla="*/ 1490597 h 4359057"/>
                <a:gd name="connsiteX37" fmla="*/ 574692 w 1752139"/>
                <a:gd name="connsiteY37" fmla="*/ 1453019 h 4359057"/>
                <a:gd name="connsiteX38" fmla="*/ 612270 w 1752139"/>
                <a:gd name="connsiteY38" fmla="*/ 1427967 h 4359057"/>
                <a:gd name="connsiteX39" fmla="*/ 624796 w 1752139"/>
                <a:gd name="connsiteY39" fmla="*/ 1390389 h 4359057"/>
                <a:gd name="connsiteX40" fmla="*/ 599744 w 1752139"/>
                <a:gd name="connsiteY40" fmla="*/ 1215024 h 4359057"/>
                <a:gd name="connsiteX41" fmla="*/ 587218 w 1752139"/>
                <a:gd name="connsiteY41" fmla="*/ 977030 h 4359057"/>
                <a:gd name="connsiteX42" fmla="*/ 549640 w 1752139"/>
                <a:gd name="connsiteY42" fmla="*/ 839244 h 4359057"/>
                <a:gd name="connsiteX43" fmla="*/ 524588 w 1752139"/>
                <a:gd name="connsiteY43" fmla="*/ 789139 h 4359057"/>
                <a:gd name="connsiteX44" fmla="*/ 499536 w 1752139"/>
                <a:gd name="connsiteY44" fmla="*/ 751561 h 4359057"/>
                <a:gd name="connsiteX45" fmla="*/ 461958 w 1752139"/>
                <a:gd name="connsiteY45" fmla="*/ 713983 h 4359057"/>
                <a:gd name="connsiteX46" fmla="*/ 537114 w 1752139"/>
                <a:gd name="connsiteY46" fmla="*/ 676405 h 4359057"/>
                <a:gd name="connsiteX47" fmla="*/ 549640 w 1752139"/>
                <a:gd name="connsiteY47" fmla="*/ 626301 h 4359057"/>
                <a:gd name="connsiteX48" fmla="*/ 524588 w 1752139"/>
                <a:gd name="connsiteY48" fmla="*/ 538619 h 4359057"/>
                <a:gd name="connsiteX49" fmla="*/ 512062 w 1752139"/>
                <a:gd name="connsiteY49" fmla="*/ 501041 h 4359057"/>
                <a:gd name="connsiteX50" fmla="*/ 499536 w 1752139"/>
                <a:gd name="connsiteY50" fmla="*/ 425885 h 4359057"/>
                <a:gd name="connsiteX51" fmla="*/ 487010 w 1752139"/>
                <a:gd name="connsiteY51" fmla="*/ 388307 h 4359057"/>
                <a:gd name="connsiteX52" fmla="*/ 461958 w 1752139"/>
                <a:gd name="connsiteY52" fmla="*/ 288098 h 4359057"/>
                <a:gd name="connsiteX53" fmla="*/ 411854 w 1752139"/>
                <a:gd name="connsiteY53" fmla="*/ 200416 h 4359057"/>
                <a:gd name="connsiteX54" fmla="*/ 411854 w 1752139"/>
                <a:gd name="connsiteY54" fmla="*/ 25052 h 4359057"/>
                <a:gd name="connsiteX55" fmla="*/ 449432 w 1752139"/>
                <a:gd name="connsiteY55" fmla="*/ 0 h 4359057"/>
                <a:gd name="connsiteX56" fmla="*/ 624796 w 1752139"/>
                <a:gd name="connsiteY56" fmla="*/ 25052 h 4359057"/>
                <a:gd name="connsiteX57" fmla="*/ 662374 w 1752139"/>
                <a:gd name="connsiteY57" fmla="*/ 50104 h 4359057"/>
                <a:gd name="connsiteX58" fmla="*/ 687426 w 1752139"/>
                <a:gd name="connsiteY58" fmla="*/ 87682 h 4359057"/>
                <a:gd name="connsiteX59" fmla="*/ 812687 w 1752139"/>
                <a:gd name="connsiteY59" fmla="*/ 62630 h 4359057"/>
                <a:gd name="connsiteX60" fmla="*/ 850265 w 1752139"/>
                <a:gd name="connsiteY60" fmla="*/ 37578 h 4359057"/>
                <a:gd name="connsiteX61" fmla="*/ 937947 w 1752139"/>
                <a:gd name="connsiteY61" fmla="*/ 75156 h 4359057"/>
                <a:gd name="connsiteX62" fmla="*/ 962999 w 1752139"/>
                <a:gd name="connsiteY62" fmla="*/ 112734 h 4359057"/>
                <a:gd name="connsiteX63" fmla="*/ 950473 w 1752139"/>
                <a:gd name="connsiteY63" fmla="*/ 212942 h 4359057"/>
                <a:gd name="connsiteX64" fmla="*/ 937947 w 1752139"/>
                <a:gd name="connsiteY64" fmla="*/ 250520 h 4359057"/>
                <a:gd name="connsiteX65" fmla="*/ 975525 w 1752139"/>
                <a:gd name="connsiteY65" fmla="*/ 325676 h 4359057"/>
                <a:gd name="connsiteX66" fmla="*/ 1000577 w 1752139"/>
                <a:gd name="connsiteY66" fmla="*/ 400833 h 4359057"/>
                <a:gd name="connsiteX67" fmla="*/ 1038155 w 1752139"/>
                <a:gd name="connsiteY67" fmla="*/ 551145 h 4359057"/>
                <a:gd name="connsiteX68" fmla="*/ 1050681 w 1752139"/>
                <a:gd name="connsiteY68" fmla="*/ 713983 h 4359057"/>
                <a:gd name="connsiteX69" fmla="*/ 1088259 w 1752139"/>
                <a:gd name="connsiteY69" fmla="*/ 751561 h 4359057"/>
                <a:gd name="connsiteX70" fmla="*/ 1125837 w 1752139"/>
                <a:gd name="connsiteY70" fmla="*/ 801665 h 4359057"/>
                <a:gd name="connsiteX71" fmla="*/ 1150889 w 1752139"/>
                <a:gd name="connsiteY71" fmla="*/ 876822 h 4359057"/>
                <a:gd name="connsiteX72" fmla="*/ 1163415 w 1752139"/>
                <a:gd name="connsiteY72" fmla="*/ 989556 h 4359057"/>
                <a:gd name="connsiteX73" fmla="*/ 1213520 w 1752139"/>
                <a:gd name="connsiteY73" fmla="*/ 1064712 h 4359057"/>
                <a:gd name="connsiteX74" fmla="*/ 1226046 w 1752139"/>
                <a:gd name="connsiteY74" fmla="*/ 1114816 h 4359057"/>
                <a:gd name="connsiteX75" fmla="*/ 1200994 w 1752139"/>
                <a:gd name="connsiteY75" fmla="*/ 1152394 h 4359057"/>
                <a:gd name="connsiteX76" fmla="*/ 1125837 w 1752139"/>
                <a:gd name="connsiteY76" fmla="*/ 1202498 h 4359057"/>
                <a:gd name="connsiteX77" fmla="*/ 1075733 w 1752139"/>
                <a:gd name="connsiteY77" fmla="*/ 1277655 h 4359057"/>
                <a:gd name="connsiteX78" fmla="*/ 1113311 w 1752139"/>
                <a:gd name="connsiteY78" fmla="*/ 1427967 h 4359057"/>
                <a:gd name="connsiteX79" fmla="*/ 1150889 w 1752139"/>
                <a:gd name="connsiteY79" fmla="*/ 1478071 h 4359057"/>
                <a:gd name="connsiteX80" fmla="*/ 1163415 w 1752139"/>
                <a:gd name="connsiteY80" fmla="*/ 1565753 h 4359057"/>
                <a:gd name="connsiteX81" fmla="*/ 1138363 w 1752139"/>
                <a:gd name="connsiteY81" fmla="*/ 1778696 h 4359057"/>
                <a:gd name="connsiteX82" fmla="*/ 1150889 w 1752139"/>
                <a:gd name="connsiteY82" fmla="*/ 1841326 h 4359057"/>
                <a:gd name="connsiteX83" fmla="*/ 1213520 w 1752139"/>
                <a:gd name="connsiteY83" fmla="*/ 1903956 h 4359057"/>
                <a:gd name="connsiteX84" fmla="*/ 1276150 w 1752139"/>
                <a:gd name="connsiteY84" fmla="*/ 1991638 h 4359057"/>
                <a:gd name="connsiteX85" fmla="*/ 1313728 w 1752139"/>
                <a:gd name="connsiteY85" fmla="*/ 2029216 h 4359057"/>
                <a:gd name="connsiteX86" fmla="*/ 1351306 w 1752139"/>
                <a:gd name="connsiteY86" fmla="*/ 2041742 h 4359057"/>
                <a:gd name="connsiteX87" fmla="*/ 1376358 w 1752139"/>
                <a:gd name="connsiteY87" fmla="*/ 2079320 h 4359057"/>
                <a:gd name="connsiteX88" fmla="*/ 1363832 w 1752139"/>
                <a:gd name="connsiteY88" fmla="*/ 2141950 h 4359057"/>
                <a:gd name="connsiteX89" fmla="*/ 1326254 w 1752139"/>
                <a:gd name="connsiteY89" fmla="*/ 2167002 h 4359057"/>
                <a:gd name="connsiteX90" fmla="*/ 1313728 w 1752139"/>
                <a:gd name="connsiteY90" fmla="*/ 2204581 h 4359057"/>
                <a:gd name="connsiteX91" fmla="*/ 1376358 w 1752139"/>
                <a:gd name="connsiteY91" fmla="*/ 2279737 h 4359057"/>
                <a:gd name="connsiteX92" fmla="*/ 1401410 w 1752139"/>
                <a:gd name="connsiteY92" fmla="*/ 2329841 h 4359057"/>
                <a:gd name="connsiteX93" fmla="*/ 1438988 w 1752139"/>
                <a:gd name="connsiteY93" fmla="*/ 2354893 h 4359057"/>
                <a:gd name="connsiteX94" fmla="*/ 1476566 w 1752139"/>
                <a:gd name="connsiteY94" fmla="*/ 2430049 h 4359057"/>
                <a:gd name="connsiteX95" fmla="*/ 1489092 w 1752139"/>
                <a:gd name="connsiteY95" fmla="*/ 2467627 h 4359057"/>
                <a:gd name="connsiteX96" fmla="*/ 1564248 w 1752139"/>
                <a:gd name="connsiteY96" fmla="*/ 2542783 h 4359057"/>
                <a:gd name="connsiteX97" fmla="*/ 1576774 w 1752139"/>
                <a:gd name="connsiteY97" fmla="*/ 2580361 h 4359057"/>
                <a:gd name="connsiteX98" fmla="*/ 1564248 w 1752139"/>
                <a:gd name="connsiteY98" fmla="*/ 2617939 h 4359057"/>
                <a:gd name="connsiteX99" fmla="*/ 1501618 w 1752139"/>
                <a:gd name="connsiteY99" fmla="*/ 2693096 h 4359057"/>
                <a:gd name="connsiteX100" fmla="*/ 1464040 w 1752139"/>
                <a:gd name="connsiteY100" fmla="*/ 2743200 h 4359057"/>
                <a:gd name="connsiteX101" fmla="*/ 1514144 w 1752139"/>
                <a:gd name="connsiteY101" fmla="*/ 2830882 h 4359057"/>
                <a:gd name="connsiteX102" fmla="*/ 1526670 w 1752139"/>
                <a:gd name="connsiteY102" fmla="*/ 2868460 h 4359057"/>
                <a:gd name="connsiteX103" fmla="*/ 1551722 w 1752139"/>
                <a:gd name="connsiteY103" fmla="*/ 2906038 h 4359057"/>
                <a:gd name="connsiteX104" fmla="*/ 1564248 w 1752139"/>
                <a:gd name="connsiteY104" fmla="*/ 2956142 h 4359057"/>
                <a:gd name="connsiteX105" fmla="*/ 1576774 w 1752139"/>
                <a:gd name="connsiteY105" fmla="*/ 2993720 h 4359057"/>
                <a:gd name="connsiteX106" fmla="*/ 1551722 w 1752139"/>
                <a:gd name="connsiteY106" fmla="*/ 3081402 h 4359057"/>
                <a:gd name="connsiteX107" fmla="*/ 1564248 w 1752139"/>
                <a:gd name="connsiteY107" fmla="*/ 3181611 h 4359057"/>
                <a:gd name="connsiteX108" fmla="*/ 1601826 w 1752139"/>
                <a:gd name="connsiteY108" fmla="*/ 3206663 h 4359057"/>
                <a:gd name="connsiteX109" fmla="*/ 1626878 w 1752139"/>
                <a:gd name="connsiteY109" fmla="*/ 3244241 h 4359057"/>
                <a:gd name="connsiteX110" fmla="*/ 1639404 w 1752139"/>
                <a:gd name="connsiteY110" fmla="*/ 3294345 h 4359057"/>
                <a:gd name="connsiteX111" fmla="*/ 1651931 w 1752139"/>
                <a:gd name="connsiteY111" fmla="*/ 3444657 h 4359057"/>
                <a:gd name="connsiteX112" fmla="*/ 1702035 w 1752139"/>
                <a:gd name="connsiteY112" fmla="*/ 3569918 h 4359057"/>
                <a:gd name="connsiteX113" fmla="*/ 1689509 w 1752139"/>
                <a:gd name="connsiteY113" fmla="*/ 3757808 h 4359057"/>
                <a:gd name="connsiteX114" fmla="*/ 1676983 w 1752139"/>
                <a:gd name="connsiteY114" fmla="*/ 3795386 h 4359057"/>
                <a:gd name="connsiteX115" fmla="*/ 1639404 w 1752139"/>
                <a:gd name="connsiteY115" fmla="*/ 3820438 h 4359057"/>
                <a:gd name="connsiteX116" fmla="*/ 1689509 w 1752139"/>
                <a:gd name="connsiteY116" fmla="*/ 3945698 h 4359057"/>
                <a:gd name="connsiteX117" fmla="*/ 1714561 w 1752139"/>
                <a:gd name="connsiteY117" fmla="*/ 4045907 h 4359057"/>
                <a:gd name="connsiteX118" fmla="*/ 1752139 w 1752139"/>
                <a:gd name="connsiteY118" fmla="*/ 4171167 h 4359057"/>
                <a:gd name="connsiteX119" fmla="*/ 1739613 w 1752139"/>
                <a:gd name="connsiteY119" fmla="*/ 4359057 h 4359057"/>
                <a:gd name="connsiteX120" fmla="*/ 1739613 w 1752139"/>
                <a:gd name="connsiteY120" fmla="*/ 4359057 h 435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752139" h="4359057">
                  <a:moveTo>
                    <a:pt x="649848" y="3206663"/>
                  </a:moveTo>
                  <a:lnTo>
                    <a:pt x="574692" y="3181611"/>
                  </a:lnTo>
                  <a:lnTo>
                    <a:pt x="537114" y="3169085"/>
                  </a:lnTo>
                  <a:lnTo>
                    <a:pt x="512062" y="3093928"/>
                  </a:lnTo>
                  <a:lnTo>
                    <a:pt x="499536" y="3056350"/>
                  </a:lnTo>
                  <a:cubicBezTo>
                    <a:pt x="503711" y="3043824"/>
                    <a:pt x="503814" y="3029082"/>
                    <a:pt x="512062" y="3018772"/>
                  </a:cubicBezTo>
                  <a:cubicBezTo>
                    <a:pt x="521466" y="3007017"/>
                    <a:pt x="547650" y="3008642"/>
                    <a:pt x="549640" y="2993720"/>
                  </a:cubicBezTo>
                  <a:cubicBezTo>
                    <a:pt x="552403" y="2973000"/>
                    <a:pt x="528164" y="2704723"/>
                    <a:pt x="512062" y="2680570"/>
                  </a:cubicBezTo>
                  <a:cubicBezTo>
                    <a:pt x="503711" y="2668044"/>
                    <a:pt x="496414" y="2654748"/>
                    <a:pt x="487010" y="2642992"/>
                  </a:cubicBezTo>
                  <a:cubicBezTo>
                    <a:pt x="479633" y="2633770"/>
                    <a:pt x="469044" y="2627387"/>
                    <a:pt x="461958" y="2617939"/>
                  </a:cubicBezTo>
                  <a:cubicBezTo>
                    <a:pt x="443893" y="2593852"/>
                    <a:pt x="440418" y="2552304"/>
                    <a:pt x="411854" y="2542783"/>
                  </a:cubicBezTo>
                  <a:lnTo>
                    <a:pt x="336698" y="2517731"/>
                  </a:lnTo>
                  <a:cubicBezTo>
                    <a:pt x="299120" y="2521906"/>
                    <a:pt x="256026" y="2510218"/>
                    <a:pt x="223963" y="2530257"/>
                  </a:cubicBezTo>
                  <a:cubicBezTo>
                    <a:pt x="209364" y="2539381"/>
                    <a:pt x="231760" y="2563808"/>
                    <a:pt x="236489" y="2580361"/>
                  </a:cubicBezTo>
                  <a:cubicBezTo>
                    <a:pt x="249497" y="2625891"/>
                    <a:pt x="242588" y="2611511"/>
                    <a:pt x="274067" y="2642992"/>
                  </a:cubicBezTo>
                  <a:cubicBezTo>
                    <a:pt x="273443" y="2646111"/>
                    <a:pt x="259286" y="2730361"/>
                    <a:pt x="249015" y="2743200"/>
                  </a:cubicBezTo>
                  <a:cubicBezTo>
                    <a:pt x="239611" y="2754955"/>
                    <a:pt x="223963" y="2759901"/>
                    <a:pt x="211437" y="2768252"/>
                  </a:cubicBezTo>
                  <a:cubicBezTo>
                    <a:pt x="194736" y="2793304"/>
                    <a:pt x="170854" y="2871972"/>
                    <a:pt x="161333" y="2843408"/>
                  </a:cubicBezTo>
                  <a:cubicBezTo>
                    <a:pt x="157158" y="2830882"/>
                    <a:pt x="152009" y="2818639"/>
                    <a:pt x="148807" y="2805830"/>
                  </a:cubicBezTo>
                  <a:cubicBezTo>
                    <a:pt x="143643" y="2785176"/>
                    <a:pt x="145091" y="2762582"/>
                    <a:pt x="136281" y="2743200"/>
                  </a:cubicBezTo>
                  <a:cubicBezTo>
                    <a:pt x="123822" y="2715790"/>
                    <a:pt x="102878" y="2693096"/>
                    <a:pt x="86177" y="2668044"/>
                  </a:cubicBezTo>
                  <a:lnTo>
                    <a:pt x="61125" y="2630465"/>
                  </a:lnTo>
                  <a:lnTo>
                    <a:pt x="36073" y="2592887"/>
                  </a:lnTo>
                  <a:cubicBezTo>
                    <a:pt x="31898" y="2542783"/>
                    <a:pt x="29783" y="2492464"/>
                    <a:pt x="23547" y="2442575"/>
                  </a:cubicBezTo>
                  <a:cubicBezTo>
                    <a:pt x="21412" y="2425493"/>
                    <a:pt x="0" y="2405696"/>
                    <a:pt x="11021" y="2392471"/>
                  </a:cubicBezTo>
                  <a:cubicBezTo>
                    <a:pt x="27926" y="2372184"/>
                    <a:pt x="64205" y="2382067"/>
                    <a:pt x="86177" y="2367419"/>
                  </a:cubicBezTo>
                  <a:cubicBezTo>
                    <a:pt x="98703" y="2359068"/>
                    <a:pt x="109998" y="2348481"/>
                    <a:pt x="123755" y="2342367"/>
                  </a:cubicBezTo>
                  <a:cubicBezTo>
                    <a:pt x="162964" y="2324941"/>
                    <a:pt x="207374" y="2315199"/>
                    <a:pt x="249015" y="2304789"/>
                  </a:cubicBezTo>
                  <a:cubicBezTo>
                    <a:pt x="244840" y="2258860"/>
                    <a:pt x="243011" y="2212657"/>
                    <a:pt x="236489" y="2167002"/>
                  </a:cubicBezTo>
                  <a:cubicBezTo>
                    <a:pt x="234622" y="2153931"/>
                    <a:pt x="223963" y="2142628"/>
                    <a:pt x="223963" y="2129424"/>
                  </a:cubicBezTo>
                  <a:cubicBezTo>
                    <a:pt x="223963" y="2091615"/>
                    <a:pt x="229074" y="2053765"/>
                    <a:pt x="236489" y="2016690"/>
                  </a:cubicBezTo>
                  <a:cubicBezTo>
                    <a:pt x="241668" y="1990796"/>
                    <a:pt x="239569" y="1956182"/>
                    <a:pt x="261541" y="1941534"/>
                  </a:cubicBezTo>
                  <a:cubicBezTo>
                    <a:pt x="286593" y="1924833"/>
                    <a:pt x="308134" y="1900951"/>
                    <a:pt x="336698" y="1891430"/>
                  </a:cubicBezTo>
                  <a:cubicBezTo>
                    <a:pt x="431151" y="1859946"/>
                    <a:pt x="314726" y="1902416"/>
                    <a:pt x="411854" y="1853852"/>
                  </a:cubicBezTo>
                  <a:cubicBezTo>
                    <a:pt x="515574" y="1801992"/>
                    <a:pt x="379317" y="1888070"/>
                    <a:pt x="487010" y="1816274"/>
                  </a:cubicBezTo>
                  <a:cubicBezTo>
                    <a:pt x="544438" y="1730132"/>
                    <a:pt x="527593" y="1769682"/>
                    <a:pt x="549640" y="1703539"/>
                  </a:cubicBezTo>
                  <a:cubicBezTo>
                    <a:pt x="544789" y="1635624"/>
                    <a:pt x="516641" y="1556595"/>
                    <a:pt x="549640" y="1490597"/>
                  </a:cubicBezTo>
                  <a:cubicBezTo>
                    <a:pt x="556373" y="1477132"/>
                    <a:pt x="564047" y="1463664"/>
                    <a:pt x="574692" y="1453019"/>
                  </a:cubicBezTo>
                  <a:cubicBezTo>
                    <a:pt x="585337" y="1442374"/>
                    <a:pt x="599744" y="1436318"/>
                    <a:pt x="612270" y="1427967"/>
                  </a:cubicBezTo>
                  <a:cubicBezTo>
                    <a:pt x="616445" y="1415441"/>
                    <a:pt x="624796" y="1403593"/>
                    <a:pt x="624796" y="1390389"/>
                  </a:cubicBezTo>
                  <a:cubicBezTo>
                    <a:pt x="624796" y="1359038"/>
                    <a:pt x="605977" y="1252420"/>
                    <a:pt x="599744" y="1215024"/>
                  </a:cubicBezTo>
                  <a:cubicBezTo>
                    <a:pt x="595569" y="1135693"/>
                    <a:pt x="595991" y="1055985"/>
                    <a:pt x="587218" y="977030"/>
                  </a:cubicBezTo>
                  <a:cubicBezTo>
                    <a:pt x="586260" y="968407"/>
                    <a:pt x="562586" y="869452"/>
                    <a:pt x="549640" y="839244"/>
                  </a:cubicBezTo>
                  <a:cubicBezTo>
                    <a:pt x="542284" y="822081"/>
                    <a:pt x="533852" y="805352"/>
                    <a:pt x="524588" y="789139"/>
                  </a:cubicBezTo>
                  <a:cubicBezTo>
                    <a:pt x="517119" y="776068"/>
                    <a:pt x="509174" y="763126"/>
                    <a:pt x="499536" y="751561"/>
                  </a:cubicBezTo>
                  <a:cubicBezTo>
                    <a:pt x="488195" y="737952"/>
                    <a:pt x="474484" y="726509"/>
                    <a:pt x="461958" y="713983"/>
                  </a:cubicBezTo>
                  <a:cubicBezTo>
                    <a:pt x="483394" y="706838"/>
                    <a:pt x="523239" y="697218"/>
                    <a:pt x="537114" y="676405"/>
                  </a:cubicBezTo>
                  <a:cubicBezTo>
                    <a:pt x="546663" y="662081"/>
                    <a:pt x="545465" y="643002"/>
                    <a:pt x="549640" y="626301"/>
                  </a:cubicBezTo>
                  <a:cubicBezTo>
                    <a:pt x="519607" y="536202"/>
                    <a:pt x="556045" y="648717"/>
                    <a:pt x="524588" y="538619"/>
                  </a:cubicBezTo>
                  <a:cubicBezTo>
                    <a:pt x="520961" y="525923"/>
                    <a:pt x="514926" y="513930"/>
                    <a:pt x="512062" y="501041"/>
                  </a:cubicBezTo>
                  <a:cubicBezTo>
                    <a:pt x="506552" y="476248"/>
                    <a:pt x="505046" y="450678"/>
                    <a:pt x="499536" y="425885"/>
                  </a:cubicBezTo>
                  <a:cubicBezTo>
                    <a:pt x="496672" y="412996"/>
                    <a:pt x="490484" y="401045"/>
                    <a:pt x="487010" y="388307"/>
                  </a:cubicBezTo>
                  <a:cubicBezTo>
                    <a:pt x="477951" y="355089"/>
                    <a:pt x="481057" y="316746"/>
                    <a:pt x="461958" y="288098"/>
                  </a:cubicBezTo>
                  <a:cubicBezTo>
                    <a:pt x="426548" y="234983"/>
                    <a:pt x="443639" y="263985"/>
                    <a:pt x="411854" y="200416"/>
                  </a:cubicBezTo>
                  <a:cubicBezTo>
                    <a:pt x="398669" y="134490"/>
                    <a:pt x="384979" y="98958"/>
                    <a:pt x="411854" y="25052"/>
                  </a:cubicBezTo>
                  <a:cubicBezTo>
                    <a:pt x="416999" y="10904"/>
                    <a:pt x="436906" y="8351"/>
                    <a:pt x="449432" y="0"/>
                  </a:cubicBezTo>
                  <a:cubicBezTo>
                    <a:pt x="465903" y="1830"/>
                    <a:pt x="591211" y="12458"/>
                    <a:pt x="624796" y="25052"/>
                  </a:cubicBezTo>
                  <a:cubicBezTo>
                    <a:pt x="638892" y="30338"/>
                    <a:pt x="649848" y="41753"/>
                    <a:pt x="662374" y="50104"/>
                  </a:cubicBezTo>
                  <a:cubicBezTo>
                    <a:pt x="670725" y="62630"/>
                    <a:pt x="672730" y="84416"/>
                    <a:pt x="687426" y="87682"/>
                  </a:cubicBezTo>
                  <a:cubicBezTo>
                    <a:pt x="703405" y="91233"/>
                    <a:pt x="785012" y="76468"/>
                    <a:pt x="812687" y="62630"/>
                  </a:cubicBezTo>
                  <a:cubicBezTo>
                    <a:pt x="826152" y="55897"/>
                    <a:pt x="837739" y="45929"/>
                    <a:pt x="850265" y="37578"/>
                  </a:cubicBezTo>
                  <a:cubicBezTo>
                    <a:pt x="876371" y="46280"/>
                    <a:pt x="917309" y="57958"/>
                    <a:pt x="937947" y="75156"/>
                  </a:cubicBezTo>
                  <a:cubicBezTo>
                    <a:pt x="949512" y="84794"/>
                    <a:pt x="954648" y="100208"/>
                    <a:pt x="962999" y="112734"/>
                  </a:cubicBezTo>
                  <a:cubicBezTo>
                    <a:pt x="958824" y="146137"/>
                    <a:pt x="956495" y="179822"/>
                    <a:pt x="950473" y="212942"/>
                  </a:cubicBezTo>
                  <a:cubicBezTo>
                    <a:pt x="948111" y="225933"/>
                    <a:pt x="937947" y="237316"/>
                    <a:pt x="937947" y="250520"/>
                  </a:cubicBezTo>
                  <a:cubicBezTo>
                    <a:pt x="937947" y="276450"/>
                    <a:pt x="962859" y="306677"/>
                    <a:pt x="975525" y="325676"/>
                  </a:cubicBezTo>
                  <a:cubicBezTo>
                    <a:pt x="983876" y="350728"/>
                    <a:pt x="997661" y="374587"/>
                    <a:pt x="1000577" y="400833"/>
                  </a:cubicBezTo>
                  <a:cubicBezTo>
                    <a:pt x="1014765" y="528529"/>
                    <a:pt x="992130" y="482108"/>
                    <a:pt x="1038155" y="551145"/>
                  </a:cubicBezTo>
                  <a:cubicBezTo>
                    <a:pt x="1042330" y="605424"/>
                    <a:pt x="1037477" y="661169"/>
                    <a:pt x="1050681" y="713983"/>
                  </a:cubicBezTo>
                  <a:cubicBezTo>
                    <a:pt x="1054977" y="731169"/>
                    <a:pt x="1076731" y="738111"/>
                    <a:pt x="1088259" y="751561"/>
                  </a:cubicBezTo>
                  <a:cubicBezTo>
                    <a:pt x="1101845" y="767412"/>
                    <a:pt x="1113311" y="784964"/>
                    <a:pt x="1125837" y="801665"/>
                  </a:cubicBezTo>
                  <a:cubicBezTo>
                    <a:pt x="1134188" y="826717"/>
                    <a:pt x="1147973" y="850576"/>
                    <a:pt x="1150889" y="876822"/>
                  </a:cubicBezTo>
                  <a:cubicBezTo>
                    <a:pt x="1155064" y="914400"/>
                    <a:pt x="1151458" y="953687"/>
                    <a:pt x="1163415" y="989556"/>
                  </a:cubicBezTo>
                  <a:cubicBezTo>
                    <a:pt x="1172936" y="1018120"/>
                    <a:pt x="1213520" y="1064712"/>
                    <a:pt x="1213520" y="1064712"/>
                  </a:cubicBezTo>
                  <a:cubicBezTo>
                    <a:pt x="1217695" y="1081413"/>
                    <a:pt x="1228481" y="1097774"/>
                    <a:pt x="1226046" y="1114816"/>
                  </a:cubicBezTo>
                  <a:cubicBezTo>
                    <a:pt x="1223917" y="1129719"/>
                    <a:pt x="1210399" y="1140639"/>
                    <a:pt x="1200994" y="1152394"/>
                  </a:cubicBezTo>
                  <a:cubicBezTo>
                    <a:pt x="1175491" y="1184273"/>
                    <a:pt x="1166339" y="1182247"/>
                    <a:pt x="1125837" y="1202498"/>
                  </a:cubicBezTo>
                  <a:cubicBezTo>
                    <a:pt x="1109136" y="1227550"/>
                    <a:pt x="1070783" y="1247956"/>
                    <a:pt x="1075733" y="1277655"/>
                  </a:cubicBezTo>
                  <a:cubicBezTo>
                    <a:pt x="1081237" y="1310676"/>
                    <a:pt x="1092043" y="1399610"/>
                    <a:pt x="1113311" y="1427967"/>
                  </a:cubicBezTo>
                  <a:lnTo>
                    <a:pt x="1150889" y="1478071"/>
                  </a:lnTo>
                  <a:cubicBezTo>
                    <a:pt x="1155064" y="1507298"/>
                    <a:pt x="1163415" y="1536229"/>
                    <a:pt x="1163415" y="1565753"/>
                  </a:cubicBezTo>
                  <a:cubicBezTo>
                    <a:pt x="1163415" y="1713888"/>
                    <a:pt x="1166387" y="1694624"/>
                    <a:pt x="1138363" y="1778696"/>
                  </a:cubicBezTo>
                  <a:cubicBezTo>
                    <a:pt x="1142538" y="1799573"/>
                    <a:pt x="1139935" y="1823070"/>
                    <a:pt x="1150889" y="1841326"/>
                  </a:cubicBezTo>
                  <a:cubicBezTo>
                    <a:pt x="1166079" y="1866643"/>
                    <a:pt x="1213520" y="1903956"/>
                    <a:pt x="1213520" y="1903956"/>
                  </a:cubicBezTo>
                  <a:cubicBezTo>
                    <a:pt x="1242747" y="1991638"/>
                    <a:pt x="1213520" y="1970761"/>
                    <a:pt x="1276150" y="1991638"/>
                  </a:cubicBezTo>
                  <a:cubicBezTo>
                    <a:pt x="1288676" y="2004164"/>
                    <a:pt x="1298989" y="2019390"/>
                    <a:pt x="1313728" y="2029216"/>
                  </a:cubicBezTo>
                  <a:cubicBezTo>
                    <a:pt x="1324714" y="2036540"/>
                    <a:pt x="1340996" y="2033494"/>
                    <a:pt x="1351306" y="2041742"/>
                  </a:cubicBezTo>
                  <a:cubicBezTo>
                    <a:pt x="1363061" y="2051146"/>
                    <a:pt x="1368007" y="2066794"/>
                    <a:pt x="1376358" y="2079320"/>
                  </a:cubicBezTo>
                  <a:cubicBezTo>
                    <a:pt x="1372183" y="2100197"/>
                    <a:pt x="1374395" y="2123465"/>
                    <a:pt x="1363832" y="2141950"/>
                  </a:cubicBezTo>
                  <a:cubicBezTo>
                    <a:pt x="1356363" y="2155021"/>
                    <a:pt x="1335658" y="2155246"/>
                    <a:pt x="1326254" y="2167002"/>
                  </a:cubicBezTo>
                  <a:cubicBezTo>
                    <a:pt x="1318006" y="2177313"/>
                    <a:pt x="1317903" y="2192055"/>
                    <a:pt x="1313728" y="2204581"/>
                  </a:cubicBezTo>
                  <a:cubicBezTo>
                    <a:pt x="1348271" y="2239124"/>
                    <a:pt x="1353106" y="2239046"/>
                    <a:pt x="1376358" y="2279737"/>
                  </a:cubicBezTo>
                  <a:cubicBezTo>
                    <a:pt x="1385622" y="2295949"/>
                    <a:pt x="1389456" y="2315496"/>
                    <a:pt x="1401410" y="2329841"/>
                  </a:cubicBezTo>
                  <a:cubicBezTo>
                    <a:pt x="1411048" y="2341406"/>
                    <a:pt x="1426462" y="2346542"/>
                    <a:pt x="1438988" y="2354893"/>
                  </a:cubicBezTo>
                  <a:cubicBezTo>
                    <a:pt x="1470472" y="2449346"/>
                    <a:pt x="1428002" y="2332921"/>
                    <a:pt x="1476566" y="2430049"/>
                  </a:cubicBezTo>
                  <a:cubicBezTo>
                    <a:pt x="1482471" y="2441859"/>
                    <a:pt x="1482541" y="2456163"/>
                    <a:pt x="1489092" y="2467627"/>
                  </a:cubicBezTo>
                  <a:cubicBezTo>
                    <a:pt x="1517775" y="2517823"/>
                    <a:pt x="1522227" y="2514769"/>
                    <a:pt x="1564248" y="2542783"/>
                  </a:cubicBezTo>
                  <a:cubicBezTo>
                    <a:pt x="1568423" y="2555309"/>
                    <a:pt x="1576774" y="2567157"/>
                    <a:pt x="1576774" y="2580361"/>
                  </a:cubicBezTo>
                  <a:cubicBezTo>
                    <a:pt x="1576774" y="2593565"/>
                    <a:pt x="1570153" y="2606129"/>
                    <a:pt x="1564248" y="2617939"/>
                  </a:cubicBezTo>
                  <a:cubicBezTo>
                    <a:pt x="1542099" y="2662237"/>
                    <a:pt x="1534863" y="2654310"/>
                    <a:pt x="1501618" y="2693096"/>
                  </a:cubicBezTo>
                  <a:cubicBezTo>
                    <a:pt x="1488032" y="2708947"/>
                    <a:pt x="1476566" y="2726499"/>
                    <a:pt x="1464040" y="2743200"/>
                  </a:cubicBezTo>
                  <a:cubicBezTo>
                    <a:pt x="1490532" y="2849169"/>
                    <a:pt x="1454443" y="2741330"/>
                    <a:pt x="1514144" y="2830882"/>
                  </a:cubicBezTo>
                  <a:cubicBezTo>
                    <a:pt x="1521468" y="2841868"/>
                    <a:pt x="1520765" y="2856650"/>
                    <a:pt x="1526670" y="2868460"/>
                  </a:cubicBezTo>
                  <a:cubicBezTo>
                    <a:pt x="1533403" y="2881925"/>
                    <a:pt x="1543371" y="2893512"/>
                    <a:pt x="1551722" y="2906038"/>
                  </a:cubicBezTo>
                  <a:cubicBezTo>
                    <a:pt x="1555897" y="2922739"/>
                    <a:pt x="1559519" y="2939589"/>
                    <a:pt x="1564248" y="2956142"/>
                  </a:cubicBezTo>
                  <a:cubicBezTo>
                    <a:pt x="1567875" y="2968838"/>
                    <a:pt x="1576774" y="2980516"/>
                    <a:pt x="1576774" y="2993720"/>
                  </a:cubicBezTo>
                  <a:cubicBezTo>
                    <a:pt x="1576774" y="3009448"/>
                    <a:pt x="1557629" y="3063681"/>
                    <a:pt x="1551722" y="3081402"/>
                  </a:cubicBezTo>
                  <a:cubicBezTo>
                    <a:pt x="1555897" y="3114805"/>
                    <a:pt x="1551746" y="3150356"/>
                    <a:pt x="1564248" y="3181611"/>
                  </a:cubicBezTo>
                  <a:cubicBezTo>
                    <a:pt x="1569839" y="3195589"/>
                    <a:pt x="1591181" y="3196018"/>
                    <a:pt x="1601826" y="3206663"/>
                  </a:cubicBezTo>
                  <a:cubicBezTo>
                    <a:pt x="1612471" y="3217308"/>
                    <a:pt x="1618527" y="3231715"/>
                    <a:pt x="1626878" y="3244241"/>
                  </a:cubicBezTo>
                  <a:cubicBezTo>
                    <a:pt x="1631053" y="3260942"/>
                    <a:pt x="1637269" y="3277263"/>
                    <a:pt x="1639404" y="3294345"/>
                  </a:cubicBezTo>
                  <a:cubicBezTo>
                    <a:pt x="1645640" y="3344234"/>
                    <a:pt x="1643665" y="3395063"/>
                    <a:pt x="1651931" y="3444657"/>
                  </a:cubicBezTo>
                  <a:cubicBezTo>
                    <a:pt x="1659670" y="3491092"/>
                    <a:pt x="1681591" y="3529029"/>
                    <a:pt x="1702035" y="3569918"/>
                  </a:cubicBezTo>
                  <a:cubicBezTo>
                    <a:pt x="1697860" y="3632548"/>
                    <a:pt x="1696441" y="3695423"/>
                    <a:pt x="1689509" y="3757808"/>
                  </a:cubicBezTo>
                  <a:cubicBezTo>
                    <a:pt x="1688051" y="3770931"/>
                    <a:pt x="1685231" y="3785076"/>
                    <a:pt x="1676983" y="3795386"/>
                  </a:cubicBezTo>
                  <a:cubicBezTo>
                    <a:pt x="1667578" y="3807142"/>
                    <a:pt x="1651930" y="3812087"/>
                    <a:pt x="1639404" y="3820438"/>
                  </a:cubicBezTo>
                  <a:cubicBezTo>
                    <a:pt x="1674405" y="4030425"/>
                    <a:pt x="1621041" y="3781373"/>
                    <a:pt x="1689509" y="3945698"/>
                  </a:cubicBezTo>
                  <a:cubicBezTo>
                    <a:pt x="1702752" y="3977480"/>
                    <a:pt x="1703673" y="4013243"/>
                    <a:pt x="1714561" y="4045907"/>
                  </a:cubicBezTo>
                  <a:cubicBezTo>
                    <a:pt x="1745057" y="4137395"/>
                    <a:pt x="1733208" y="4095444"/>
                    <a:pt x="1752139" y="4171167"/>
                  </a:cubicBezTo>
                  <a:cubicBezTo>
                    <a:pt x="1738973" y="4342331"/>
                    <a:pt x="1739613" y="4279565"/>
                    <a:pt x="1739613" y="4359057"/>
                  </a:cubicBezTo>
                  <a:lnTo>
                    <a:pt x="1739613" y="4359057"/>
                  </a:lnTo>
                </a:path>
              </a:pathLst>
            </a:custGeom>
            <a:noFill/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62200" y="76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 চাকমাদের বাসস্থান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533400"/>
            <a:ext cx="2057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700" y="3164114"/>
            <a:ext cx="2324100" cy="3693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2625 -0.0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2659E-7 L 0.55209 -0.030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4" y="-152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1.24167 0.055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83" y="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608" y="838200"/>
            <a:ext cx="3345991" cy="2209801"/>
          </a:xfrm>
          <a:prstGeom prst="roundRect">
            <a:avLst/>
          </a:prstGeom>
          <a:solidFill>
            <a:srgbClr val="FFFFFF"/>
          </a:solidFill>
          <a:ln w="76200" cap="sq">
            <a:noFill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3048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চাকমাদের নিজেদের বর্নমালা ও ভাষা আছে।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kma dance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581400"/>
            <a:ext cx="3810000" cy="2565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38400" y="6096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আছে গান,নাচ ও সাহিত্য।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ZISAN\Desktop\cak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838200"/>
            <a:ext cx="3276600" cy="2209800"/>
          </a:xfrm>
          <a:prstGeom prst="roundRect">
            <a:avLst/>
          </a:prstGeom>
          <a:noFill/>
          <a:ln w="5715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152400"/>
            <a:ext cx="3886200" cy="523220"/>
          </a:xfrm>
          <a:prstGeom prst="homePlate">
            <a:avLst>
              <a:gd name="adj" fmla="val 70477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চাকমাদের ভাষা ও সংস্কৃতি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124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Deksop\CAKMA TRAIBE\marma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86199" cy="26106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289545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048071"/>
            <a:ext cx="8153400" cy="1200329"/>
          </a:xfrm>
          <a:prstGeom prst="rect">
            <a:avLst/>
          </a:prstGeom>
          <a:noFill/>
          <a:ln w="127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গ্রামে একজন গ্রামপ্রধান থাকেন। যাকে চাকমারা “</a:t>
            </a:r>
            <a:r>
              <a:rPr lang="bn-BD" sz="36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’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19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B1FB5"/>
                </a:solidFill>
                <a:latin typeface="NikoshBAN" pitchFamily="2" charset="0"/>
                <a:cs typeface="NikoshBAN" pitchFamily="2" charset="0"/>
              </a:rPr>
              <a:t>মাথায় হ্যাট পড়া লোকটি কে? </a:t>
            </a:r>
            <a:endParaRPr lang="en-US" sz="3200" dirty="0">
              <a:solidFill>
                <a:srgbClr val="0B1F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52400"/>
            <a:ext cx="2514600" cy="523220"/>
          </a:xfrm>
          <a:prstGeom prst="homePlate">
            <a:avLst>
              <a:gd name="adj" fmla="val 83507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মনোযোগে দেখ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591</Words>
  <Application>Microsoft Office PowerPoint</Application>
  <PresentationFormat>On-screen Show (4:3)</PresentationFormat>
  <Paragraphs>128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ATAUR</dc:creator>
  <cp:lastModifiedBy>Belal Hossan</cp:lastModifiedBy>
  <cp:revision>121</cp:revision>
  <dcterms:created xsi:type="dcterms:W3CDTF">2006-08-16T00:00:00Z</dcterms:created>
  <dcterms:modified xsi:type="dcterms:W3CDTF">2020-11-01T01:41:51Z</dcterms:modified>
</cp:coreProperties>
</file>