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1" r:id="rId1"/>
  </p:sldMasterIdLst>
  <p:notesMasterIdLst>
    <p:notesMasterId r:id="rId24"/>
  </p:notesMasterIdLst>
  <p:handoutMasterIdLst>
    <p:handoutMasterId r:id="rId25"/>
  </p:handoutMasterIdLst>
  <p:sldIdLst>
    <p:sldId id="278" r:id="rId2"/>
    <p:sldId id="258" r:id="rId3"/>
    <p:sldId id="274" r:id="rId4"/>
    <p:sldId id="285" r:id="rId5"/>
    <p:sldId id="264" r:id="rId6"/>
    <p:sldId id="288" r:id="rId7"/>
    <p:sldId id="276" r:id="rId8"/>
    <p:sldId id="260" r:id="rId9"/>
    <p:sldId id="261" r:id="rId10"/>
    <p:sldId id="262" r:id="rId11"/>
    <p:sldId id="263" r:id="rId12"/>
    <p:sldId id="287" r:id="rId13"/>
    <p:sldId id="266" r:id="rId14"/>
    <p:sldId id="267" r:id="rId15"/>
    <p:sldId id="268" r:id="rId16"/>
    <p:sldId id="269" r:id="rId17"/>
    <p:sldId id="284" r:id="rId18"/>
    <p:sldId id="270" r:id="rId19"/>
    <p:sldId id="272" r:id="rId20"/>
    <p:sldId id="271" r:id="rId21"/>
    <p:sldId id="280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mad Rabiullah" initials="MR" lastIdx="2" clrIdx="0">
    <p:extLst>
      <p:ext uri="{19B8F6BF-5375-455C-9EA6-DF929625EA0E}">
        <p15:presenceInfo xmlns:p15="http://schemas.microsoft.com/office/powerpoint/2012/main" userId="Mohammad Rabiull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2E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79FC0-61AF-426F-8B83-F5AE1802D5B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064B2-D5F4-4716-8003-2808D53A7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5064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A82EF-7722-456F-BD7B-BA7E885C863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C403C-CF97-4E71-B83A-15410BD80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4972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মোহাম্মদ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উল্লাহ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সহকারী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শিক্ষক-ইসলাম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ধর্ম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রাজামেহার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বিদ্যালয়,দেবিদ্বার,কুমিল্লা</a:t>
            </a:r>
            <a:r>
              <a:rPr lang="en-US" baseline="0" dirty="0" smtClean="0"/>
              <a:t>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403C-CF97-4E71-B83A-15410BD801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76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মোহাম্মদ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উল্লাহ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সহকারী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শিক্ষক-ইসলাম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ধর্ম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রাজামেহার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বিদ্যালয়,দেবিদ্বার,কুমিল্লা</a:t>
            </a:r>
            <a:r>
              <a:rPr lang="en-US" baseline="0" dirty="0" smtClean="0"/>
              <a:t>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403C-CF97-4E71-B83A-15410BD801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07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403C-CF97-4E71-B83A-15410BD801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75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C403C-CF97-4E71-B83A-15410BD801E7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28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403C-CF97-4E71-B83A-15410BD801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02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403C-CF97-4E71-B83A-15410BD801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396BFF4-6DA1-4E5C-B081-498E6C9CD473}" type="datetime3">
              <a:rPr lang="en-US" smtClean="0"/>
              <a:t>1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5990234-BF82-439B-A156-03E1CBBB7BA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31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B87EA-EDEE-4B80-B09A-96318E316B99}" type="datetime3">
              <a:rPr lang="en-US" smtClean="0"/>
              <a:t>1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0234-BF82-439B-A156-03E1CBBB7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7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811F-1333-4432-A384-233B70CC24F8}" type="datetime3">
              <a:rPr lang="en-US" smtClean="0"/>
              <a:t>1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0234-BF82-439B-A156-03E1CBBB7BA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931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21C5-4226-4EC7-A1E2-2E097AA971D4}" type="datetime3">
              <a:rPr lang="en-US" smtClean="0"/>
              <a:t>1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0234-BF82-439B-A156-03E1CBBB7BA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188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9413-9CA3-4026-B784-CB6B43D99084}" type="datetime3">
              <a:rPr lang="en-US" smtClean="0"/>
              <a:t>1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0234-BF82-439B-A156-03E1CBBB7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2702-6080-4FB6-9F5C-7E9E7664857B}" type="datetime3">
              <a:rPr lang="en-US" smtClean="0"/>
              <a:t>1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0234-BF82-439B-A156-03E1CBBB7BA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558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07189-6171-4FCD-B221-2158AA666A4A}" type="datetime3">
              <a:rPr lang="en-US" smtClean="0"/>
              <a:t>1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0234-BF82-439B-A156-03E1CBBB7BA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523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8A6E-CFF6-43C8-9CA7-BC872444B8FE}" type="datetime3">
              <a:rPr lang="en-US" smtClean="0"/>
              <a:t>1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0234-BF82-439B-A156-03E1CBBB7BA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70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F49B-B60E-46AA-B2D2-8FE4F25C176C}" type="datetime3">
              <a:rPr lang="en-US" smtClean="0"/>
              <a:t>1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0234-BF82-439B-A156-03E1CBBB7BA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345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F171-8260-47E2-B26A-5CE2482BA3AB}" type="datetime3">
              <a:rPr lang="en-US" smtClean="0"/>
              <a:t>1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16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B3C-8AD8-42E6-BF56-0B77A311DFDF}" type="datetime3">
              <a:rPr lang="en-US" smtClean="0"/>
              <a:t>1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4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9CCD-028B-4B39-8C7D-6B39CDBB5D5B}" type="datetime3">
              <a:rPr lang="en-US" smtClean="0"/>
              <a:t>1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0234-BF82-439B-A156-03E1CBBB7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55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F051-FA86-420D-9B49-B95F28537CB5}" type="datetime3">
              <a:rPr lang="en-US" smtClean="0"/>
              <a:t>1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75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9980-99E8-439E-831A-5A2C741E13AE}" type="datetime3">
              <a:rPr lang="en-US" smtClean="0"/>
              <a:t>1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68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3A6-DE08-4EEA-B9CB-AD9E416C6A4F}" type="datetime3">
              <a:rPr lang="en-US" smtClean="0"/>
              <a:t>1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81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A2EE-FDE6-4A7B-988C-248454108F6F}" type="datetime3">
              <a:rPr lang="en-US" smtClean="0"/>
              <a:t>1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07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7A989-4E92-4C90-A053-54CEAE70878A}" type="datetime3">
              <a:rPr lang="en-US" smtClean="0"/>
              <a:t>1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09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82F6-2358-42F2-9F48-FCE987E96EFF}" type="datetime3">
              <a:rPr lang="en-US" smtClean="0"/>
              <a:t>1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93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7862-A1DF-4ADD-80F0-2958C2A14626}" type="datetime3">
              <a:rPr lang="en-US" smtClean="0"/>
              <a:t>1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09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50AD-6DDB-422E-A190-4FA9A8D9477B}" type="datetime3">
              <a:rPr lang="en-US" smtClean="0"/>
              <a:t>1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72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1176-FFCC-41AE-B111-E444E70F5858}" type="datetime3">
              <a:rPr lang="en-US" smtClean="0"/>
              <a:t>1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71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B1E5-7A20-40DE-B552-3754F7888A2A}" type="datetime3">
              <a:rPr lang="en-US" smtClean="0"/>
              <a:t>1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3FA0-69EB-4E45-8A0B-EE9323182416}" type="datetime3">
              <a:rPr lang="en-US" smtClean="0"/>
              <a:t>1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0234-BF82-439B-A156-03E1CBBB7BA1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3673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2C48-8AD2-49BC-B2ED-7E8186010C3D}" type="datetime3">
              <a:rPr lang="en-US" smtClean="0"/>
              <a:t>1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7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537A-0484-4867-A474-CEE7D9EAD4F5}" type="datetime3">
              <a:rPr lang="en-US" smtClean="0"/>
              <a:t>1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0234-BF82-439B-A156-03E1CBBB7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1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4E38A-DBA3-490E-A6E3-D6A3C956637D}" type="datetime3">
              <a:rPr lang="en-US" smtClean="0"/>
              <a:t>1 November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0234-BF82-439B-A156-03E1CBBB7BA1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55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B458-E52A-46F5-8EF2-EA9877340971}" type="datetime3">
              <a:rPr lang="en-US" smtClean="0"/>
              <a:t>1 November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0234-BF82-439B-A156-03E1CBBB7BA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20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9DC4-8EF4-4C87-9BBF-2A47C8F661A3}" type="datetime3">
              <a:rPr lang="en-US" smtClean="0"/>
              <a:t>1 November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0234-BF82-439B-A156-03E1CBBB7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0E2D-BF7C-4AE4-B1F0-1CEEF1A09547}" type="datetime3">
              <a:rPr lang="en-US" smtClean="0"/>
              <a:t>1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0234-BF82-439B-A156-03E1CBBB7BA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03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E631-8DFC-4506-8B44-6FB921321C0A}" type="datetime3">
              <a:rPr lang="en-US" smtClean="0"/>
              <a:t>1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0234-BF82-439B-A156-03E1CBBB7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8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CB3E68-67E8-47EC-8693-E951BC8308BC}" type="datetime3">
              <a:rPr lang="en-US" smtClean="0"/>
              <a:t>1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990234-BF82-439B-A156-03E1CBBB7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9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  <p:sldLayoutId id="2147484064" r:id="rId13"/>
    <p:sldLayoutId id="2147484065" r:id="rId14"/>
    <p:sldLayoutId id="2147484066" r:id="rId15"/>
    <p:sldLayoutId id="2147484067" r:id="rId16"/>
    <p:sldLayoutId id="2147484068" r:id="rId17"/>
    <p:sldLayoutId id="2147484069" r:id="rId18"/>
    <p:sldLayoutId id="2147484070" r:id="rId19"/>
    <p:sldLayoutId id="2147484071" r:id="rId20"/>
    <p:sldLayoutId id="2147484072" r:id="rId21"/>
    <p:sldLayoutId id="2147484073" r:id="rId22"/>
    <p:sldLayoutId id="2147484074" r:id="rId23"/>
    <p:sldLayoutId id="2147484076" r:id="rId24"/>
    <p:sldLayoutId id="2147484077" r:id="rId25"/>
    <p:sldLayoutId id="2147484078" r:id="rId26"/>
    <p:sldLayoutId id="2147484079" r:id="rId27"/>
    <p:sldLayoutId id="2147484080" r:id="rId28"/>
    <p:sldLayoutId id="2147484081" r:id="rId29"/>
    <p:sldLayoutId id="2147484082" r:id="rId30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4C2B-F410-4F88-8D05-9E06BA849166}" type="datetime3">
              <a:rPr lang="en-US" smtClean="0"/>
              <a:t>1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24178" y="263604"/>
            <a:ext cx="6858000" cy="110799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+mj-cs"/>
              </a:rPr>
              <a:t>اَلسَّلَامُ عَلَيْكُمْ وَرَحْمَةُ اللهِ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1"/>
          <p:cNvSpPr txBox="1">
            <a:spLocks/>
          </p:cNvSpPr>
          <p:nvPr/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FD78E5-E62D-4C7B-AFEA-CC4BA38B2BCB}" type="datetime1">
              <a:rPr lang="en-US" smtClean="0"/>
              <a:pPr/>
              <a:t>11/1/2020</a:t>
            </a:fld>
            <a:endParaRPr lang="en-US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Md.Mahabub Alam.Razzak Howlader Akademy.Madaripur Sadar.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75492" y="2068696"/>
            <a:ext cx="1081906" cy="417750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6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</a:t>
            </a: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612" y="1125721"/>
            <a:ext cx="628650" cy="942975"/>
          </a:xfrm>
          <a:prstGeom prst="rect">
            <a:avLst/>
          </a:prstGeom>
        </p:spPr>
      </p:pic>
      <p:pic>
        <p:nvPicPr>
          <p:cNvPr id="12" name="Picture 1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9748" y="513169"/>
            <a:ext cx="628650" cy="942975"/>
          </a:xfrm>
          <a:prstGeom prst="rect">
            <a:avLst/>
          </a:prstGeom>
        </p:spPr>
      </p:pic>
      <p:pic>
        <p:nvPicPr>
          <p:cNvPr id="13" name="Picture 12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694" y="556355"/>
            <a:ext cx="628650" cy="942975"/>
          </a:xfrm>
          <a:prstGeom prst="rect">
            <a:avLst/>
          </a:prstGeom>
        </p:spPr>
      </p:pic>
      <p:pic>
        <p:nvPicPr>
          <p:cNvPr id="14" name="Picture 13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2560" y="560412"/>
            <a:ext cx="628650" cy="942975"/>
          </a:xfrm>
          <a:prstGeom prst="rect">
            <a:avLst/>
          </a:prstGeom>
        </p:spPr>
      </p:pic>
      <p:pic>
        <p:nvPicPr>
          <p:cNvPr id="15" name="Picture 14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8398" y="566947"/>
            <a:ext cx="628650" cy="942975"/>
          </a:xfrm>
          <a:prstGeom prst="rect">
            <a:avLst/>
          </a:prstGeom>
        </p:spPr>
      </p:pic>
      <p:pic>
        <p:nvPicPr>
          <p:cNvPr id="16" name="Picture 15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1098" y="735487"/>
            <a:ext cx="628650" cy="942975"/>
          </a:xfrm>
          <a:prstGeom prst="rect">
            <a:avLst/>
          </a:prstGeom>
        </p:spPr>
      </p:pic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2409837" y="1509922"/>
            <a:ext cx="3996936" cy="372317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CirclePour">
              <a:avLst>
                <a:gd name="adj1" fmla="val 10854717"/>
                <a:gd name="adj2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রাজামেহার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132" y="2366651"/>
            <a:ext cx="2074092" cy="177627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7372923" y="2019568"/>
            <a:ext cx="1074295" cy="425809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6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</a:t>
            </a: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857398" y="5119304"/>
            <a:ext cx="5492350" cy="104917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Open.jpg"/>
          <p:cNvPicPr>
            <a:picLocks noChangeAspect="1"/>
          </p:cNvPicPr>
          <p:nvPr/>
        </p:nvPicPr>
        <p:blipFill>
          <a:blip r:embed="rId4"/>
          <a:srcRect r="50415" b="4110"/>
          <a:stretch>
            <a:fillRect/>
          </a:stretch>
        </p:blipFill>
        <p:spPr>
          <a:xfrm>
            <a:off x="393324" y="218958"/>
            <a:ext cx="4294316" cy="6334242"/>
          </a:xfrm>
          <a:prstGeom prst="rect">
            <a:avLst/>
          </a:prstGeom>
        </p:spPr>
      </p:pic>
      <p:pic>
        <p:nvPicPr>
          <p:cNvPr id="22" name="Picture 21" descr="Open.jpg"/>
          <p:cNvPicPr>
            <a:picLocks noChangeAspect="1"/>
          </p:cNvPicPr>
          <p:nvPr/>
        </p:nvPicPr>
        <p:blipFill>
          <a:blip r:embed="rId4"/>
          <a:srcRect l="49585" b="4110"/>
          <a:stretch>
            <a:fillRect/>
          </a:stretch>
        </p:blipFill>
        <p:spPr>
          <a:xfrm>
            <a:off x="4680539" y="231907"/>
            <a:ext cx="4266209" cy="632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5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235" y="633554"/>
            <a:ext cx="5952965" cy="432527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903BC-E81F-4C5E-B295-69FC07CFE40B}" type="datetime3">
              <a:rPr lang="en-US" smtClean="0"/>
              <a:t>1 November 2020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22530" y="5200404"/>
            <a:ext cx="6781800" cy="10395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অতিশয়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ত্রাস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ভয়ের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triped Right Arrow 7"/>
          <p:cNvSpPr/>
          <p:nvPr/>
        </p:nvSpPr>
        <p:spPr>
          <a:xfrm>
            <a:off x="626994" y="1143000"/>
            <a:ext cx="2191071" cy="2438400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সন্ত্রাস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235" y="686900"/>
            <a:ext cx="5629468" cy="438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4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40FD-DE41-45F2-A57A-E7301AC4E8C7}" type="datetime3">
              <a:rPr lang="en-US" smtClean="0"/>
              <a:t>1 November 2020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2743200"/>
            <a:ext cx="7315200" cy="28653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খাটিয়ে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আদায়ের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নীতিকে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সন্ত্রাস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2362200" y="1066800"/>
            <a:ext cx="4953000" cy="12954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সন্ত্রাস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83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3A6-DE08-4EEA-B9CB-AD9E416C6A4F}" type="datetime3">
              <a:rPr lang="en-US" smtClean="0"/>
              <a:t>1 November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"/>
            <a:ext cx="7924800" cy="403187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সন্ত্রাস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প্রতিশব্দ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ফাসাদ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আভিধানিক অর্থ ত্রাস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করা,হয়রানি,খুন-খারাবি,ছিনতাই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ব্যাপক অর্থে বলা যায়,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নানারকম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অত্যাচার-অবিচার,খুন-হত্যা,বোমাবাজি,ডাকাতি,ছিনতাই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ইত্যাদির মাধ্যমে সাধারণ</a:t>
            </a:r>
          </a:p>
          <a:p>
            <a:pPr algn="just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কে জিম্মি করে রাখার নাম ই হলো সন্ত্রাস।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শান্তির ধর্ম।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সন্ত্রাসের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স্থান নেই। রাসূলুল্লাহ (সাঃ) নবুওয়াতের তেইশ বছর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জিন্দিগিতে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সন্ত্রাসের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বিরুদ্ধে লড়াই করেছেন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800600"/>
            <a:ext cx="792480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রাসুলুল্লাহ (সাঃ) ইরশাদ করেনঃ-- " যে ব্যাক্তি কোনো অমুসলিম নাগরিক</a:t>
            </a:r>
          </a:p>
          <a:p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হত্যা করবে কিয়ামতের দিন আমি তার বিররুদ্ধে ফরিয়াদী হবো"।</a:t>
            </a:r>
          </a:p>
          <a:p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আবু দাউদ ২/৪৩৩)</a:t>
            </a:r>
            <a:endParaRPr lang="as-IN" sz="2800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01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E3CE-6DA1-4F41-82BE-748558169A5E}" type="datetime3">
              <a:rPr lang="en-US" smtClean="0"/>
              <a:t>1 November 2020</a:t>
            </a:fld>
            <a:endParaRPr lang="en-US"/>
          </a:p>
        </p:txBody>
      </p:sp>
      <p:sp>
        <p:nvSpPr>
          <p:cNvPr id="4" name="Round Diagonal Corner Rectangle 3"/>
          <p:cNvSpPr/>
          <p:nvPr/>
        </p:nvSpPr>
        <p:spPr>
          <a:xfrm>
            <a:off x="1600200" y="455265"/>
            <a:ext cx="6418848" cy="700481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সন্ত্রাস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বিধান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100119"/>
            <a:ext cx="7848600" cy="2194560"/>
          </a:xfrm>
          <a:prstGeom prst="rect">
            <a:avLst/>
          </a:prstGeom>
          <a:solidFill>
            <a:schemeClr val="bg1"/>
          </a:solidFill>
          <a:ln>
            <a:solidFill>
              <a:srgbClr val="0743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যতক্ষণ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ফিতনা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দূরীভূত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আল-আনফাল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39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33800" y="1584680"/>
            <a:ext cx="3623272" cy="7004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210492"/>
            <a:ext cx="2143125" cy="257175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532972"/>
            <a:ext cx="4702506" cy="124927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9C09-EAE6-421F-A64D-BD9F9209F333}" type="datetime3">
              <a:rPr lang="en-US" smtClean="0"/>
              <a:t>1 November 2020</a:t>
            </a:fld>
            <a:endParaRPr lang="en-US"/>
          </a:p>
        </p:txBody>
      </p:sp>
      <p:sp>
        <p:nvSpPr>
          <p:cNvPr id="4" name="Round Diagonal Corner Rectangle 3"/>
          <p:cNvSpPr/>
          <p:nvPr/>
        </p:nvSpPr>
        <p:spPr>
          <a:xfrm>
            <a:off x="938046" y="410066"/>
            <a:ext cx="7267907" cy="70048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সন্ত্রাস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দমনে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নিয়েছে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6019800" y="1918886"/>
            <a:ext cx="2763607" cy="3383280"/>
          </a:xfrm>
          <a:prstGeom prst="verticalScroll">
            <a:avLst>
              <a:gd name="adj" fmla="val 304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শাস্তিমূলক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92166"/>
            <a:ext cx="4929354" cy="381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02677" y="4223740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কারাদন্ড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86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8A02-DFEF-4419-A771-E26758C185B0}" type="datetime3">
              <a:rPr lang="en-US" smtClean="0"/>
              <a:t>1 November 2020</a:t>
            </a:fld>
            <a:endParaRPr lang="en-US"/>
          </a:p>
        </p:txBody>
      </p:sp>
      <p:sp>
        <p:nvSpPr>
          <p:cNvPr id="5" name="Vertical Scroll 4"/>
          <p:cNvSpPr/>
          <p:nvPr/>
        </p:nvSpPr>
        <p:spPr>
          <a:xfrm>
            <a:off x="5181601" y="1691640"/>
            <a:ext cx="3769895" cy="3749040"/>
          </a:xfrm>
          <a:prstGeom prst="verticalScroll">
            <a:avLst>
              <a:gd name="adj" fmla="val 6723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উদঘাটন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নিরসন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352092" y="137160"/>
            <a:ext cx="8599403" cy="700481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সন্ত্রাস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দমনে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নিয়েছে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0"/>
            <a:ext cx="3813593" cy="316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5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E5B-93C3-4CDD-A6DD-2EAA77855C54}" type="datetime3">
              <a:rPr lang="en-US" smtClean="0"/>
              <a:t>1 November 2020</a:t>
            </a:fld>
            <a:endParaRPr lang="en-US"/>
          </a:p>
        </p:txBody>
      </p:sp>
      <p:sp>
        <p:nvSpPr>
          <p:cNvPr id="7" name="Vertical Scroll 6"/>
          <p:cNvSpPr/>
          <p:nvPr/>
        </p:nvSpPr>
        <p:spPr>
          <a:xfrm>
            <a:off x="5812575" y="1672848"/>
            <a:ext cx="2763607" cy="3383280"/>
          </a:xfrm>
          <a:prstGeom prst="verticalScroll">
            <a:avLst>
              <a:gd name="adj" fmla="val 304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নৈতিকতাবোধ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জাগ্রতকরণ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219200" y="463781"/>
            <a:ext cx="7327412" cy="700481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সন্ত্রাস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দমনে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নিয়েছে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MOHAMMAD RABI ULLAH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>
          <a:xfrm>
            <a:off x="990600" y="1264465"/>
            <a:ext cx="4572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4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3A6-DE08-4EEA-B9CB-AD9E416C6A4F}" type="datetime3">
              <a:rPr lang="en-US" smtClean="0"/>
              <a:t>1 November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061713" y="1953862"/>
            <a:ext cx="2497706" cy="2480539"/>
            <a:chOff x="3200696" y="1993552"/>
            <a:chExt cx="2497706" cy="2480539"/>
          </a:xfrm>
        </p:grpSpPr>
        <p:sp>
          <p:nvSpPr>
            <p:cNvPr id="4" name="Oval 3"/>
            <p:cNvSpPr/>
            <p:nvPr/>
          </p:nvSpPr>
          <p:spPr>
            <a:xfrm>
              <a:off x="3516049" y="2291356"/>
              <a:ext cx="1828800" cy="1828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সন্ত্রাসের</a:t>
              </a:r>
              <a:r>
                <a:rPr lang="en-US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কূফল</a:t>
              </a:r>
              <a:endPara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 rot="16200000">
              <a:off x="4261692" y="1922860"/>
              <a:ext cx="343247" cy="484632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 rot="13897440">
              <a:off x="3578234" y="2118637"/>
              <a:ext cx="343247" cy="484632"/>
            </a:xfrm>
            <a:prstGeom prst="rightArrow">
              <a:avLst/>
            </a:prstGeom>
            <a:solidFill>
              <a:srgbClr val="00B0F0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 rot="19242349">
              <a:off x="5036407" y="2215308"/>
              <a:ext cx="343247" cy="4846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 rot="10800000">
              <a:off x="3200696" y="2980375"/>
              <a:ext cx="343247" cy="484632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5245872">
              <a:off x="4357073" y="4060152"/>
              <a:ext cx="343247" cy="484632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190805">
              <a:off x="5355155" y="3024738"/>
              <a:ext cx="343247" cy="48463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7962165">
              <a:off x="3532313" y="3782524"/>
              <a:ext cx="343247" cy="48463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 rot="2562969">
              <a:off x="5074352" y="3657430"/>
              <a:ext cx="343247" cy="484632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588251" y="899679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সন্ত্রাসের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বিশৃংখলা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6996" y="1851376"/>
            <a:ext cx="2862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বিপর্যস্ত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40429" y="2856400"/>
            <a:ext cx="2793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জীবনযাপন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ব্যাহত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21888" y="3847085"/>
            <a:ext cx="2474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9584" y="4498330"/>
            <a:ext cx="2389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30886" y="3952305"/>
            <a:ext cx="2144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সম্ভ্রমের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9866" y="2898122"/>
            <a:ext cx="2797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প্রশাসন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স্থবির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8056" y="1524000"/>
            <a:ext cx="3031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অগ্রগতি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মারাত্নক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82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1925" y="448342"/>
            <a:ext cx="22033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5181600"/>
            <a:ext cx="7924800" cy="11453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সন্ত্রাস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দমনে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বিধানের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কোরআন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002060"/>
                </a:solidFill>
              </a:rPr>
              <a:t>MOHAMMAD RABI ULLAH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2C0D-BD54-4EA9-9AED-707F0495F381}" type="datetime3">
              <a:rPr lang="en-US" smtClean="0"/>
              <a:t>1 November 2020</a:t>
            </a:fld>
            <a:endParaRPr lang="en-US"/>
          </a:p>
        </p:txBody>
      </p:sp>
      <p:sp>
        <p:nvSpPr>
          <p:cNvPr id="2" name="AutoShape 2" descr="১০১ : সহযোগিতামূলক শিক্ষণ পদ্ধতি - Jonakiict"/>
          <p:cNvSpPr>
            <a:spLocks noChangeAspect="1" noChangeArrowheads="1"/>
          </p:cNvSpPr>
          <p:nvPr/>
        </p:nvSpPr>
        <p:spPr bwMode="auto">
          <a:xfrm>
            <a:off x="1371600" y="2113764"/>
            <a:ext cx="26765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52562"/>
            <a:ext cx="6629400" cy="37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5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B611-859A-4BA1-833A-4BD2A39767BD}" type="datetime3">
              <a:rPr lang="en-US" smtClean="0"/>
              <a:t>1 November 2020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955276" y="659688"/>
            <a:ext cx="5157248" cy="6204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6801" y="1368740"/>
            <a:ext cx="7968972" cy="68866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সন্ত্রাস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দমনে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নিয়েছে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43000" y="2184376"/>
            <a:ext cx="2493818" cy="688660"/>
          </a:xfrm>
          <a:prstGeom prst="roundRect">
            <a:avLst/>
          </a:prstGeom>
          <a:solidFill>
            <a:schemeClr val="bg2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২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89589" y="2880360"/>
            <a:ext cx="2057032" cy="6886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63782" y="2912588"/>
            <a:ext cx="2493818" cy="6886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৪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84402" y="2104004"/>
            <a:ext cx="2061006" cy="6886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ঘ. ৩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63150" y="2057400"/>
                <a:ext cx="1075650" cy="621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150" y="1714500"/>
                <a:ext cx="1075650" cy="621580"/>
              </a:xfrm>
              <a:prstGeom prst="rect">
                <a:avLst/>
              </a:prstGeom>
              <a:blipFill rotWithShape="1">
                <a:blip r:embed="rId2"/>
                <a:stretch>
                  <a:fillRect t="-6863" b="-39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1205252" y="3688839"/>
            <a:ext cx="7429716" cy="757525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হত্যা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অপেক্ষায়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জঘন্য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60060" y="5467976"/>
            <a:ext cx="2743200" cy="7575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ঘুষ</a:t>
            </a:r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84402" y="4591716"/>
            <a:ext cx="2426435" cy="75752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চুরি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43000" y="4591716"/>
            <a:ext cx="2743200" cy="757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ফিতনা</a:t>
            </a:r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484402" y="5440681"/>
            <a:ext cx="2426435" cy="75752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গিবত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3744" y="4589453"/>
                <a:ext cx="693057" cy="747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000" b="1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43" y="3824544"/>
                <a:ext cx="693057" cy="622972"/>
              </a:xfrm>
              <a:prstGeom prst="rect">
                <a:avLst/>
              </a:prstGeom>
              <a:blipFill rotWithShape="1">
                <a:blip r:embed="rId3"/>
                <a:stretch>
                  <a:fillRect t="-9709" r="-35088" b="-6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Multiply 16"/>
          <p:cNvSpPr/>
          <p:nvPr/>
        </p:nvSpPr>
        <p:spPr>
          <a:xfrm>
            <a:off x="86620" y="2241384"/>
            <a:ext cx="522981" cy="638977"/>
          </a:xfrm>
          <a:prstGeom prst="mathMultiply">
            <a:avLst>
              <a:gd name="adj1" fmla="val 44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4839485" y="2937368"/>
            <a:ext cx="522981" cy="638977"/>
          </a:xfrm>
          <a:prstGeom prst="mathMultiply">
            <a:avLst>
              <a:gd name="adj1" fmla="val 44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76201" y="2971801"/>
            <a:ext cx="522981" cy="638977"/>
          </a:xfrm>
          <a:prstGeom prst="mathMultiply">
            <a:avLst>
              <a:gd name="adj1" fmla="val 44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355832" y="5440681"/>
            <a:ext cx="522981" cy="528080"/>
          </a:xfrm>
          <a:prstGeom prst="mathMultiply">
            <a:avLst>
              <a:gd name="adj1" fmla="val 44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4658620" y="4799581"/>
            <a:ext cx="522981" cy="528080"/>
          </a:xfrm>
          <a:prstGeom prst="mathMultiply">
            <a:avLst>
              <a:gd name="adj1" fmla="val 44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4658620" y="5532121"/>
            <a:ext cx="522981" cy="528080"/>
          </a:xfrm>
          <a:prstGeom prst="mathMultiply">
            <a:avLst>
              <a:gd name="adj1" fmla="val 44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06843" y="45534"/>
            <a:ext cx="1833125" cy="5640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32DD-7ED7-40AD-8238-C8066B46AFDF}" type="datetime3">
              <a:rPr lang="en-US" smtClean="0"/>
              <a:t>1 November 2020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75001" y="1165655"/>
            <a:ext cx="4800600" cy="218714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01638" indent="290513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401638" indent="290513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উল্লাহ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401638" indent="290513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401638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রাজামেহার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401638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দেবিদ্বার,কুমিল্লা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4016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rullah773@gmail.com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78" y="3491653"/>
            <a:ext cx="2029411" cy="24688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52800" y="4089401"/>
            <a:ext cx="4800600" cy="206100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01638" indent="290513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401638" indent="290513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401638" indent="290513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আখলাক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801874" y="3886200"/>
            <a:ext cx="55321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52413"/>
            <a:ext cx="1828800" cy="1828800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801874" y="396035"/>
            <a:ext cx="3276600" cy="769620"/>
          </a:xfrm>
          <a:prstGeom prst="horizontalScroll">
            <a:avLst/>
          </a:prstGeom>
          <a:solidFill>
            <a:srgbClr val="3366FF"/>
          </a:solidFill>
          <a:effectLst>
            <a:glow rad="101600">
              <a:schemeClr val="accent2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pic>
        <p:nvPicPr>
          <p:cNvPr id="11" name="Picture 10" descr="Open.jpg"/>
          <p:cNvPicPr>
            <a:picLocks noChangeAspect="1"/>
          </p:cNvPicPr>
          <p:nvPr/>
        </p:nvPicPr>
        <p:blipFill>
          <a:blip r:embed="rId5"/>
          <a:srcRect r="50415" b="4110"/>
          <a:stretch>
            <a:fillRect/>
          </a:stretch>
        </p:blipFill>
        <p:spPr>
          <a:xfrm>
            <a:off x="322606" y="179204"/>
            <a:ext cx="4294316" cy="6334242"/>
          </a:xfrm>
          <a:prstGeom prst="rect">
            <a:avLst/>
          </a:prstGeom>
        </p:spPr>
      </p:pic>
      <p:pic>
        <p:nvPicPr>
          <p:cNvPr id="12" name="Picture 11" descr="Open.jpg"/>
          <p:cNvPicPr>
            <a:picLocks noChangeAspect="1"/>
          </p:cNvPicPr>
          <p:nvPr/>
        </p:nvPicPr>
        <p:blipFill>
          <a:blip r:embed="rId5"/>
          <a:srcRect l="49585" b="4110"/>
          <a:stretch>
            <a:fillRect/>
          </a:stretch>
        </p:blipFill>
        <p:spPr>
          <a:xfrm>
            <a:off x="4585475" y="192153"/>
            <a:ext cx="4266209" cy="632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4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8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2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00601" y="6405914"/>
            <a:ext cx="1603005" cy="455345"/>
          </a:xfrm>
        </p:spPr>
        <p:txBody>
          <a:bodyPr/>
          <a:lstStyle/>
          <a:p>
            <a:fld id="{B642FE73-F482-4401-AD12-B9B822265EC9}" type="datetime3">
              <a:rPr lang="en-US" smtClean="0"/>
              <a:t>1 November 2020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362789" y="5027770"/>
            <a:ext cx="1408384" cy="9166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iii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33450" y="5003952"/>
            <a:ext cx="2459942" cy="9166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ঘ)i, ii ও iii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19201" y="849370"/>
            <a:ext cx="6354771" cy="65939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সন্ত্রাসের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77874" y="1547696"/>
            <a:ext cx="7356526" cy="7575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i.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বিপযস্ত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19201" y="3977640"/>
            <a:ext cx="7391400" cy="9166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77874" y="3128676"/>
            <a:ext cx="7356526" cy="7575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বিদ্বেষ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7873" y="2331721"/>
            <a:ext cx="7356526" cy="7575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গ্রস্থ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Multiply 10"/>
          <p:cNvSpPr/>
          <p:nvPr/>
        </p:nvSpPr>
        <p:spPr>
          <a:xfrm>
            <a:off x="381647" y="5131848"/>
            <a:ext cx="522981" cy="638977"/>
          </a:xfrm>
          <a:prstGeom prst="mathMultiply">
            <a:avLst>
              <a:gd name="adj1" fmla="val 44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3733801" y="5135025"/>
            <a:ext cx="522981" cy="638977"/>
          </a:xfrm>
          <a:prstGeom prst="mathMultiply">
            <a:avLst>
              <a:gd name="adj1" fmla="val 44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10200" y="5027770"/>
                <a:ext cx="1075650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36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027770"/>
                <a:ext cx="1075650" cy="68768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1955276" y="182880"/>
            <a:ext cx="5157248" cy="6204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52401" y="7627621"/>
            <a:ext cx="1603005" cy="438150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DF0DDA-39C8-47FB-9D4E-0E58491BDE56}" type="datetime12">
              <a:rPr lang="en-US" smtClean="0"/>
              <a:pPr/>
              <a:t>9:00 PM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904628" y="4993033"/>
            <a:ext cx="1230059" cy="9166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99344" y="4983480"/>
            <a:ext cx="1334456" cy="9166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ii</a:t>
            </a:r>
          </a:p>
        </p:txBody>
      </p:sp>
      <p:sp>
        <p:nvSpPr>
          <p:cNvPr id="18" name="Multiply 17"/>
          <p:cNvSpPr/>
          <p:nvPr/>
        </p:nvSpPr>
        <p:spPr>
          <a:xfrm>
            <a:off x="2067820" y="5190141"/>
            <a:ext cx="522981" cy="638977"/>
          </a:xfrm>
          <a:prstGeom prst="mathMultiply">
            <a:avLst>
              <a:gd name="adj1" fmla="val 44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0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B57F-6AE3-42D1-8A66-7EFFD19CC152}" type="datetime3">
              <a:rPr lang="en-US" smtClean="0"/>
              <a:t>1 November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48000" y="564232"/>
            <a:ext cx="2971800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700" y="4851470"/>
            <a:ext cx="784860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ফিতনা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বিশৃংখলা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সন্ত্রাস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জঘন্য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”-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বাণীটি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603982"/>
            <a:ext cx="6858000" cy="312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2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56281" y="5770243"/>
            <a:ext cx="1148283" cy="279400"/>
          </a:xfrm>
        </p:spPr>
        <p:txBody>
          <a:bodyPr/>
          <a:lstStyle/>
          <a:p>
            <a:fld id="{6A63C56A-8C2F-47B2-BDB2-9C957D1B5348}" type="datetime3">
              <a:rPr lang="en-US" smtClean="0"/>
              <a:t>1 November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5" name="Footer Placeholder 2"/>
          <p:cNvSpPr txBox="1">
            <a:spLocks/>
          </p:cNvSpPr>
          <p:nvPr/>
        </p:nvSpPr>
        <p:spPr>
          <a:xfrm>
            <a:off x="2517775" y="5956338"/>
            <a:ext cx="2413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7" name="Donut 6"/>
          <p:cNvSpPr/>
          <p:nvPr/>
        </p:nvSpPr>
        <p:spPr>
          <a:xfrm>
            <a:off x="2014851" y="813286"/>
            <a:ext cx="5510119" cy="5016180"/>
          </a:xfrm>
          <a:prstGeom prst="donu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323141" y="1181830"/>
            <a:ext cx="342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endParaRPr lang="en-US" sz="4400" dirty="0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167723" y="2214200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127799" y="3910238"/>
            <a:ext cx="1219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5075741" y="4791272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2669519" y="4566617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নিচ্ছি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2184993" y="2686304"/>
            <a:ext cx="1066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548" y="1954237"/>
            <a:ext cx="3070716" cy="27776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Op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15" b="4111"/>
          <a:stretch>
            <a:fillRect/>
          </a:stretch>
        </p:blipFill>
        <p:spPr bwMode="auto">
          <a:xfrm>
            <a:off x="225807" y="393702"/>
            <a:ext cx="4294188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Op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5" b="4111"/>
          <a:stretch>
            <a:fillRect/>
          </a:stretch>
        </p:blipFill>
        <p:spPr bwMode="auto">
          <a:xfrm>
            <a:off x="4472847" y="400053"/>
            <a:ext cx="4265613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82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609600" y="331204"/>
            <a:ext cx="7924799" cy="1095801"/>
          </a:xfrm>
          <a:prstGeom prst="horizontalScroll">
            <a:avLst/>
          </a:prstGeom>
          <a:solidFill>
            <a:srgbClr val="FFFF0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20BE-9489-472C-A204-E082C20144F7}" type="datetime3">
              <a:rPr lang="en-US" smtClean="0"/>
              <a:t>1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9"/>
          <a:stretch/>
        </p:blipFill>
        <p:spPr>
          <a:xfrm>
            <a:off x="5029200" y="1447801"/>
            <a:ext cx="3236321" cy="419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61"/>
          <a:stretch/>
        </p:blipFill>
        <p:spPr>
          <a:xfrm>
            <a:off x="914400" y="1524002"/>
            <a:ext cx="3810000" cy="41147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5637367"/>
            <a:ext cx="23622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সন্ত্রাসী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43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F171-8260-47E2-B26A-5CE2482BA3AB}" type="datetime3">
              <a:rPr lang="en-US" smtClean="0"/>
              <a:t>1 November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1"/>
            <a:ext cx="3810000" cy="4648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38200"/>
            <a:ext cx="366671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4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0D79-E947-47F7-9335-E4ED5E29A8A0}" type="datetime3">
              <a:rPr lang="en-US" smtClean="0"/>
              <a:t>1 November 2020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76400" y="137160"/>
            <a:ext cx="5181600" cy="64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36" y="777242"/>
            <a:ext cx="6442364" cy="4685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1066800" y="790183"/>
            <a:ext cx="6400800" cy="49248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13992" y="5734649"/>
            <a:ext cx="2417255" cy="5289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সন্ত্রাসী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কর্মকান্ড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36" y="793279"/>
            <a:ext cx="6643725" cy="491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0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F171-8260-47E2-B26A-5CE2482BA3AB}" type="datetime3">
              <a:rPr lang="en-US" smtClean="0"/>
              <a:t>1 November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228600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জি,ক,মা,ন্ত্রা্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ক,আ,লা,খ,স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চা,মি,থ্যা,র,স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" y="600916"/>
            <a:ext cx="769620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এলোমেলো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61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685800" y="762000"/>
            <a:ext cx="7772400" cy="548298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ন্ত্রা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আখলাক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=স</a:t>
            </a:r>
          </a:p>
          <a:p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মিথ্যাচার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=স</a:t>
            </a:r>
          </a:p>
          <a:p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ube 2"/>
          <p:cNvSpPr/>
          <p:nvPr/>
        </p:nvSpPr>
        <p:spPr>
          <a:xfrm>
            <a:off x="6414448" y="1447800"/>
            <a:ext cx="1281752" cy="3962400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</a:t>
            </a:r>
          </a:p>
          <a:p>
            <a:pPr algn="ctr"/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ন্ত্রা</a:t>
            </a:r>
            <a:endParaRPr lang="en-US" sz="6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A872-02E5-45BD-9DDD-B5DFEE8B339F}" type="datetime3">
              <a:rPr lang="en-US" smtClean="0"/>
              <a:t>1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43334" y="1676400"/>
            <a:ext cx="44958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4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9687-6002-4D7D-8E98-554F03DD4100}" type="datetime3">
              <a:rPr lang="en-US" smtClean="0"/>
              <a:t>1 November 2020</a:t>
            </a:fld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1861782" y="452651"/>
            <a:ext cx="4594058" cy="292608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2634811" y="3657600"/>
            <a:ext cx="3048000" cy="1676399"/>
          </a:xfrm>
          <a:prstGeom prst="upArrow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সন্ত্রাস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3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7E47-D1E1-4C55-9298-74A427CA2C41}" type="datetime3">
              <a:rPr lang="en-US" smtClean="0"/>
              <a:t>1 November 2020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18029" y="816574"/>
            <a:ext cx="6086924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RABI ULLAH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7818" y="2614182"/>
            <a:ext cx="6627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সন্ত্রাসের</a:t>
            </a:r>
            <a:r>
              <a:rPr lang="en-US" sz="5400" b="1" cap="none" spc="0" dirty="0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5400" b="1" cap="none" spc="0" dirty="0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b="1" cap="none" spc="0" dirty="0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cap="none" spc="0" dirty="0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cap="none" spc="0" dirty="0">
              <a:ln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6003" y="3352336"/>
            <a:ext cx="7511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সন্ত্রাস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দমনের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1218" y="4275666"/>
            <a:ext cx="785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2042EC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সন্ত্রাস</a:t>
            </a:r>
            <a:r>
              <a:rPr lang="en-US" sz="5400" b="1" cap="none" spc="0" dirty="0" smtClean="0">
                <a:ln/>
                <a:solidFill>
                  <a:srgbClr val="2042EC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2042EC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দমনের</a:t>
            </a:r>
            <a:r>
              <a:rPr lang="en-US" sz="5400" b="1" cap="none" spc="0" dirty="0" smtClean="0">
                <a:ln/>
                <a:solidFill>
                  <a:srgbClr val="2042EC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2042EC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sz="5400" b="1" cap="none" spc="0" dirty="0" smtClean="0">
                <a:ln/>
                <a:solidFill>
                  <a:srgbClr val="2042EC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2042EC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5400" b="1" cap="none" spc="0" dirty="0" smtClean="0">
                <a:ln/>
                <a:solidFill>
                  <a:srgbClr val="2042EC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2042EC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cap="none" spc="0" dirty="0" smtClean="0">
                <a:ln/>
                <a:solidFill>
                  <a:srgbClr val="2042EC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cap="none" spc="0" dirty="0">
              <a:ln/>
              <a:solidFill>
                <a:srgbClr val="2042EC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142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433</TotalTime>
  <Words>645</Words>
  <Application>Microsoft Office PowerPoint</Application>
  <PresentationFormat>On-screen Show (4:3)</PresentationFormat>
  <Paragraphs>174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 Math</vt:lpstr>
      <vt:lpstr>Garamond</vt:lpstr>
      <vt:lpstr>NikoshBAN</vt:lpstr>
      <vt:lpstr>Times New Roman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Mohammad Rabiullah</cp:lastModifiedBy>
  <cp:revision>88</cp:revision>
  <dcterms:created xsi:type="dcterms:W3CDTF">2019-03-23T15:06:52Z</dcterms:created>
  <dcterms:modified xsi:type="dcterms:W3CDTF">2020-11-01T17:00:05Z</dcterms:modified>
</cp:coreProperties>
</file>