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7"/>
  </p:notesMasterIdLst>
  <p:sldIdLst>
    <p:sldId id="282" r:id="rId2"/>
    <p:sldId id="281" r:id="rId3"/>
    <p:sldId id="283" r:id="rId4"/>
    <p:sldId id="284" r:id="rId5"/>
    <p:sldId id="291" r:id="rId6"/>
    <p:sldId id="275" r:id="rId7"/>
    <p:sldId id="257" r:id="rId8"/>
    <p:sldId id="285" r:id="rId9"/>
    <p:sldId id="286" r:id="rId10"/>
    <p:sldId id="287" r:id="rId11"/>
    <p:sldId id="288" r:id="rId12"/>
    <p:sldId id="259" r:id="rId13"/>
    <p:sldId id="279" r:id="rId14"/>
    <p:sldId id="27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A82CE29-C81D-4910-AB0E-CA9E432F9349}">
          <p14:sldIdLst>
            <p14:sldId id="282"/>
            <p14:sldId id="281"/>
            <p14:sldId id="283"/>
            <p14:sldId id="284"/>
            <p14:sldId id="291"/>
            <p14:sldId id="275"/>
            <p14:sldId id="257"/>
            <p14:sldId id="285"/>
            <p14:sldId id="286"/>
            <p14:sldId id="287"/>
            <p14:sldId id="288"/>
            <p14:sldId id="259"/>
            <p14:sldId id="279"/>
            <p14:sldId id="27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F34E-B06C-4131-BF16-1BB86AA25CA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F934-09A0-4256-B026-C79966A8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20A2-78E2-4D61-BB4E-FFACF99BC5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1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0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5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7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0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0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zitkumar89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52600" y="2286002"/>
            <a:ext cx="5181600" cy="152399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2593" y="1447800"/>
            <a:ext cx="38888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94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80" y="152400"/>
            <a:ext cx="9092912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বুলেটিংকরা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6"/>
          <a:stretch/>
        </p:blipFill>
        <p:spPr>
          <a:xfrm>
            <a:off x="1547380" y="1076326"/>
            <a:ext cx="4396220" cy="4486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5226"/>
          <a:stretch/>
        </p:blipFill>
        <p:spPr>
          <a:xfrm>
            <a:off x="5943601" y="1076325"/>
            <a:ext cx="4696691" cy="3771900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 rot="2110438">
            <a:off x="2971800" y="4724400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28602" y="5295884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 rot="4303048">
            <a:off x="7622217" y="3654188"/>
            <a:ext cx="2285948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057397">
            <a:off x="6197027" y="1802133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83833" y="2639110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4926322"/>
            <a:ext cx="2847291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স্টাইল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09062" y="3319463"/>
            <a:ext cx="534739" cy="1528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 animBg="1"/>
      <p:bldP spid="27" grpId="0" animBg="1"/>
      <p:bldP spid="2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/>
          <a:srcRect r="16395" b="-1655"/>
          <a:stretch/>
        </p:blipFill>
        <p:spPr bwMode="auto">
          <a:xfrm>
            <a:off x="1016758" y="-2088"/>
            <a:ext cx="9677401" cy="70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792162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নাম্বারিং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r="7272"/>
          <a:stretch/>
        </p:blipFill>
        <p:spPr>
          <a:xfrm>
            <a:off x="6153151" y="1076325"/>
            <a:ext cx="4223905" cy="427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1551710" y="1076326"/>
            <a:ext cx="4601441" cy="5495925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2110438">
            <a:off x="3323570" y="5182986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0372" y="5754470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5400000">
            <a:off x="7921686" y="3467100"/>
            <a:ext cx="2743200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057397">
            <a:off x="5973824" y="1872400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83833" y="2590801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4926322"/>
            <a:ext cx="261869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স্টাইল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1862" y="3429000"/>
            <a:ext cx="534739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78823"/>
            <a:ext cx="11312435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সাজসজ্জা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ফল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898" y="1677404"/>
            <a:ext cx="15071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</a:p>
        </p:txBody>
      </p:sp>
    </p:spTree>
    <p:extLst>
      <p:ext uri="{BB962C8B-B14F-4D97-AF65-F5344CB8AC3E}">
        <p14:creationId xmlns:p14="http://schemas.microsoft.com/office/powerpoint/2010/main" val="21626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59627" y="431074"/>
            <a:ext cx="4650377" cy="1580606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311" y="2312124"/>
            <a:ext cx="9933301" cy="1959429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(খ)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ক্রিয়েট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(ঘ)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2775" y="4545873"/>
            <a:ext cx="10148837" cy="1959429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(খ)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(ঘ)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32409" y="3574867"/>
            <a:ext cx="522514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1452" y="5281746"/>
            <a:ext cx="522514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4034" y="778745"/>
            <a:ext cx="8621486" cy="1959429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Home                  (খ) Insert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Review                (ঘ) Tools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7684" y="3820048"/>
            <a:ext cx="8974185" cy="1959429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Home                            (খ) Insert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page Layout                (ঘ) Reference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25898" y="4890197"/>
            <a:ext cx="522514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6238" y="1528686"/>
            <a:ext cx="522514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853620"/>
            <a:ext cx="624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5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2801" y="251460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pic>
        <p:nvPicPr>
          <p:cNvPr id="10" name="Picture 9" descr="DSC_0704.JPG"/>
          <p:cNvPicPr>
            <a:picLocks noChangeAspect="1"/>
          </p:cNvPicPr>
          <p:nvPr/>
        </p:nvPicPr>
        <p:blipFill>
          <a:blip r:embed="rId2" cstate="print"/>
          <a:srcRect l="23334" t="10000" r="30833" b="26296"/>
          <a:stretch>
            <a:fillRect/>
          </a:stretch>
        </p:blipFill>
        <p:spPr>
          <a:xfrm>
            <a:off x="2133600" y="609600"/>
            <a:ext cx="4876800" cy="381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0" y="4495801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অজিত দাস </a:t>
            </a:r>
          </a:p>
          <a:p>
            <a:pPr algn="ctr"/>
            <a:r>
              <a:rPr lang="bn-IN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2800" b="1" dirty="0">
              <a:ln w="11430"/>
              <a:solidFill>
                <a:srgbClr val="5ED07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 এ,সি,আর,সি পাইলট </a:t>
            </a:r>
            <a:r>
              <a:rPr lang="en-US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b="1" dirty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,লাখাই হবিগঞ্জ। </a:t>
            </a:r>
            <a:endParaRPr lang="en-US" sz="2800" b="1" dirty="0">
              <a:ln w="11430"/>
              <a:solidFill>
                <a:srgbClr val="5ED07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azitkumar890@gmail.com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442087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70" y="673830"/>
            <a:ext cx="4070253" cy="591023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8812" y="512050"/>
            <a:ext cx="6344529" cy="62337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হিসাব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0568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8" y="450166"/>
            <a:ext cx="6038982" cy="4726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166" y="2110154"/>
            <a:ext cx="5331656" cy="206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US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র্ড ২০০৭ চালু করার পরে একটি উইন</a:t>
            </a:r>
            <a:r>
              <a:rPr lang="en-US" altLang="en-US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খুলবে। এ উইন্ডা</a:t>
            </a:r>
            <a:r>
              <a:rPr lang="en-US" altLang="en-US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উপরের বাম দিকের কোনা</a:t>
            </a:r>
            <a:r>
              <a:rPr lang="en-US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আইকনটি হলো অফিস বাটন। এ বাটনটি ক্লিক করলে যে অপশনগু</a:t>
            </a:r>
            <a:r>
              <a:rPr lang="en-US" altLang="en-US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সেগু</a:t>
            </a:r>
            <a:r>
              <a:rPr lang="en-US" altLang="en-US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দেখা</a:t>
            </a:r>
            <a:r>
              <a:rPr lang="en-US" altLang="en-US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altLang="en-US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endParaRPr lang="en-US" dirty="0"/>
          </a:p>
        </p:txBody>
      </p:sp>
      <p:pic>
        <p:nvPicPr>
          <p:cNvPr id="7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506100"/>
            <a:ext cx="5686865" cy="4670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93360" y="2542964"/>
            <a:ext cx="48103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র্ড ২০০৭ চালু করার পরে একটি </a:t>
            </a:r>
            <a:r>
              <a:rPr lang="bn-IN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</a:t>
            </a:r>
            <a:r>
              <a:rPr lang="en-US" alt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ন্ডো</a:t>
            </a:r>
            <a:r>
              <a:rPr lang="bn-IN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খুলবে। এ </a:t>
            </a:r>
            <a:r>
              <a:rPr lang="bn-IN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</a:t>
            </a:r>
            <a:r>
              <a:rPr lang="en-US" alt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ন্ডোর</a:t>
            </a:r>
            <a:r>
              <a:rPr lang="en-US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বাম দিকের কোনা</a:t>
            </a:r>
            <a:r>
              <a:rPr lang="en-US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আইকনটি 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অফিস বাটন। এ বাটনটি ক্লিক করলে যে অপশনগু</a:t>
            </a:r>
            <a:r>
              <a:rPr lang="en-US" alt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সেগু</a:t>
            </a:r>
            <a:r>
              <a:rPr lang="en-US" alt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দেখা</a:t>
            </a:r>
            <a:r>
              <a:rPr lang="en-US" alt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alt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0"/>
            <a:ext cx="8549604" cy="6705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676400"/>
            <a:ext cx="7543799" cy="486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9851" y="235130"/>
            <a:ext cx="4650377" cy="1580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শিক্ষণফল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2031" y="2074777"/>
            <a:ext cx="11507372" cy="44785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অপশনসমুহ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93372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08" y="2413974"/>
            <a:ext cx="12149192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র্ড ২০০৭ চালু করার পরে একটি উইন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খুলবে। এ উইন্ডা</a:t>
            </a:r>
            <a:r>
              <a:rPr lang="en-US" altLang="en-US" sz="28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উপরের বাম দিকের কোনা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আইকনটি হলো অফিস বাটন। এ বাটনটি ক্লিক করলে যে অপশনগু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সেগু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দেখা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অপশনগু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বেশি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ডকুমেন্ট খুলতে এটা ক্লিক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ওপেন 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পুর্বে সংরক্ষণ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খুলতে এটা ক্লিক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সেইভ 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ডকুমেন্টকে সংরক্ষণ করতে এখানে ক্লিক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সেইভ এজ 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একই ডকুমেন্টকে ভিন্ন নামে সংরক্ষণ করতে এখানে ক্লিক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ডকুমেন্টকে অপরিবর্তিত রেখে নতুন নামে সংরক্ষণ করে তার ওপর কাজ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ক্লোজ 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খোলা ডকুমেন্ট বন্ধ করার জন্য এখানে ক্লিক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6" descr="https://www.esoamrapori.com/wp-content/uploads/2020/09/ICT-591.jpg"/>
          <p:cNvSpPr>
            <a:spLocks noChangeAspect="1" noChangeArrowheads="1"/>
          </p:cNvSpPr>
          <p:nvPr/>
        </p:nvSpPr>
        <p:spPr bwMode="auto">
          <a:xfrm flipV="1">
            <a:off x="5621044" y="2032561"/>
            <a:ext cx="30456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817" t="39318" r="56057" b="4937"/>
          <a:stretch/>
        </p:blipFill>
        <p:spPr>
          <a:xfrm>
            <a:off x="168812" y="116733"/>
            <a:ext cx="3863287" cy="2535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508" t="41119" r="37395" b="5690"/>
          <a:stretch/>
        </p:blipFill>
        <p:spPr>
          <a:xfrm>
            <a:off x="4428887" y="138453"/>
            <a:ext cx="3800713" cy="2513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28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/>
          <a:srcRect r="16395" b="-1655"/>
          <a:stretch/>
        </p:blipFill>
        <p:spPr bwMode="auto">
          <a:xfrm>
            <a:off x="1016758" y="-2088"/>
            <a:ext cx="9677401" cy="70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967308"/>
            <a:ext cx="9453449" cy="5662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1953193"/>
            <a:ext cx="2362200" cy="4780446"/>
            <a:chOff x="457200" y="1953193"/>
            <a:chExt cx="2362200" cy="4780446"/>
          </a:xfrm>
        </p:grpSpPr>
        <p:sp>
          <p:nvSpPr>
            <p:cNvPr id="5" name="Left Arrow 4"/>
            <p:cNvSpPr/>
            <p:nvPr/>
          </p:nvSpPr>
          <p:spPr>
            <a:xfrm rot="5918283">
              <a:off x="430786" y="3540011"/>
              <a:ext cx="3557888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5410200"/>
              <a:ext cx="236220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ফন্ট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স্টাইল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85970" y="4914917"/>
            <a:ext cx="3382030" cy="1217814"/>
            <a:chOff x="5761970" y="4914917"/>
            <a:chExt cx="3382030" cy="1217814"/>
          </a:xfrm>
        </p:grpSpPr>
        <p:sp>
          <p:nvSpPr>
            <p:cNvPr id="8" name="Left Arrow 7"/>
            <p:cNvSpPr/>
            <p:nvPr/>
          </p:nvSpPr>
          <p:spPr>
            <a:xfrm rot="2110438">
              <a:off x="5761970" y="4914917"/>
              <a:ext cx="1624066" cy="533400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8772" y="5486400"/>
              <a:ext cx="32252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লেখাকে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সিলেক্ট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95800" y="1914201"/>
            <a:ext cx="2362200" cy="4819439"/>
            <a:chOff x="2971800" y="1914200"/>
            <a:chExt cx="2362200" cy="4819439"/>
          </a:xfrm>
        </p:grpSpPr>
        <p:sp>
          <p:nvSpPr>
            <p:cNvPr id="10" name="Left Arrow 9"/>
            <p:cNvSpPr/>
            <p:nvPr/>
          </p:nvSpPr>
          <p:spPr>
            <a:xfrm rot="4907107">
              <a:off x="1967715" y="3501018"/>
              <a:ext cx="3557888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5410200"/>
              <a:ext cx="236220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ফন্ট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সাইজ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9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/>
          <a:srcRect r="16395" b="-1655"/>
          <a:stretch/>
        </p:blipFill>
        <p:spPr bwMode="auto">
          <a:xfrm>
            <a:off x="1016758" y="-2088"/>
            <a:ext cx="9677401" cy="70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/>
          <a:stretch/>
        </p:blipFill>
        <p:spPr>
          <a:xfrm>
            <a:off x="1690255" y="1003135"/>
            <a:ext cx="7592291" cy="4851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21907" y="1586351"/>
            <a:ext cx="2334612" cy="4997187"/>
            <a:chOff x="197907" y="1586351"/>
            <a:chExt cx="2334612" cy="4997187"/>
          </a:xfrm>
        </p:grpSpPr>
        <p:sp>
          <p:nvSpPr>
            <p:cNvPr id="5" name="Left Arrow 4"/>
            <p:cNvSpPr/>
            <p:nvPr/>
          </p:nvSpPr>
          <p:spPr>
            <a:xfrm rot="6476240">
              <a:off x="-349055" y="3604754"/>
              <a:ext cx="4421057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7907" y="5875652"/>
              <a:ext cx="2334612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বুলেট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আইকন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01422" y="4350325"/>
            <a:ext cx="6766578" cy="1413818"/>
            <a:chOff x="2377422" y="4350325"/>
            <a:chExt cx="6766578" cy="1413818"/>
          </a:xfrm>
        </p:grpSpPr>
        <p:sp>
          <p:nvSpPr>
            <p:cNvPr id="8" name="Left Arrow 7"/>
            <p:cNvSpPr/>
            <p:nvPr/>
          </p:nvSpPr>
          <p:spPr>
            <a:xfrm rot="1269597">
              <a:off x="2377422" y="4350325"/>
              <a:ext cx="4484951" cy="39128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8772" y="5117812"/>
              <a:ext cx="32252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বুলেট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দেয়া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77028" y="5367983"/>
            <a:ext cx="6862373" cy="1298149"/>
            <a:chOff x="2053027" y="5367982"/>
            <a:chExt cx="6862373" cy="1298149"/>
          </a:xfrm>
        </p:grpSpPr>
        <p:sp>
          <p:nvSpPr>
            <p:cNvPr id="17" name="Left Arrow 16"/>
            <p:cNvSpPr/>
            <p:nvPr/>
          </p:nvSpPr>
          <p:spPr>
            <a:xfrm rot="1269597">
              <a:off x="2053027" y="5367982"/>
              <a:ext cx="4484951" cy="39128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0172" y="6019800"/>
              <a:ext cx="32252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নাম্বার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দেয়া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1655061"/>
            <a:ext cx="2540640" cy="4996425"/>
            <a:chOff x="2667000" y="1655061"/>
            <a:chExt cx="2540640" cy="4996425"/>
          </a:xfrm>
        </p:grpSpPr>
        <p:sp>
          <p:nvSpPr>
            <p:cNvPr id="10" name="Left Arrow 9"/>
            <p:cNvSpPr/>
            <p:nvPr/>
          </p:nvSpPr>
          <p:spPr>
            <a:xfrm rot="4928482">
              <a:off x="1159452" y="3655966"/>
              <a:ext cx="4386062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5943600"/>
              <a:ext cx="2540640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নাম্বার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আইকন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6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304</Words>
  <Application>Microsoft Office PowerPoint</Application>
  <PresentationFormat>Widescreen</PresentationFormat>
  <Paragraphs>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ফন্ট স্টাইল ও ফন্ট সাইজ পরিবর্তন করা</vt:lpstr>
      <vt:lpstr>বুলেট ও নাম্বার ব্যবহার করা</vt:lpstr>
      <vt:lpstr>বুলেটিংকরা</vt:lpstr>
      <vt:lpstr>নাম্বারিং ব্যবহার করা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8C86N72</dc:creator>
  <cp:lastModifiedBy>Rasel</cp:lastModifiedBy>
  <cp:revision>62</cp:revision>
  <dcterms:created xsi:type="dcterms:W3CDTF">2020-10-07T12:26:02Z</dcterms:created>
  <dcterms:modified xsi:type="dcterms:W3CDTF">2020-11-01T13:11:19Z</dcterms:modified>
</cp:coreProperties>
</file>