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  <p:sldMasterId id="2147483814" r:id="rId2"/>
  </p:sldMasterIdLst>
  <p:notesMasterIdLst>
    <p:notesMasterId r:id="rId14"/>
  </p:notesMasterIdLst>
  <p:sldIdLst>
    <p:sldId id="286" r:id="rId3"/>
    <p:sldId id="284" r:id="rId4"/>
    <p:sldId id="285" r:id="rId5"/>
    <p:sldId id="288" r:id="rId6"/>
    <p:sldId id="331" r:id="rId7"/>
    <p:sldId id="329" r:id="rId8"/>
    <p:sldId id="349" r:id="rId9"/>
    <p:sldId id="353" r:id="rId10"/>
    <p:sldId id="354" r:id="rId11"/>
    <p:sldId id="356" r:id="rId12"/>
    <p:sldId id="292" r:id="rId13"/>
  </p:sldIdLst>
  <p:sldSz cx="100584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CC"/>
    <a:srgbClr val="FF66FF"/>
    <a:srgbClr val="B50B2F"/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291" autoAdjust="0"/>
  </p:normalViewPr>
  <p:slideViewPr>
    <p:cSldViewPr showGuides="1">
      <p:cViewPr>
        <p:scale>
          <a:sx n="45" d="100"/>
          <a:sy n="45" d="100"/>
        </p:scale>
        <p:origin x="-835" y="-197"/>
      </p:cViewPr>
      <p:guideLst>
        <p:guide orient="horz" pos="2160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2FF11-237C-4F92-A8F4-2E2C71BEB3CC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685800"/>
            <a:ext cx="5029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D7A07-2DCE-42C3-8640-8D3D24ED2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6811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4400" y="685800"/>
            <a:ext cx="50292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/>
              <a:t>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19921-8059-458E-B29E-2840881A3A5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2711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4400" y="685800"/>
            <a:ext cx="50292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এই</a:t>
            </a:r>
            <a:r>
              <a:rPr lang="en-US" dirty="0"/>
              <a:t> </a:t>
            </a:r>
            <a:r>
              <a:rPr lang="en-US" dirty="0" err="1"/>
              <a:t>স্লাইডে</a:t>
            </a:r>
            <a:r>
              <a:rPr lang="en-US" dirty="0"/>
              <a:t> </a:t>
            </a:r>
            <a:r>
              <a:rPr lang="en-US" dirty="0" err="1"/>
              <a:t>আমি</a:t>
            </a:r>
            <a:r>
              <a:rPr lang="en-US" dirty="0"/>
              <a:t> </a:t>
            </a:r>
            <a:r>
              <a:rPr lang="en-US" dirty="0" err="1"/>
              <a:t>ছাত্রছাত্রীদের</a:t>
            </a:r>
            <a:r>
              <a:rPr lang="en-US" dirty="0"/>
              <a:t> </a:t>
            </a:r>
            <a:r>
              <a:rPr lang="en-US" dirty="0" err="1"/>
              <a:t>প্রশ্ন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 ‘”</a:t>
            </a:r>
            <a:r>
              <a:rPr lang="en-US" dirty="0" err="1"/>
              <a:t>ভাষা</a:t>
            </a:r>
            <a:r>
              <a:rPr lang="en-US" dirty="0"/>
              <a:t>’” </a:t>
            </a:r>
            <a:r>
              <a:rPr lang="en-US" dirty="0" err="1"/>
              <a:t>পাঠের</a:t>
            </a:r>
            <a:r>
              <a:rPr lang="en-US" dirty="0"/>
              <a:t> </a:t>
            </a:r>
            <a:r>
              <a:rPr lang="en-US" dirty="0" err="1"/>
              <a:t>টপিক</a:t>
            </a:r>
            <a:r>
              <a:rPr lang="en-US" dirty="0"/>
              <a:t> </a:t>
            </a:r>
            <a:r>
              <a:rPr lang="en-US" dirty="0" err="1"/>
              <a:t>টা</a:t>
            </a:r>
            <a:r>
              <a:rPr lang="en-US" dirty="0"/>
              <a:t> </a:t>
            </a:r>
            <a:r>
              <a:rPr lang="en-US" dirty="0" err="1"/>
              <a:t>বের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 </a:t>
            </a:r>
            <a:r>
              <a:rPr lang="en-US" dirty="0" err="1"/>
              <a:t>আনব</a:t>
            </a:r>
            <a:r>
              <a:rPr lang="en-US" dirty="0"/>
              <a:t>।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7A07-2DCE-42C3-8640-8D3D24ED2DA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626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A664DA-7C21-47AD-9950-923B93C46B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122363"/>
            <a:ext cx="7543800" cy="2387600"/>
          </a:xfrm>
        </p:spPr>
        <p:txBody>
          <a:bodyPr anchor="b"/>
          <a:lstStyle>
            <a:lvl1pPr algn="ctr">
              <a:defRPr sz="628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FD5EEF-1AD1-4160-BFFF-734045EF58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3602038"/>
            <a:ext cx="7543800" cy="1655762"/>
          </a:xfrm>
        </p:spPr>
        <p:txBody>
          <a:bodyPr/>
          <a:lstStyle>
            <a:lvl1pPr marL="0" indent="0" algn="ctr">
              <a:buNone/>
              <a:defRPr sz="2514"/>
            </a:lvl1pPr>
            <a:lvl2pPr marL="478963" indent="0" algn="ctr">
              <a:buNone/>
              <a:defRPr sz="2095"/>
            </a:lvl2pPr>
            <a:lvl3pPr marL="957925" indent="0" algn="ctr">
              <a:buNone/>
              <a:defRPr sz="1886"/>
            </a:lvl3pPr>
            <a:lvl4pPr marL="1436888" indent="0" algn="ctr">
              <a:buNone/>
              <a:defRPr sz="1676"/>
            </a:lvl4pPr>
            <a:lvl5pPr marL="1915851" indent="0" algn="ctr">
              <a:buNone/>
              <a:defRPr sz="1676"/>
            </a:lvl5pPr>
            <a:lvl6pPr marL="2394814" indent="0" algn="ctr">
              <a:buNone/>
              <a:defRPr sz="1676"/>
            </a:lvl6pPr>
            <a:lvl7pPr marL="2873776" indent="0" algn="ctr">
              <a:buNone/>
              <a:defRPr sz="1676"/>
            </a:lvl7pPr>
            <a:lvl8pPr marL="3352739" indent="0" algn="ctr">
              <a:buNone/>
              <a:defRPr sz="1676"/>
            </a:lvl8pPr>
            <a:lvl9pPr marL="3831702" indent="0" algn="ctr">
              <a:buNone/>
              <a:defRPr sz="1676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B93FC46-A81F-4999-BF9C-2350D9F2F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8E45-D410-4734-B5DA-843C46A0BE38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58CCD3-EA47-492D-9798-6C8D02AA4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230BBB-5C48-4527-AE02-CF2E43558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C7BD-BA08-41C9-9F2B-DD2F8E727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16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8579A5-9533-4F0A-9EB3-34512B218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1ACF776-DECB-4095-98A9-B17D47BC14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B857C54-695D-41A9-AF2D-0C8C306AC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8E45-D410-4734-B5DA-843C46A0BE38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1909F0-1644-47A5-BB08-7CDE70569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3ADD2F9-0DE8-4611-99BC-363B5A1BA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C7BD-BA08-41C9-9F2B-DD2F8E727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7490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8786A10-89CC-486A-899B-0FE8A589BA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7876" y="365125"/>
            <a:ext cx="216867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725B158-E6BF-4E2C-A4D8-554A54AC4C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1848" y="365125"/>
            <a:ext cx="634637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78781D0-8D2E-4928-BCE4-5B17B16FB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8E45-D410-4734-B5DA-843C46A0BE38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66C41F8-BB74-4CAE-B3DC-48FE71482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9C8326-C1EA-4AB5-BF89-DEFEF7C5A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C7BD-BA08-41C9-9F2B-DD2F8E727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5475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086F91-CB88-4D1D-A7D9-66526B294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AE3FF43-1ED4-4B7F-AC96-F089D816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8E45-D410-4734-B5DA-843C46A0BE38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38C2794-8C48-49FA-9C7B-B10D659AD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CED05EF-3F4E-46BF-B4D8-6934B5A06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C7BD-BA08-41C9-9F2B-DD2F8E727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5688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1167" y="182879"/>
            <a:ext cx="9656064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5734" y="882376"/>
            <a:ext cx="8222742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0363" y="3869636"/>
            <a:ext cx="723348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DEE67C-3CC9-4DF9-90E2-A565138CF41E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9DE3A7-E009-46B9-9BEB-00BA74AAC6D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632395" y="3733800"/>
            <a:ext cx="678942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82588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EE67C-3CC9-4DF9-90E2-A565138CF41E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E3A7-E009-46B9-9BEB-00BA74AAC6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63461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800" y="1173575"/>
            <a:ext cx="8222742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0691" y="4154520"/>
            <a:ext cx="7234504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EE67C-3CC9-4DF9-90E2-A565138CF41E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E3A7-E009-46B9-9BEB-00BA74AAC6D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634491" y="4020408"/>
            <a:ext cx="678942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85705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057399"/>
            <a:ext cx="3922776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0780" y="2057400"/>
            <a:ext cx="3922776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EE67C-3CC9-4DF9-90E2-A565138CF41E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E3A7-E009-46B9-9BEB-00BA74AAC6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575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2001511"/>
            <a:ext cx="3922776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2975" y="2721483"/>
            <a:ext cx="3922776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2068" y="1999032"/>
            <a:ext cx="3922776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72068" y="2719322"/>
            <a:ext cx="3922776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EE67C-3CC9-4DF9-90E2-A565138CF41E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E3A7-E009-46B9-9BEB-00BA74AAC6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53905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EE67C-3CC9-4DF9-90E2-A565138CF41E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E3A7-E009-46B9-9BEB-00BA74AAC6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6533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EE67C-3CC9-4DF9-90E2-A565138CF41E}" type="datetimeFigureOut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2681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3D74F3-36DD-446D-A912-401F22677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9C078A-7039-4F20-BBC9-0A70C0C2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BBF5A5-CC62-4D6A-921A-200630332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8E45-D410-4734-B5DA-843C46A0BE38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8A9193-075D-48FB-B882-D208603C3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13F4F0-13DE-4373-86BB-F834716D6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C7BD-BA08-41C9-9F2B-DD2F8E727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6431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1097280"/>
            <a:ext cx="3118104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2245" y="1097280"/>
            <a:ext cx="4564602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975" y="2834640"/>
            <a:ext cx="3118104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EE67C-3CC9-4DF9-90E2-A565138CF41E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E3A7-E009-46B9-9BEB-00BA74AAC6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58536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1097280"/>
            <a:ext cx="3118104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21018" y="1069848"/>
            <a:ext cx="468347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975" y="2834640"/>
            <a:ext cx="3118104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EE67C-3CC9-4DF9-90E2-A565138CF41E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E3A7-E009-46B9-9BEB-00BA74AAC6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82386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EE67C-3CC9-4DF9-90E2-A565138CF41E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E3A7-E009-46B9-9BEB-00BA74AAC6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16783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762000"/>
            <a:ext cx="1917383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5" y="762000"/>
            <a:ext cx="6129338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EE67C-3CC9-4DF9-90E2-A565138CF41E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E3A7-E009-46B9-9BEB-00BA74AAC6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12010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4C745B-28EB-4F05-BA67-BA1BC4324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848" y="365126"/>
            <a:ext cx="867470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E81A97A-FCA2-4949-B3BF-523C38D29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EE67C-3CC9-4DF9-90E2-A565138CF41E}" type="datetimeFigureOut">
              <a:rPr lang="en-US" smtClean="0"/>
              <a:pPr/>
              <a:t>10/31/2020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10133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565D85-8B7A-430D-B935-CC7454B26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848" y="365126"/>
            <a:ext cx="867470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2233548-30BB-43D3-80DB-1DE48B0B6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EE67C-3CC9-4DF9-90E2-A565138CF41E}" type="datetimeFigureOut">
              <a:rPr lang="en-US" smtClean="0"/>
              <a:pPr/>
              <a:t>10/31/2020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8255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B4797D-3825-4362-923E-40C17E618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59" y="1709739"/>
            <a:ext cx="8674705" cy="2852737"/>
          </a:xfrm>
        </p:spPr>
        <p:txBody>
          <a:bodyPr anchor="b"/>
          <a:lstStyle>
            <a:lvl1pPr>
              <a:defRPr sz="628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4EEC351-5657-4D8E-A504-392F8156B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6859" y="4589464"/>
            <a:ext cx="8674705" cy="1500187"/>
          </a:xfrm>
        </p:spPr>
        <p:txBody>
          <a:bodyPr/>
          <a:lstStyle>
            <a:lvl1pPr marL="0" indent="0">
              <a:buNone/>
              <a:defRPr sz="2514">
                <a:solidFill>
                  <a:schemeClr val="tx1">
                    <a:tint val="75000"/>
                  </a:schemeClr>
                </a:solidFill>
              </a:defRPr>
            </a:lvl1pPr>
            <a:lvl2pPr marL="478963" indent="0">
              <a:buNone/>
              <a:defRPr sz="2095">
                <a:solidFill>
                  <a:schemeClr val="tx1">
                    <a:tint val="75000"/>
                  </a:schemeClr>
                </a:solidFill>
              </a:defRPr>
            </a:lvl2pPr>
            <a:lvl3pPr marL="957925" indent="0">
              <a:buNone/>
              <a:defRPr sz="1886">
                <a:solidFill>
                  <a:schemeClr val="tx1">
                    <a:tint val="75000"/>
                  </a:schemeClr>
                </a:solidFill>
              </a:defRPr>
            </a:lvl3pPr>
            <a:lvl4pPr marL="1436888" indent="0">
              <a:buNone/>
              <a:defRPr sz="1676">
                <a:solidFill>
                  <a:schemeClr val="tx1">
                    <a:tint val="75000"/>
                  </a:schemeClr>
                </a:solidFill>
              </a:defRPr>
            </a:lvl4pPr>
            <a:lvl5pPr marL="1915851" indent="0">
              <a:buNone/>
              <a:defRPr sz="1676">
                <a:solidFill>
                  <a:schemeClr val="tx1">
                    <a:tint val="75000"/>
                  </a:schemeClr>
                </a:solidFill>
              </a:defRPr>
            </a:lvl5pPr>
            <a:lvl6pPr marL="2394814" indent="0">
              <a:buNone/>
              <a:defRPr sz="1676">
                <a:solidFill>
                  <a:schemeClr val="tx1">
                    <a:tint val="75000"/>
                  </a:schemeClr>
                </a:solidFill>
              </a:defRPr>
            </a:lvl6pPr>
            <a:lvl7pPr marL="2873776" indent="0">
              <a:buNone/>
              <a:defRPr sz="1676">
                <a:solidFill>
                  <a:schemeClr val="tx1">
                    <a:tint val="75000"/>
                  </a:schemeClr>
                </a:solidFill>
              </a:defRPr>
            </a:lvl7pPr>
            <a:lvl8pPr marL="3352739" indent="0">
              <a:buNone/>
              <a:defRPr sz="1676">
                <a:solidFill>
                  <a:schemeClr val="tx1">
                    <a:tint val="75000"/>
                  </a:schemeClr>
                </a:solidFill>
              </a:defRPr>
            </a:lvl8pPr>
            <a:lvl9pPr marL="3831702" indent="0">
              <a:buNone/>
              <a:defRPr sz="16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991A0E3-410F-4D89-B462-1DCF3ED82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8E45-D410-4734-B5DA-843C46A0BE38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0622707-35CC-45CF-9E5E-E6F760EC4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6C8E42-7A47-4D20-8281-56EFF93A2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C7BD-BA08-41C9-9F2B-DD2F8E727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356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337735-6104-43B9-ACB5-FA24887B2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DFB543-46A8-4E89-8D06-1BC6D5F0D4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848" y="1825625"/>
            <a:ext cx="4257524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456FEF6-06E3-4C5F-95EB-DF7E6655A3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9028" y="1825625"/>
            <a:ext cx="4257524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0381863-D362-47F9-836F-29BA54451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8E45-D410-4734-B5DA-843C46A0BE38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DE6E324-6ED2-461C-94D3-CF6D4F637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8B09892-063C-4E64-BF7B-4E0693476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C7BD-BA08-41C9-9F2B-DD2F8E727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0763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53BD48-1CA3-4D57-BA16-8D1278B76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511" y="365126"/>
            <a:ext cx="867470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C165817-6F8E-4ABC-9F8C-A4E8830F28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512" y="1681163"/>
            <a:ext cx="4254198" cy="823912"/>
          </a:xfrm>
        </p:spPr>
        <p:txBody>
          <a:bodyPr anchor="b"/>
          <a:lstStyle>
            <a:lvl1pPr marL="0" indent="0">
              <a:buNone/>
              <a:defRPr sz="2514" b="1"/>
            </a:lvl1pPr>
            <a:lvl2pPr marL="478963" indent="0">
              <a:buNone/>
              <a:defRPr sz="2095" b="1"/>
            </a:lvl2pPr>
            <a:lvl3pPr marL="957925" indent="0">
              <a:buNone/>
              <a:defRPr sz="1886" b="1"/>
            </a:lvl3pPr>
            <a:lvl4pPr marL="1436888" indent="0">
              <a:buNone/>
              <a:defRPr sz="1676" b="1"/>
            </a:lvl4pPr>
            <a:lvl5pPr marL="1915851" indent="0">
              <a:buNone/>
              <a:defRPr sz="1676" b="1"/>
            </a:lvl5pPr>
            <a:lvl6pPr marL="2394814" indent="0">
              <a:buNone/>
              <a:defRPr sz="1676" b="1"/>
            </a:lvl6pPr>
            <a:lvl7pPr marL="2873776" indent="0">
              <a:buNone/>
              <a:defRPr sz="1676" b="1"/>
            </a:lvl7pPr>
            <a:lvl8pPr marL="3352739" indent="0">
              <a:buNone/>
              <a:defRPr sz="1676" b="1"/>
            </a:lvl8pPr>
            <a:lvl9pPr marL="3831702" indent="0">
              <a:buNone/>
              <a:defRPr sz="16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5236907-BE2E-4431-92DA-EE6CBA5E16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512" y="2505075"/>
            <a:ext cx="425419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A662A1D-4B1F-4A55-9926-B9DBDC8D9E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92398" y="1681163"/>
            <a:ext cx="4275818" cy="823912"/>
          </a:xfrm>
        </p:spPr>
        <p:txBody>
          <a:bodyPr anchor="b"/>
          <a:lstStyle>
            <a:lvl1pPr marL="0" indent="0">
              <a:buNone/>
              <a:defRPr sz="2514" b="1"/>
            </a:lvl1pPr>
            <a:lvl2pPr marL="478963" indent="0">
              <a:buNone/>
              <a:defRPr sz="2095" b="1"/>
            </a:lvl2pPr>
            <a:lvl3pPr marL="957925" indent="0">
              <a:buNone/>
              <a:defRPr sz="1886" b="1"/>
            </a:lvl3pPr>
            <a:lvl4pPr marL="1436888" indent="0">
              <a:buNone/>
              <a:defRPr sz="1676" b="1"/>
            </a:lvl4pPr>
            <a:lvl5pPr marL="1915851" indent="0">
              <a:buNone/>
              <a:defRPr sz="1676" b="1"/>
            </a:lvl5pPr>
            <a:lvl6pPr marL="2394814" indent="0">
              <a:buNone/>
              <a:defRPr sz="1676" b="1"/>
            </a:lvl6pPr>
            <a:lvl7pPr marL="2873776" indent="0">
              <a:buNone/>
              <a:defRPr sz="1676" b="1"/>
            </a:lvl7pPr>
            <a:lvl8pPr marL="3352739" indent="0">
              <a:buNone/>
              <a:defRPr sz="1676" b="1"/>
            </a:lvl8pPr>
            <a:lvl9pPr marL="3831702" indent="0">
              <a:buNone/>
              <a:defRPr sz="16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32F5403-1324-4AD3-B2C4-FF9B56F686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92398" y="2505075"/>
            <a:ext cx="427581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6B61F58-644E-4C81-BABC-E036F791B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8E45-D410-4734-B5DA-843C46A0BE38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233604E-0AD2-493D-B54A-1649B7BED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155D681-0E67-477D-B59C-94940A7D5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C7BD-BA08-41C9-9F2B-DD2F8E727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4254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5042D6-1C6C-4B5A-9E3D-32234CBFA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39B7ABC-E989-404D-A844-0BC303687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8E45-D410-4734-B5DA-843C46A0BE38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0CF5EDF-F4E4-4411-B8DE-FE30C257F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2189CF4-BCA6-49D3-8DA7-31401A606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C7BD-BA08-41C9-9F2B-DD2F8E727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217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A366F16-86A4-4366-8199-8E5F00D86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8E45-D410-4734-B5DA-843C46A0BE38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B3B7FB4-4DCA-43DA-83FD-FD280C020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6AE0B77-5F4C-413D-A307-E27E5E2FF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C7BD-BA08-41C9-9F2B-DD2F8E727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72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AD4990-8A95-475E-BF50-993CF8904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512" y="457200"/>
            <a:ext cx="3243036" cy="1600200"/>
          </a:xfrm>
        </p:spPr>
        <p:txBody>
          <a:bodyPr anchor="b"/>
          <a:lstStyle>
            <a:lvl1pPr>
              <a:defRPr sz="335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8B26EF-43CB-419F-9DA1-7156FE47D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5819" y="987426"/>
            <a:ext cx="5092398" cy="4873625"/>
          </a:xfrm>
        </p:spPr>
        <p:txBody>
          <a:bodyPr/>
          <a:lstStyle>
            <a:lvl1pPr>
              <a:defRPr sz="3352"/>
            </a:lvl1pPr>
            <a:lvl2pPr>
              <a:defRPr sz="2933"/>
            </a:lvl2pPr>
            <a:lvl3pPr>
              <a:defRPr sz="2514"/>
            </a:lvl3pPr>
            <a:lvl4pPr>
              <a:defRPr sz="2095"/>
            </a:lvl4pPr>
            <a:lvl5pPr>
              <a:defRPr sz="2095"/>
            </a:lvl5pPr>
            <a:lvl6pPr>
              <a:defRPr sz="2095"/>
            </a:lvl6pPr>
            <a:lvl7pPr>
              <a:defRPr sz="2095"/>
            </a:lvl7pPr>
            <a:lvl8pPr>
              <a:defRPr sz="2095"/>
            </a:lvl8pPr>
            <a:lvl9pPr>
              <a:defRPr sz="209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01C0E94-B363-483E-8A57-E727EDD296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512" y="2057400"/>
            <a:ext cx="3243036" cy="3811588"/>
          </a:xfrm>
        </p:spPr>
        <p:txBody>
          <a:bodyPr/>
          <a:lstStyle>
            <a:lvl1pPr marL="0" indent="0">
              <a:buNone/>
              <a:defRPr sz="1676"/>
            </a:lvl1pPr>
            <a:lvl2pPr marL="478963" indent="0">
              <a:buNone/>
              <a:defRPr sz="1467"/>
            </a:lvl2pPr>
            <a:lvl3pPr marL="957925" indent="0">
              <a:buNone/>
              <a:defRPr sz="1257"/>
            </a:lvl3pPr>
            <a:lvl4pPr marL="1436888" indent="0">
              <a:buNone/>
              <a:defRPr sz="1048"/>
            </a:lvl4pPr>
            <a:lvl5pPr marL="1915851" indent="0">
              <a:buNone/>
              <a:defRPr sz="1048"/>
            </a:lvl5pPr>
            <a:lvl6pPr marL="2394814" indent="0">
              <a:buNone/>
              <a:defRPr sz="1048"/>
            </a:lvl6pPr>
            <a:lvl7pPr marL="2873776" indent="0">
              <a:buNone/>
              <a:defRPr sz="1048"/>
            </a:lvl7pPr>
            <a:lvl8pPr marL="3352739" indent="0">
              <a:buNone/>
              <a:defRPr sz="1048"/>
            </a:lvl8pPr>
            <a:lvl9pPr marL="3831702" indent="0">
              <a:buNone/>
              <a:defRPr sz="10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049C9A8-A1EB-4BF4-99A5-FD26305F5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8E45-D410-4734-B5DA-843C46A0BE38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36D07B0-FBE8-4B26-B542-A98BCAE87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07A01F7-0084-497A-AF22-D398227DA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C7BD-BA08-41C9-9F2B-DD2F8E727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8238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5C5D7B-DA3E-49A4-A159-3E5F49133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512" y="457200"/>
            <a:ext cx="3243036" cy="1600200"/>
          </a:xfrm>
        </p:spPr>
        <p:txBody>
          <a:bodyPr anchor="b"/>
          <a:lstStyle>
            <a:lvl1pPr>
              <a:defRPr sz="335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FA4335E-B92D-4871-A0EA-678C9BA46E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75819" y="987426"/>
            <a:ext cx="5092398" cy="4873625"/>
          </a:xfrm>
        </p:spPr>
        <p:txBody>
          <a:bodyPr/>
          <a:lstStyle>
            <a:lvl1pPr marL="0" indent="0">
              <a:buNone/>
              <a:defRPr sz="3352"/>
            </a:lvl1pPr>
            <a:lvl2pPr marL="478963" indent="0">
              <a:buNone/>
              <a:defRPr sz="2933"/>
            </a:lvl2pPr>
            <a:lvl3pPr marL="957925" indent="0">
              <a:buNone/>
              <a:defRPr sz="2514"/>
            </a:lvl3pPr>
            <a:lvl4pPr marL="1436888" indent="0">
              <a:buNone/>
              <a:defRPr sz="2095"/>
            </a:lvl4pPr>
            <a:lvl5pPr marL="1915851" indent="0">
              <a:buNone/>
              <a:defRPr sz="2095"/>
            </a:lvl5pPr>
            <a:lvl6pPr marL="2394814" indent="0">
              <a:buNone/>
              <a:defRPr sz="2095"/>
            </a:lvl6pPr>
            <a:lvl7pPr marL="2873776" indent="0">
              <a:buNone/>
              <a:defRPr sz="2095"/>
            </a:lvl7pPr>
            <a:lvl8pPr marL="3352739" indent="0">
              <a:buNone/>
              <a:defRPr sz="2095"/>
            </a:lvl8pPr>
            <a:lvl9pPr marL="3831702" indent="0">
              <a:buNone/>
              <a:defRPr sz="209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7DC3172-8626-4C48-B820-369005E65A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512" y="2057400"/>
            <a:ext cx="3243036" cy="3811588"/>
          </a:xfrm>
        </p:spPr>
        <p:txBody>
          <a:bodyPr/>
          <a:lstStyle>
            <a:lvl1pPr marL="0" indent="0">
              <a:buNone/>
              <a:defRPr sz="1676"/>
            </a:lvl1pPr>
            <a:lvl2pPr marL="478963" indent="0">
              <a:buNone/>
              <a:defRPr sz="1467"/>
            </a:lvl2pPr>
            <a:lvl3pPr marL="957925" indent="0">
              <a:buNone/>
              <a:defRPr sz="1257"/>
            </a:lvl3pPr>
            <a:lvl4pPr marL="1436888" indent="0">
              <a:buNone/>
              <a:defRPr sz="1048"/>
            </a:lvl4pPr>
            <a:lvl5pPr marL="1915851" indent="0">
              <a:buNone/>
              <a:defRPr sz="1048"/>
            </a:lvl5pPr>
            <a:lvl6pPr marL="2394814" indent="0">
              <a:buNone/>
              <a:defRPr sz="1048"/>
            </a:lvl6pPr>
            <a:lvl7pPr marL="2873776" indent="0">
              <a:buNone/>
              <a:defRPr sz="1048"/>
            </a:lvl7pPr>
            <a:lvl8pPr marL="3352739" indent="0">
              <a:buNone/>
              <a:defRPr sz="1048"/>
            </a:lvl8pPr>
            <a:lvl9pPr marL="3831702" indent="0">
              <a:buNone/>
              <a:defRPr sz="10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8BED5AA-D9F1-41F3-9413-E21782464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8E45-D410-4734-B5DA-843C46A0BE38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6736078-9888-4C26-9A8A-6421DAF59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6F703CE-A8DB-4429-81B0-E187C9367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C7BD-BA08-41C9-9F2B-DD2F8E727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906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EF38F61-7723-47EC-8F9C-BE6364AC8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848" y="365126"/>
            <a:ext cx="8674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7781AA6-3181-4552-A3E1-B2FC9AE3D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848" y="1825625"/>
            <a:ext cx="86747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5EBC6B-5E44-4881-A73D-C923048FCF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848" y="6356351"/>
            <a:ext cx="2263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B8E45-D410-4734-B5DA-843C46A0BE38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7FA8A7-1B5F-45A7-BBEF-9A87CC212E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181" y="6356351"/>
            <a:ext cx="3396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3BBC7B1-18B6-435C-8E64-9CF78EFE35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081" y="6356351"/>
            <a:ext cx="2263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7C7BD-BA08-41C9-9F2B-DD2F8E727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0225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</p:sldLayoutIdLst>
  <p:txStyles>
    <p:titleStyle>
      <a:lvl1pPr algn="l" defTabSz="957925" rtl="0" eaLnBrk="1" latinLnBrk="0" hangingPunct="1">
        <a:lnSpc>
          <a:spcPct val="90000"/>
        </a:lnSpc>
        <a:spcBef>
          <a:spcPct val="0"/>
        </a:spcBef>
        <a:buNone/>
        <a:defRPr sz="460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481" indent="-239481" algn="l" defTabSz="957925" rtl="0" eaLnBrk="1" latinLnBrk="0" hangingPunct="1">
        <a:lnSpc>
          <a:spcPct val="90000"/>
        </a:lnSpc>
        <a:spcBef>
          <a:spcPts val="1048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2514" kern="1200">
          <a:solidFill>
            <a:schemeClr val="tx1"/>
          </a:solidFill>
          <a:latin typeface="+mn-lt"/>
          <a:ea typeface="+mn-ea"/>
          <a:cs typeface="+mn-cs"/>
        </a:defRPr>
      </a:lvl2pPr>
      <a:lvl3pPr marL="1197407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2095" kern="1200">
          <a:solidFill>
            <a:schemeClr val="tx1"/>
          </a:solidFill>
          <a:latin typeface="+mn-lt"/>
          <a:ea typeface="+mn-ea"/>
          <a:cs typeface="+mn-cs"/>
        </a:defRPr>
      </a:lvl3pPr>
      <a:lvl4pPr marL="1676370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886" kern="1200">
          <a:solidFill>
            <a:schemeClr val="tx1"/>
          </a:solidFill>
          <a:latin typeface="+mn-lt"/>
          <a:ea typeface="+mn-ea"/>
          <a:cs typeface="+mn-cs"/>
        </a:defRPr>
      </a:lvl4pPr>
      <a:lvl5pPr marL="2155332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886" kern="1200">
          <a:solidFill>
            <a:schemeClr val="tx1"/>
          </a:solidFill>
          <a:latin typeface="+mn-lt"/>
          <a:ea typeface="+mn-ea"/>
          <a:cs typeface="+mn-cs"/>
        </a:defRPr>
      </a:lvl5pPr>
      <a:lvl6pPr marL="2634295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886" kern="1200">
          <a:solidFill>
            <a:schemeClr val="tx1"/>
          </a:solidFill>
          <a:latin typeface="+mn-lt"/>
          <a:ea typeface="+mn-ea"/>
          <a:cs typeface="+mn-cs"/>
        </a:defRPr>
      </a:lvl6pPr>
      <a:lvl7pPr marL="3113258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886" kern="1200">
          <a:solidFill>
            <a:schemeClr val="tx1"/>
          </a:solidFill>
          <a:latin typeface="+mn-lt"/>
          <a:ea typeface="+mn-ea"/>
          <a:cs typeface="+mn-cs"/>
        </a:defRPr>
      </a:lvl7pPr>
      <a:lvl8pPr marL="3592220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886" kern="1200">
          <a:solidFill>
            <a:schemeClr val="tx1"/>
          </a:solidFill>
          <a:latin typeface="+mn-lt"/>
          <a:ea typeface="+mn-ea"/>
          <a:cs typeface="+mn-cs"/>
        </a:defRPr>
      </a:lvl8pPr>
      <a:lvl9pPr marL="4071183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8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925" rtl="0" eaLnBrk="1" latinLnBrk="0" hangingPunct="1">
        <a:defRPr sz="1886" kern="1200">
          <a:solidFill>
            <a:schemeClr val="tx1"/>
          </a:solidFill>
          <a:latin typeface="+mn-lt"/>
          <a:ea typeface="+mn-ea"/>
          <a:cs typeface="+mn-cs"/>
        </a:defRPr>
      </a:lvl1pPr>
      <a:lvl2pPr marL="478963" algn="l" defTabSz="957925" rtl="0" eaLnBrk="1" latinLnBrk="0" hangingPunct="1">
        <a:defRPr sz="1886" kern="1200">
          <a:solidFill>
            <a:schemeClr val="tx1"/>
          </a:solidFill>
          <a:latin typeface="+mn-lt"/>
          <a:ea typeface="+mn-ea"/>
          <a:cs typeface="+mn-cs"/>
        </a:defRPr>
      </a:lvl2pPr>
      <a:lvl3pPr marL="957925" algn="l" defTabSz="957925" rtl="0" eaLnBrk="1" latinLnBrk="0" hangingPunct="1">
        <a:defRPr sz="1886" kern="1200">
          <a:solidFill>
            <a:schemeClr val="tx1"/>
          </a:solidFill>
          <a:latin typeface="+mn-lt"/>
          <a:ea typeface="+mn-ea"/>
          <a:cs typeface="+mn-cs"/>
        </a:defRPr>
      </a:lvl3pPr>
      <a:lvl4pPr marL="1436888" algn="l" defTabSz="957925" rtl="0" eaLnBrk="1" latinLnBrk="0" hangingPunct="1">
        <a:defRPr sz="1886" kern="1200">
          <a:solidFill>
            <a:schemeClr val="tx1"/>
          </a:solidFill>
          <a:latin typeface="+mn-lt"/>
          <a:ea typeface="+mn-ea"/>
          <a:cs typeface="+mn-cs"/>
        </a:defRPr>
      </a:lvl4pPr>
      <a:lvl5pPr marL="1915851" algn="l" defTabSz="957925" rtl="0" eaLnBrk="1" latinLnBrk="0" hangingPunct="1">
        <a:defRPr sz="1886" kern="1200">
          <a:solidFill>
            <a:schemeClr val="tx1"/>
          </a:solidFill>
          <a:latin typeface="+mn-lt"/>
          <a:ea typeface="+mn-ea"/>
          <a:cs typeface="+mn-cs"/>
        </a:defRPr>
      </a:lvl5pPr>
      <a:lvl6pPr marL="2394814" algn="l" defTabSz="957925" rtl="0" eaLnBrk="1" latinLnBrk="0" hangingPunct="1">
        <a:defRPr sz="1886" kern="1200">
          <a:solidFill>
            <a:schemeClr val="tx1"/>
          </a:solidFill>
          <a:latin typeface="+mn-lt"/>
          <a:ea typeface="+mn-ea"/>
          <a:cs typeface="+mn-cs"/>
        </a:defRPr>
      </a:lvl6pPr>
      <a:lvl7pPr marL="2873776" algn="l" defTabSz="957925" rtl="0" eaLnBrk="1" latinLnBrk="0" hangingPunct="1">
        <a:defRPr sz="1886" kern="1200">
          <a:solidFill>
            <a:schemeClr val="tx1"/>
          </a:solidFill>
          <a:latin typeface="+mn-lt"/>
          <a:ea typeface="+mn-ea"/>
          <a:cs typeface="+mn-cs"/>
        </a:defRPr>
      </a:lvl7pPr>
      <a:lvl8pPr marL="3352739" algn="l" defTabSz="957925" rtl="0" eaLnBrk="1" latinLnBrk="0" hangingPunct="1">
        <a:defRPr sz="1886" kern="1200">
          <a:solidFill>
            <a:schemeClr val="tx1"/>
          </a:solidFill>
          <a:latin typeface="+mn-lt"/>
          <a:ea typeface="+mn-ea"/>
          <a:cs typeface="+mn-cs"/>
        </a:defRPr>
      </a:lvl8pPr>
      <a:lvl9pPr marL="3831702" algn="l" defTabSz="957925" rtl="0" eaLnBrk="1" latinLnBrk="0" hangingPunct="1">
        <a:defRPr sz="18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1168" y="182880"/>
            <a:ext cx="9656064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609600"/>
            <a:ext cx="8147304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7" y="2057400"/>
            <a:ext cx="8145118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2" y="6223830"/>
            <a:ext cx="1921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42DEE67C-3CC9-4DF9-90E2-A565138CF41E}" type="datetimeFigureOut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8048" y="6223830"/>
            <a:ext cx="3892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864" y="6223830"/>
            <a:ext cx="14076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5B63A16-C01F-424D-9294-7B214A833B25}"/>
              </a:ext>
            </a:extLst>
          </p:cNvPr>
          <p:cNvSpPr/>
          <p:nvPr userDrawn="1"/>
        </p:nvSpPr>
        <p:spPr>
          <a:xfrm>
            <a:off x="159658" y="152401"/>
            <a:ext cx="9739085" cy="6553199"/>
          </a:xfrm>
          <a:prstGeom prst="rect">
            <a:avLst/>
          </a:prstGeom>
          <a:solidFill>
            <a:srgbClr val="FF66FF"/>
          </a:solidFill>
          <a:ln w="12700"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886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0780032-F3CA-4177-9347-26DA6F6392D1}"/>
              </a:ext>
            </a:extLst>
          </p:cNvPr>
          <p:cNvSpPr/>
          <p:nvPr userDrawn="1"/>
        </p:nvSpPr>
        <p:spPr>
          <a:xfrm>
            <a:off x="348703" y="291739"/>
            <a:ext cx="9390383" cy="6335023"/>
          </a:xfrm>
          <a:prstGeom prst="rect">
            <a:avLst/>
          </a:prstGeom>
          <a:gradFill flip="none" rotWithShape="1">
            <a:gsLst>
              <a:gs pos="19000">
                <a:schemeClr val="bg1"/>
              </a:gs>
              <a:gs pos="0">
                <a:srgbClr val="0070C0"/>
              </a:gs>
              <a:gs pos="84000">
                <a:schemeClr val="bg1"/>
              </a:gs>
              <a:gs pos="100000">
                <a:srgbClr val="FF66FF"/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886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C3297F65-C20D-4F9B-9B56-0FF722EFDE9E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email">
            <a:extLst>
              <a:ext uri="{BEBA8EAE-BF5A-486C-A8C5-ECC9F3942E4B}">
                <a14:imgProps xmlns:a14="http://schemas.microsoft.com/office/drawing/2010/main" xmlns="">
                  <a14:imgLayer r:embed="rId1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8708520">
            <a:off x="-77982" y="-113224"/>
            <a:ext cx="1234370" cy="117826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C655794D-27F4-41BA-BE41-EF558276BB2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email">
            <a:extLst>
              <a:ext uri="{BEBA8EAE-BF5A-486C-A8C5-ECC9F3942E4B}">
                <a14:imgProps xmlns:a14="http://schemas.microsoft.com/office/drawing/2010/main" xmlns="">
                  <a14:imgLayer r:embed="rId1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2270515">
            <a:off x="-51552" y="5880415"/>
            <a:ext cx="1234370" cy="117826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AFAFAFB1-A111-4B67-B9BC-4D30896135D3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email">
            <a:extLst>
              <a:ext uri="{BEBA8EAE-BF5A-486C-A8C5-ECC9F3942E4B}">
                <a14:imgProps xmlns:a14="http://schemas.microsoft.com/office/drawing/2010/main" xmlns="">
                  <a14:imgLayer r:embed="rId1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12533149">
            <a:off x="8922667" y="-93508"/>
            <a:ext cx="1234370" cy="117826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70BC6152-391E-4262-98F9-CCDC285DBC5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email">
            <a:extLst>
              <a:ext uri="{BEBA8EAE-BF5A-486C-A8C5-ECC9F3942E4B}">
                <a14:imgProps xmlns:a14="http://schemas.microsoft.com/office/drawing/2010/main" xmlns="">
                  <a14:imgLayer r:embed="rId1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19114642">
            <a:off x="8955259" y="5890047"/>
            <a:ext cx="1234370" cy="1178262"/>
          </a:xfrm>
          <a:prstGeom prst="rect">
            <a:avLst/>
          </a:prstGeom>
        </p:spPr>
      </p:pic>
      <p:sp>
        <p:nvSpPr>
          <p:cNvPr id="14" name="Circle: Hollow 13">
            <a:extLst>
              <a:ext uri="{FF2B5EF4-FFF2-40B4-BE49-F238E27FC236}">
                <a16:creationId xmlns:a16="http://schemas.microsoft.com/office/drawing/2014/main" xmlns="" id="{35C30748-E0E6-4A12-A882-1447CCBC691E}"/>
              </a:ext>
            </a:extLst>
          </p:cNvPr>
          <p:cNvSpPr/>
          <p:nvPr userDrawn="1"/>
        </p:nvSpPr>
        <p:spPr>
          <a:xfrm>
            <a:off x="262550" y="5894364"/>
            <a:ext cx="934878" cy="771817"/>
          </a:xfrm>
          <a:prstGeom prst="don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86">
              <a:solidFill>
                <a:schemeClr val="tx1"/>
              </a:solidFill>
            </a:endParaRPr>
          </a:p>
        </p:txBody>
      </p:sp>
      <p:sp>
        <p:nvSpPr>
          <p:cNvPr id="15" name="Circle: Hollow 14">
            <a:extLst>
              <a:ext uri="{FF2B5EF4-FFF2-40B4-BE49-F238E27FC236}">
                <a16:creationId xmlns:a16="http://schemas.microsoft.com/office/drawing/2014/main" xmlns="" id="{7BECF80A-8315-4CC3-BC8D-8104FDD1C49E}"/>
              </a:ext>
            </a:extLst>
          </p:cNvPr>
          <p:cNvSpPr/>
          <p:nvPr userDrawn="1"/>
        </p:nvSpPr>
        <p:spPr>
          <a:xfrm>
            <a:off x="239486" y="5400384"/>
            <a:ext cx="934878" cy="771817"/>
          </a:xfrm>
          <a:prstGeom prst="don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86">
              <a:solidFill>
                <a:schemeClr val="tx1"/>
              </a:solidFill>
            </a:endParaRPr>
          </a:p>
        </p:txBody>
      </p:sp>
      <p:sp>
        <p:nvSpPr>
          <p:cNvPr id="16" name="Circle: Hollow 15">
            <a:extLst>
              <a:ext uri="{FF2B5EF4-FFF2-40B4-BE49-F238E27FC236}">
                <a16:creationId xmlns:a16="http://schemas.microsoft.com/office/drawing/2014/main" xmlns="" id="{D3252641-00CA-48D4-BE48-DAA8340AA2EA}"/>
              </a:ext>
            </a:extLst>
          </p:cNvPr>
          <p:cNvSpPr/>
          <p:nvPr userDrawn="1"/>
        </p:nvSpPr>
        <p:spPr>
          <a:xfrm>
            <a:off x="718457" y="5933784"/>
            <a:ext cx="934878" cy="771817"/>
          </a:xfrm>
          <a:prstGeom prst="donu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86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6169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13" r:id="rId12"/>
    <p:sldLayoutId id="2147483798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8084" y="762000"/>
            <a:ext cx="700223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 লাল গোলাপের</a:t>
            </a: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36-363967_rose-cliparts-transparent-full-size-red-roses-h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26474" y="1828800"/>
            <a:ext cx="713232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97125233"/>
      </p:ext>
    </p:extLst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524000"/>
            <a:ext cx="73152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মেঘের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কোলে-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রোদ হেসেছে,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কী করি আজ-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ভেবে না পাই,</a:t>
            </a:r>
          </a:p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পথ হারিয়ে-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কোন বনে যাই,</a:t>
            </a:r>
          </a:p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কোন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মাঠে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যে-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কোন বনে যাই,</a:t>
            </a:r>
          </a:p>
          <a:p>
            <a:pPr algn="ctr"/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endParaRPr lang="bn-BD" sz="4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432137"/>
            <a:ext cx="8686800" cy="70788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উত্তর গুলো মিলিয়ে নাও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nde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842730"/>
            <a:ext cx="3810000" cy="56223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7800" y="6096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bn-BD" sz="6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933791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57400" y="3251299"/>
            <a:ext cx="62484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শফিকুল ইসলাম সুমন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সাতানি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সরকারি প্রাথমিক বিদ্যালয়</a:t>
            </a: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মেঘনা,কুমিল্লা।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5400" y="838200"/>
            <a:ext cx="7924800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</p:txBody>
      </p:sp>
    </p:spTree>
    <p:extLst>
      <p:ext uri="{BB962C8B-B14F-4D97-AF65-F5344CB8AC3E}">
        <p14:creationId xmlns:p14="http://schemas.microsoft.com/office/powerpoint/2010/main" xmlns="" val="1453835415"/>
      </p:ext>
    </p:extLst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99571" y="4676386"/>
            <a:ext cx="4390571" cy="2869649"/>
            <a:chOff x="4648200" y="2438401"/>
            <a:chExt cx="4191000" cy="2739210"/>
          </a:xfrm>
        </p:grpSpPr>
        <p:sp>
          <p:nvSpPr>
            <p:cNvPr id="7" name="Rounded Rectangle 6"/>
            <p:cNvSpPr/>
            <p:nvPr/>
          </p:nvSpPr>
          <p:spPr>
            <a:xfrm>
              <a:off x="4648200" y="2438401"/>
              <a:ext cx="4191000" cy="2739210"/>
            </a:xfrm>
            <a:prstGeom prst="roundRect">
              <a:avLst/>
            </a:prstGeom>
            <a:noFill/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86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53000" y="2521565"/>
              <a:ext cx="3657600" cy="64204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3771" dirty="0"/>
            </a:p>
          </p:txBody>
        </p:sp>
      </p:grpSp>
      <p:sp>
        <p:nvSpPr>
          <p:cNvPr id="6" name="Rectangle 5"/>
          <p:cNvSpPr/>
          <p:nvPr/>
        </p:nvSpPr>
        <p:spPr>
          <a:xfrm>
            <a:off x="2514600" y="1905000"/>
            <a:ext cx="50292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বিষয় – বাংলা</a:t>
            </a:r>
          </a:p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শ্রেণি – প্রথম</a:t>
            </a:r>
          </a:p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পাঠ – 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5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4</a:t>
            </a:r>
            <a:endParaRPr lang="bn-BD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পৃষ্ঠা – 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70</a:t>
            </a:r>
            <a:endParaRPr lang="bn-BD" sz="5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609600"/>
            <a:ext cx="7924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 পরিচয়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4251376"/>
      </p:ext>
    </p:extLst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2133600" y="762000"/>
            <a:ext cx="4876800" cy="1752600"/>
          </a:xfrm>
          <a:prstGeom prst="cloud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গানের মাধ্যমে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9425187"/>
      </p:ext>
    </p:extLst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67C0433F-A079-4F19-91C2-418345B8588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2179320" y="475343"/>
            <a:ext cx="7495133" cy="4985294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7ACBCE07-3CAF-4F41-B80E-53FCFC5C5414}"/>
              </a:ext>
            </a:extLst>
          </p:cNvPr>
          <p:cNvSpPr txBox="1"/>
          <p:nvPr/>
        </p:nvSpPr>
        <p:spPr>
          <a:xfrm>
            <a:off x="2179320" y="998220"/>
            <a:ext cx="6286500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80" dirty="0"/>
              <a:t> </a:t>
            </a:r>
            <a:endParaRPr lang="en-US" sz="198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0F9D08C1-A83E-4054-80CF-491CBCDCF682}"/>
              </a:ext>
            </a:extLst>
          </p:cNvPr>
          <p:cNvSpPr/>
          <p:nvPr/>
        </p:nvSpPr>
        <p:spPr>
          <a:xfrm>
            <a:off x="2895600" y="1229416"/>
            <a:ext cx="62865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7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  শিরোনাম</a:t>
            </a:r>
            <a:endParaRPr lang="en-US" sz="7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F6D8544A-42F8-4BAD-B3FB-C776748024EC}"/>
              </a:ext>
            </a:extLst>
          </p:cNvPr>
          <p:cNvSpPr/>
          <p:nvPr/>
        </p:nvSpPr>
        <p:spPr>
          <a:xfrm>
            <a:off x="4114800" y="2381873"/>
            <a:ext cx="4419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ছুটি</a:t>
            </a:r>
            <a:endParaRPr lang="en-US" sz="6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C14F2180-9C6A-45E4-8656-3BF2D883616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457200" y="533400"/>
            <a:ext cx="4470400" cy="5073413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1A40976F-A973-4B62-838F-D08D8E20B945}"/>
              </a:ext>
            </a:extLst>
          </p:cNvPr>
          <p:cNvCxnSpPr>
            <a:cxnSpLocks/>
          </p:cNvCxnSpPr>
          <p:nvPr/>
        </p:nvCxnSpPr>
        <p:spPr>
          <a:xfrm>
            <a:off x="3672114" y="1229416"/>
            <a:ext cx="0" cy="125748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4E6AC3B3-238E-40D8-B21C-5F5FB0F564F1}"/>
              </a:ext>
            </a:extLst>
          </p:cNvPr>
          <p:cNvCxnSpPr>
            <a:cxnSpLocks/>
          </p:cNvCxnSpPr>
          <p:nvPr/>
        </p:nvCxnSpPr>
        <p:spPr>
          <a:xfrm>
            <a:off x="3672114" y="1229416"/>
            <a:ext cx="0" cy="125748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6D8544A-42F8-4BAD-B3FB-C776748024EC}"/>
              </a:ext>
            </a:extLst>
          </p:cNvPr>
          <p:cNvSpPr/>
          <p:nvPr/>
        </p:nvSpPr>
        <p:spPr>
          <a:xfrm>
            <a:off x="3429000" y="3632537"/>
            <a:ext cx="6096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6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6264127"/>
      </p:ext>
    </p:extLst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7 0 L 0.54762 0.00903 " pathEditMode="relative" rAng="0" ptsTypes="AA">
                                      <p:cBhvr>
                                        <p:cTn id="6" dur="18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87" y="44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2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403 0.00903 L 0.54403 0.1437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175 0.14375 L 0.28175 0.14375 " pathEditMode="relative" rAng="0" ptsTypes="AA">
                                      <p:cBhvr>
                                        <p:cTn id="19" dur="19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A88AA5C-C067-4EAC-B87B-5A1D00B4793D}"/>
              </a:ext>
            </a:extLst>
          </p:cNvPr>
          <p:cNvSpPr txBox="1"/>
          <p:nvPr/>
        </p:nvSpPr>
        <p:spPr>
          <a:xfrm>
            <a:off x="1143000" y="609600"/>
            <a:ext cx="74676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02911" indent="-502911" algn="ctr"/>
            <a:r>
              <a:rPr lang="bn-BD" sz="4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819041B5-5A76-4512-9226-F29BE734FCC7}"/>
              </a:ext>
            </a:extLst>
          </p:cNvPr>
          <p:cNvSpPr txBox="1"/>
          <p:nvPr/>
        </p:nvSpPr>
        <p:spPr>
          <a:xfrm>
            <a:off x="762000" y="2439650"/>
            <a:ext cx="86868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ছড়া শুনে আনন্দ লাভ করবে ও তার অভিব্যক্তি প্রকাশ করবে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400" dirty="0" smtClean="0">
              <a:latin typeface="BorakMJ" pitchFamily="2" charset="0"/>
              <a:cs typeface="Borak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7550377"/>
      </p:ext>
    </p:extLst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ut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525217"/>
            <a:ext cx="6629400" cy="5613982"/>
          </a:xfrm>
          <a:prstGeom prst="rect">
            <a:avLst/>
          </a:prstGeom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600200"/>
            <a:ext cx="8834438" cy="2667000"/>
          </a:xfrm>
          <a:prstGeom prst="rect">
            <a:avLst/>
          </a:prstGeom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1120914"/>
            <a:ext cx="8686800" cy="70788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বাম পাশে সাথে  ডান পাশের শব্দের মিল কর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2210812"/>
            <a:ext cx="3048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ভেবে না পাই,</a:t>
            </a:r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কোন বনে যাই,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ছুটে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বেড়াই, রোদ হেসেছে,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bn-BD" sz="4800" dirty="0" smtClean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3009900" y="3467100"/>
            <a:ext cx="3276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71600" y="2209800"/>
            <a:ext cx="3048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মেঘের কোলে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কী করি আজ</a:t>
            </a:r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পথ হারিয়ে</a:t>
            </a:r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কোন মাঠে যে</a:t>
            </a:r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endParaRPr lang="bn-BD" sz="3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3096</TotalTime>
  <Words>133</Words>
  <Application>Microsoft Office PowerPoint</Application>
  <PresentationFormat>Custom</PresentationFormat>
  <Paragraphs>35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Custom Design</vt:lpstr>
      <vt:lpstr>Basis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sumon</cp:lastModifiedBy>
  <cp:revision>314</cp:revision>
  <dcterms:created xsi:type="dcterms:W3CDTF">2019-07-25T13:18:10Z</dcterms:created>
  <dcterms:modified xsi:type="dcterms:W3CDTF">2020-10-31T18:08:33Z</dcterms:modified>
</cp:coreProperties>
</file>