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8AFD59-0D14-409B-BFC8-4D00B148305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70D1F7-385C-4E03-8BE7-AF1CA225217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ndows-xp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372600" cy="702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524000"/>
            <a:ext cx="7620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    </a:t>
            </a:r>
            <a:endParaRPr lang="en-US" sz="9600" dirty="0" smtClean="0"/>
          </a:p>
          <a:p>
            <a:r>
              <a:rPr lang="en-US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8141972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60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জ্যাম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জেলি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জ্যাম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জেলির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জ্যাম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জেলি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চিনিবার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0200"/>
            <a:ext cx="8153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      </a:t>
            </a:r>
            <a:r>
              <a:rPr lang="en-US" sz="6000" b="1" dirty="0" smtClean="0"/>
              <a:t>  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আনারসের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জ্যাম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জেলি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প্রণালী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pire\Downloads\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324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590800"/>
            <a:ext cx="624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1"/>
            <a:ext cx="7924799" cy="3200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বুলবুল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সোনারগাঁ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সোনারগাঁ,নারায়ণগঞ্জ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বিষয়ঃফুড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প্রিজারভেশন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20180803_140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962400"/>
            <a:ext cx="3276600" cy="2895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79248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276600"/>
            <a:ext cx="79248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dex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458200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69 0.33857 L 0.50469 0.67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শিখলাম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১.কাচাঁমাল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২.কাচাঁমালের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৩.কাচাঁমাল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পাঠঃজেম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জেলি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প্রস্তত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39623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088" y="2743200"/>
            <a:ext cx="3867913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47800"/>
            <a:ext cx="4810932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১।ফলের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জ্যামের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২।ফলের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জেলির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)\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৪।পেকটিন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৫।সাইট্রিক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অ্যাসিড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৬।সোডিয়াম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বেনজয়েট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৭।খাদ্যে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7696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যন্ত্রপাতিঃ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১।রিফ্র্যাকটোমিটার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২।Ph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৩।বোতল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৪।নিক্তি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৫।ব্লেন্ডার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পাল্পার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৬।মাপ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চোঙ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৭।ছাকার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৮।লেবেল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৯।সসপ্যান,গামলা,ট্রে,ছুরি,ফানেল,ওয়াশিং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টাব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১০।এসিডিটি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ক্যামিক্যালস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১১।জেল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800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প্রস্তত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প্রণালীঃ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সংগ্রহকরণ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ধৌতকরণ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সিদ্ধকরণ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ওজনকরণ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জালকরণ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বোতলজাতকরণ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ঢাকনা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বাজারজাত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14600" y="1752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10200" y="19050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09800" y="2819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29200" y="28194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029200" y="51054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962400" y="3962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924800" y="1828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0" y="2895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239000" y="3886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515</TotalTime>
  <Words>201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Slide 1</vt:lpstr>
      <vt:lpstr>Slide 2</vt:lpstr>
      <vt:lpstr>Slide 3</vt:lpstr>
      <vt:lpstr>Slide 4</vt:lpstr>
      <vt:lpstr>এই পাঠ শেষে আমরা যা শিখলাম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Aspire</dc:creator>
  <cp:lastModifiedBy>Aspire</cp:lastModifiedBy>
  <cp:revision>58</cp:revision>
  <dcterms:created xsi:type="dcterms:W3CDTF">2020-04-30T06:18:19Z</dcterms:created>
  <dcterms:modified xsi:type="dcterms:W3CDTF">2020-10-01T15:23:53Z</dcterms:modified>
</cp:coreProperties>
</file>