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8" r:id="rId9"/>
    <p:sldId id="262" r:id="rId10"/>
    <p:sldId id="263" r:id="rId11"/>
    <p:sldId id="274" r:id="rId12"/>
    <p:sldId id="264" r:id="rId13"/>
    <p:sldId id="269" r:id="rId14"/>
    <p:sldId id="272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54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458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573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570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948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958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137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506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450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699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1F21-B1D6-4D87-B5CF-D78D7A4CC183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8B94-D045-47D9-8BC8-08BD1098E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071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71F21-B1D6-4D87-B5CF-D78D7A4CC183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B8B94-D045-47D9-8BC8-08BD1098E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582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95769" y="219807"/>
            <a:ext cx="10101722" cy="142888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6600" b="1" dirty="0" smtClean="0">
                <a:solidFill>
                  <a:schemeClr val="accent6">
                    <a:lumMod val="75000"/>
                  </a:schemeClr>
                </a:solidFill>
              </a:rPr>
              <a:t>أهلا و سهلا مرحيا بكم</a:t>
            </a:r>
            <a:endParaRPr lang="en-US" sz="6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26727" y="1996225"/>
            <a:ext cx="5705926" cy="4655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88127"/>
            <a:ext cx="6012873" cy="47036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09935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03546" cy="1325563"/>
          </a:xfrm>
        </p:spPr>
        <p:txBody>
          <a:bodyPr>
            <a:normAutofit/>
          </a:bodyPr>
          <a:lstStyle/>
          <a:p>
            <a:pPr algn="ctr"/>
            <a:r>
              <a:rPr lang="ar-SA" sz="8000" b="1" dirty="0" smtClean="0"/>
              <a:t>العبارات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8763" y="1815380"/>
            <a:ext cx="3491345" cy="4488438"/>
          </a:xfrm>
        </p:spPr>
        <p:txBody>
          <a:bodyPr>
            <a:noAutofit/>
          </a:bodyPr>
          <a:lstStyle/>
          <a:p>
            <a:pPr marL="514350" indent="-514350" algn="r">
              <a:buNone/>
            </a:pPr>
            <a:r>
              <a:rPr lang="ar-SA" sz="3200" dirty="0" smtClean="0"/>
              <a:t>  </a:t>
            </a:r>
            <a:r>
              <a:rPr lang="ar-SA" sz="3200" b="1" dirty="0" smtClean="0"/>
              <a:t>عندما احس الانسان الجوع بحث عن الطعام و احتال للحصول عليه. فاخضع الارض يزرعها و ينبت نباتها و يجنى ثمارها و أخضع الحيوان فاستأنسه و صاده و احتال لصيده </a:t>
            </a:r>
            <a:endParaRPr lang="en-US" sz="3200" b="1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9381" y="1787671"/>
            <a:ext cx="6941127" cy="47932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	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মানুষ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যখন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ক্ষুধা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অনুভব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করল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তখন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সে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খাদ্য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অনুসন্ধান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করল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এবং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তা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অর্জনে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বিভিন্ন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কৌশল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অবলম্বন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করল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।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অত:পর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জমিনকে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চাষের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উপযোগী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করে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তা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থেকে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ফসল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উৎপাদন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ও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ফল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সংগ্রহ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করল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।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আর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পশুকে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অনুগত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করল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তার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বন্যস্বভাব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দূর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করে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পোষ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মানিয়ে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নিল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এবং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তাকে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শিকার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করল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।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আর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শিকার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করার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বিভিন্ন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কৌশল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অবলম্বন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করল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।</a:t>
            </a:r>
            <a:endParaRPr kumimoji="0" lang="en-US" sz="3200" b="1" i="0" u="none" strike="noStrike" kern="1200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073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03546" cy="1325563"/>
          </a:xfrm>
        </p:spPr>
        <p:txBody>
          <a:bodyPr>
            <a:normAutofit/>
          </a:bodyPr>
          <a:lstStyle/>
          <a:p>
            <a:pPr algn="ctr"/>
            <a:r>
              <a:rPr lang="ar-SA" sz="8000" b="1" dirty="0" smtClean="0"/>
              <a:t>العبارات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2290" y="1815380"/>
            <a:ext cx="4017817" cy="4488438"/>
          </a:xfrm>
        </p:spPr>
        <p:txBody>
          <a:bodyPr>
            <a:noAutofit/>
          </a:bodyPr>
          <a:lstStyle/>
          <a:p>
            <a:pPr marL="514350" indent="-514350" algn="r">
              <a:buNone/>
            </a:pPr>
            <a:r>
              <a:rPr lang="ar-SA" sz="3600" dirty="0" smtClean="0"/>
              <a:t> </a:t>
            </a:r>
            <a:r>
              <a:rPr lang="ar-SA" sz="3600" b="1" dirty="0" smtClean="0"/>
              <a:t>فصنع السهام و القسى و الشباك و الفخاخ. و خاف الوحوش فاحتال لرد عدوانها فصنع الالات التى تخيفها. كما صنع البيوت التى ثقيه شرها. كما تقيه الحر و البرد و عدوان الانسان.</a:t>
            </a:r>
            <a:endParaRPr lang="en-US" sz="36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9380" y="1454728"/>
            <a:ext cx="6719455" cy="52370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b="1" dirty="0" err="1" smtClean="0"/>
              <a:t>অত:পর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তারা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তির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ধনুক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জাল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ফাঁদ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তৈরী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করল</a:t>
            </a:r>
            <a:r>
              <a:rPr lang="en-US" sz="3200" b="1" dirty="0" smtClean="0"/>
              <a:t>। </a:t>
            </a:r>
            <a:r>
              <a:rPr lang="en-US" sz="3200" b="1" dirty="0" err="1" smtClean="0"/>
              <a:t>মানুষ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বন্যপ্রাণীকে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ভয়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করল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তাই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হিংস্রতা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প্রতিহত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জন্য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বিভিন্ন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কৌশল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অবলম্বন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করল</a:t>
            </a:r>
            <a:r>
              <a:rPr lang="en-US" sz="3200" b="1" dirty="0" smtClean="0"/>
              <a:t>। </a:t>
            </a:r>
            <a:r>
              <a:rPr lang="en-US" sz="3200" b="1" dirty="0" err="1" smtClean="0"/>
              <a:t>ফলে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এমন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সব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উপকরণ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প্রস্তুত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করল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যা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তাদেরকে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ভীতসন্ত্রস্ত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করতে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পাবে</a:t>
            </a:r>
            <a:r>
              <a:rPr lang="en-US" sz="3200" b="1" dirty="0" smtClean="0"/>
              <a:t>। </a:t>
            </a:r>
            <a:r>
              <a:rPr lang="en-US" sz="3200" b="1" dirty="0" err="1" smtClean="0"/>
              <a:t>যেমন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মানুষ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এমন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ঘরবাড়ী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তৈরী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করল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যা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তাকে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বন্যপশুর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অনিষ্ট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থেকে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রক্ষা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করে</a:t>
            </a:r>
            <a:r>
              <a:rPr lang="en-US" sz="3200" b="1" dirty="0" smtClean="0"/>
              <a:t>। </a:t>
            </a:r>
            <a:r>
              <a:rPr lang="en-US" sz="3200" b="1" dirty="0" err="1" smtClean="0"/>
              <a:t>এমিনিভাবে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এগুলো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তাকে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গরম,ঠান্ডা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এবং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মানুষের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অত্যাচার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থেকেও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রক্ষা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করে</a:t>
            </a:r>
            <a:r>
              <a:rPr lang="en-US" sz="3200" b="1" dirty="0" smtClean="0"/>
              <a:t>।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073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0516" y="2147455"/>
            <a:ext cx="9144001" cy="4366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السوال:  كيف تفقت الحاجة الحيلة </a:t>
            </a:r>
            <a:r>
              <a:rPr lang="ar-SA" sz="5400" b="1" dirty="0" smtClean="0"/>
              <a:t>؟ بين </a:t>
            </a:r>
          </a:p>
          <a:p>
            <a:pPr lvl="0" algn="r"/>
            <a:r>
              <a:rPr lang="ar-SA" sz="5400" b="1" dirty="0" smtClean="0"/>
              <a:t>السوال:  متى بحث الانسان عن الطعام ؟</a:t>
            </a:r>
          </a:p>
          <a:p>
            <a:pPr lvl="0" algn="r"/>
            <a:r>
              <a:rPr lang="ar-SA" sz="5400" b="1" dirty="0" smtClean="0"/>
              <a:t>السوال:  لماذا صنع الناس السهام  و               القسى و الشباك و الفخاخ ؟</a:t>
            </a:r>
          </a:p>
          <a:p>
            <a:pPr lvl="0" algn="r"/>
            <a:endParaRPr lang="ar-MA" sz="800" b="1" dirty="0" smtClean="0"/>
          </a:p>
          <a:p>
            <a:pPr algn="r"/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01" y="365125"/>
            <a:ext cx="10684099" cy="1325563"/>
          </a:xfrm>
        </p:spPr>
        <p:txBody>
          <a:bodyPr>
            <a:noAutofit/>
          </a:bodyPr>
          <a:lstStyle/>
          <a:p>
            <a:pPr algn="ctr"/>
            <a:r>
              <a:rPr lang="ar-SA" sz="8800" b="1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11500" b="1" dirty="0" smtClean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SA" sz="8800" b="1" dirty="0" smtClean="0">
                <a:latin typeface="Times New Roman" pitchFamily="18" charset="0"/>
                <a:cs typeface="Times New Roman" pitchFamily="18" charset="0"/>
              </a:rPr>
              <a:t>لواحد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757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80340"/>
          </a:xfrm>
        </p:spPr>
        <p:txBody>
          <a:bodyPr>
            <a:normAutofit/>
          </a:bodyPr>
          <a:lstStyle/>
          <a:p>
            <a:pPr algn="ctr"/>
            <a:r>
              <a:rPr lang="ar-SA" sz="6600" dirty="0" smtClean="0">
                <a:latin typeface="Times New Roman" pitchFamily="18" charset="0"/>
                <a:cs typeface="Times New Roman" pitchFamily="18" charset="0"/>
              </a:rPr>
              <a:t>عمل</a:t>
            </a:r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 ا</a:t>
            </a:r>
            <a:r>
              <a:rPr lang="ar-SA" sz="6600" dirty="0" smtClean="0">
                <a:latin typeface="Times New Roman" pitchFamily="18" charset="0"/>
                <a:cs typeface="Times New Roman" pitchFamily="18" charset="0"/>
              </a:rPr>
              <a:t>لجمع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31830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ar-SA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السوال :  متى احتاج  الإنسان الى الدواء ؟</a:t>
            </a:r>
          </a:p>
          <a:p>
            <a:pPr algn="r">
              <a:buNone/>
            </a:pPr>
            <a:r>
              <a:rPr lang="ar-SA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السوال :  متى سخر الانسان الحيوان ؟ ولماذا </a:t>
            </a:r>
          </a:p>
          <a:p>
            <a:pPr algn="r">
              <a:buNone/>
            </a:pPr>
            <a:r>
              <a:rPr lang="ar-SA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السوال :  لماذا اخترع الناس اسرع الوسائل للمواصلات ؟</a:t>
            </a:r>
          </a:p>
          <a:p>
            <a:pPr algn="r">
              <a:buNone/>
            </a:pPr>
            <a:r>
              <a:rPr lang="ar-SA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السوال :  من هو المكثار ؟</a:t>
            </a:r>
          </a:p>
          <a:p>
            <a:pPr algn="r">
              <a:buNone/>
            </a:pPr>
            <a:r>
              <a:rPr lang="ar-SA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السوال :  ما فائدة احتطاب الحطب فى النهار ؟ </a:t>
            </a:r>
            <a:endParaRPr lang="en-US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305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2679" y="399469"/>
            <a:ext cx="10515600" cy="1631100"/>
          </a:xfrm>
        </p:spPr>
        <p:txBody>
          <a:bodyPr>
            <a:normAutofit/>
          </a:bodyPr>
          <a:lstStyle/>
          <a:p>
            <a:pPr algn="ctr"/>
            <a:r>
              <a:rPr lang="ar-SA" sz="8800" b="1" dirty="0" smtClean="0">
                <a:latin typeface="Times New Roman" pitchFamily="18" charset="0"/>
                <a:cs typeface="Times New Roman" pitchFamily="18" charset="0"/>
              </a:rPr>
              <a:t>عمل البيت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388" y="2028918"/>
            <a:ext cx="10515600" cy="9359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4000" b="1" dirty="0" smtClean="0">
                <a:latin typeface="Times New Roman" pitchFamily="18" charset="0"/>
                <a:cs typeface="Times New Roman" pitchFamily="18" charset="0"/>
              </a:rPr>
              <a:t>السوال: أكتب نبذة من حياة عبد الله بن مقفع ؟ </a:t>
            </a:r>
            <a:endParaRPr lang="en-US" sz="4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19" y="2893332"/>
            <a:ext cx="5985433" cy="3881538"/>
          </a:xfrm>
          <a:prstGeom prst="rect">
            <a:avLst/>
          </a:prstGeom>
          <a:ln w="76200">
            <a:solidFill>
              <a:srgbClr val="FF0000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0307" y="2796339"/>
            <a:ext cx="5985433" cy="35767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000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7" name="Picture 6" descr="Picture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4221" y="3061875"/>
            <a:ext cx="969818" cy="3647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244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4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839"/>
            <a:ext cx="10515600" cy="1215024"/>
          </a:xfrm>
        </p:spPr>
        <p:txBody>
          <a:bodyPr>
            <a:noAutofit/>
          </a:bodyPr>
          <a:lstStyle/>
          <a:p>
            <a:pPr algn="ctr"/>
            <a:r>
              <a:rPr lang="ar-SA" sz="9600" b="1" dirty="0" smtClean="0">
                <a:solidFill>
                  <a:srgbClr val="00B0F0"/>
                </a:solidFill>
              </a:rPr>
              <a:t>شكرا لكم</a:t>
            </a:r>
            <a:endParaRPr lang="en-US" sz="9600" b="1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581" y="1390132"/>
            <a:ext cx="5496546" cy="51644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5344" y="1294513"/>
            <a:ext cx="5496546" cy="51062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036618" y="5749635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ধন্যবাদ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811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75  0.042 0.01575  0.052 0.03675  L 0.075 0.08575  C 0.08 0.09625  0.088 0.1015  0.098 0.1015  C 0.112 0.1015  0.124 0.0875  0.125 0.0665  C 0.124 0.049  0.112 0.03325  0.098 0.03325  C 0.088 0.03325  0.08 0.04025  0.075 0.049  L 0.052 0.098  C 0.042 0.119  0.023 0.133  0 0.13475  C -0.023 0.133  -0.042 0.119  -0.052 0.098  L -0.075 0.049  C -0.08 0.04025  -0.088 0.03325  -0.098 0.03325  C -0.112 0.03325  -0.124 0.049  -0.125 0.0665  C -0.124 0.0875  -0.112 0.1015  -0.098 0.1015  C -0.088 0.1015  -0.08 0.09625  -0.075 0.08575  L -0.052 0.03675  C -0.042 0.01575  -0.023 0.00175  0 0  Z" pathEditMode="relative" ptsTypes="">
                                      <p:cBhvr>
                                        <p:cTn id="5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4713" y="363255"/>
            <a:ext cx="4697260" cy="914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dirty="0" smtClean="0">
                <a:solidFill>
                  <a:srgbClr val="002060"/>
                </a:solidFill>
              </a:rPr>
              <a:t>التعريف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5" name="Snip Same Side Corner Rectangle 4"/>
          <p:cNvSpPr/>
          <p:nvPr/>
        </p:nvSpPr>
        <p:spPr>
          <a:xfrm>
            <a:off x="613775" y="1828800"/>
            <a:ext cx="6225436" cy="4221271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محمد أكبر على</a:t>
            </a:r>
            <a:endParaRPr lang="en-US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محاضر اللغة العربية</a:t>
            </a:r>
          </a:p>
          <a:p>
            <a:pPr algn="ctr"/>
            <a:r>
              <a:rPr lang="ar-S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رجارام بور إحياء السنة عالم مدرسة</a:t>
            </a:r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الزوال: 01728161782</a:t>
            </a:r>
            <a:endParaRPr lang="en-US" sz="3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</a:p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ahmadullahkhan1990@gmail.com</a:t>
            </a:r>
            <a:endParaRPr lang="en-US" sz="28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509" y="1032162"/>
            <a:ext cx="2916381" cy="414943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305624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2583873" y="235527"/>
            <a:ext cx="5783729" cy="952500"/>
          </a:xfrm>
          <a:prstGeom prst="flowChartAlternateProcess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الدرس اليوم</a:t>
            </a:r>
            <a:endParaRPr lang="en-US" sz="6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2619" y="1531547"/>
            <a:ext cx="10640290" cy="50783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S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الصف: العالم</a:t>
            </a:r>
          </a:p>
          <a:p>
            <a:pPr algn="ctr"/>
            <a:r>
              <a:rPr lang="ar-SA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الموضوع: اللغة العربية الاتصالية</a:t>
            </a:r>
            <a:endParaRPr lang="en-US" sz="54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الوحدة الثانية</a:t>
            </a:r>
          </a:p>
          <a:p>
            <a:pPr algn="ctr"/>
            <a:r>
              <a:rPr lang="ar-SA" sz="5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الدرس: الاول</a:t>
            </a:r>
          </a:p>
          <a:p>
            <a:pPr algn="ctr"/>
            <a:r>
              <a:rPr lang="ar-SA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الوقت: 30دقيقة</a:t>
            </a:r>
          </a:p>
          <a:p>
            <a:pPr algn="ctr"/>
            <a:r>
              <a:rPr lang="ar-SA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التاريخ: 02-11-20م</a:t>
            </a:r>
            <a:endParaRPr lang="en-US" sz="54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549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05622" y="551146"/>
            <a:ext cx="5574081" cy="17411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149250">
              <a:spcBef>
                <a:spcPct val="0"/>
              </a:spcBef>
              <a:defRPr/>
            </a:pPr>
            <a:r>
              <a:rPr lang="ar-SA" sz="5400" b="1" dirty="0" smtClean="0">
                <a:solidFill>
                  <a:schemeClr val="tx1"/>
                </a:solidFill>
                <a:latin typeface="Arial" panose="020B0604020202020204" pitchFamily="34" charset="0"/>
                <a:ea typeface="Adobe Fangsong Std R" panose="02020400000000000000" pitchFamily="18" charset="-128"/>
                <a:cs typeface="Arial" panose="020B0604020202020204" pitchFamily="34" charset="0"/>
              </a:rPr>
              <a:t>العنوان</a:t>
            </a:r>
            <a:endParaRPr lang="en-US" sz="5400" b="1" dirty="0">
              <a:solidFill>
                <a:schemeClr val="tx1"/>
              </a:solidFill>
              <a:latin typeface="Arial" panose="020B0604020202020204" pitchFamily="34" charset="0"/>
              <a:ea typeface="Adobe Fangsong Std 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1507" y="4570102"/>
            <a:ext cx="6225435" cy="125260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149250">
              <a:spcBef>
                <a:spcPct val="20000"/>
              </a:spcBef>
              <a:defRPr/>
            </a:pPr>
            <a:r>
              <a:rPr lang="ar-SA" sz="4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معاملة الصديق</a:t>
            </a:r>
            <a:endPara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184030" y="2286000"/>
            <a:ext cx="471055" cy="2202873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49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2 0.112  0.009 0.192  0.016 0.192  C 0.023 0.192  0.029 0.112  0.031 0  C 0.034 0.112  0.04 0.192  0.047 0.192  C 0.054 0.192  0.06 0.112  0.062 0  C 0.065 0.112  0.071 0.192  0.078 0.192  C 0.085 0.192  0.092 0.112  0.094 0  C 0.096 0.112  0.102 0.192  0.11 0.192  C 0.116 0.192  0.123 0.112  0.125 0  C 0.127 0.112  0.134 0.192  0.141 0.192  C 0.148 0.192  0.154 0.112  0.156 0  C 0.159 0.112  0.165 0.192  0.172 0.192  C 0.179 0.192  0.185 0.112  0.188 0  C 0.19 0.112  0.196 0.192  0.203 0.192  C 0.21 0.192  0.217 0.112  0.219 0  C 0.221 0.112  0.227 0.192  0.235 0.192  C 0.242 0.192  0.248 0.112  0.25 0  E" pathEditMode="relative" ptsTypes="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000" b="1" dirty="0" smtClean="0">
                <a:solidFill>
                  <a:schemeClr val="accent6">
                    <a:lumMod val="75000"/>
                  </a:schemeClr>
                </a:solidFill>
              </a:rPr>
              <a:t>أنظر إلى الصور التالية</a:t>
            </a:r>
            <a:endParaRPr lang="en-US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03956"/>
            <a:ext cx="6359463" cy="46847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2494" y="1903957"/>
            <a:ext cx="6725473" cy="468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515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28" y="231515"/>
            <a:ext cx="6439354" cy="62662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3244" y="259224"/>
            <a:ext cx="5529481" cy="619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069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37" y="69275"/>
            <a:ext cx="11786900" cy="669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150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1644"/>
            <a:ext cx="10515600" cy="1325563"/>
          </a:xfrm>
        </p:spPr>
        <p:txBody>
          <a:bodyPr>
            <a:normAutofit/>
          </a:bodyPr>
          <a:lstStyle/>
          <a:p>
            <a:pPr lvl="0" algn="ctr" defTabSz="1055063">
              <a:lnSpc>
                <a:spcPct val="100000"/>
              </a:lnSpc>
              <a:defRPr/>
            </a:pPr>
            <a:r>
              <a:rPr lang="bn-BD" sz="7200" b="1" dirty="0" smtClean="0"/>
              <a:t>ما يستفاد من الدرس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046" y="2382592"/>
            <a:ext cx="8229599" cy="3858766"/>
          </a:xfrm>
        </p:spPr>
        <p:txBody>
          <a:bodyPr>
            <a:normAutofit/>
          </a:bodyPr>
          <a:lstStyle/>
          <a:p>
            <a:pPr marL="430969" lvl="0" indent="-430969" algn="ctr">
              <a:spcBef>
                <a:spcPct val="20000"/>
              </a:spcBef>
              <a:buNone/>
              <a:defRPr/>
            </a:pPr>
            <a:r>
              <a:rPr lang="ar-SA" sz="5400" b="1" dirty="0" smtClean="0"/>
              <a:t>كيفية تفتق الحاجة الحيلة</a:t>
            </a:r>
            <a:endParaRPr lang="ar-MA" sz="5400" b="1" dirty="0" smtClean="0"/>
          </a:p>
          <a:p>
            <a:pPr algn="ctr">
              <a:buNone/>
            </a:pPr>
            <a:r>
              <a:rPr lang="ar-SA" sz="5400" b="1" dirty="0" smtClean="0"/>
              <a:t>كيفية بحث الانسان عن الطعام</a:t>
            </a:r>
            <a:endParaRPr lang="en-US" sz="8000" b="1" dirty="0" smtClean="0"/>
          </a:p>
          <a:p>
            <a:pPr algn="ctr">
              <a:buNone/>
            </a:pPr>
            <a:r>
              <a:rPr lang="ar-SA" sz="5400" b="1" dirty="0" smtClean="0">
                <a:sym typeface="Wingdings"/>
              </a:rPr>
              <a:t>معانى المفردات</a:t>
            </a:r>
            <a:endParaRPr lang="en-US" sz="7200" b="1" dirty="0" smtClean="0"/>
          </a:p>
          <a:p>
            <a:pPr marL="514350" indent="-514350" algn="ctr">
              <a:buNone/>
            </a:pPr>
            <a:r>
              <a:rPr lang="ar-SA" sz="5400" b="1" dirty="0" smtClean="0">
                <a:latin typeface="Arial" pitchFamily="34" charset="0"/>
              </a:rPr>
              <a:t>كيفية صنع السهام و القسى</a:t>
            </a:r>
            <a:endParaRPr lang="en-US" sz="5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8779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28904" y="1224931"/>
            <a:ext cx="67294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Times New Roman" pitchFamily="18" charset="0"/>
                <a:cs typeface="Times New Roman" pitchFamily="18" charset="0"/>
              </a:rPr>
              <a:t>=    الطعام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1524000"/>
            <a:ext cx="910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                     </a:t>
            </a:r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খাদ্য</a:t>
            </a:r>
            <a:endParaRPr lang="en-US" sz="60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2407483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ar-SA" sz="6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الحيلة</a:t>
            </a:r>
            <a:endParaRPr lang="en-US" sz="6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2590800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           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কৌশল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9645" y="35771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  </a:t>
            </a:r>
            <a:r>
              <a:rPr lang="ar-SA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السهم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3733800"/>
            <a:ext cx="5937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        </a:t>
            </a:r>
            <a:r>
              <a:rPr lang="en-US" sz="6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তিরসমূহ</a:t>
            </a:r>
            <a:endParaRPr lang="en-US" sz="6000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15845" y="47880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=    </a:t>
            </a:r>
            <a:r>
              <a:rPr lang="ar-SA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الشباك</a:t>
            </a:r>
            <a:endParaRPr lang="en-US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4953000"/>
            <a:ext cx="5343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       </a:t>
            </a:r>
            <a:r>
              <a:rPr lang="en-US" sz="6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জালসমূহ</a:t>
            </a:r>
            <a:endParaRPr lang="en-US" sz="60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8820" y="5715000"/>
            <a:ext cx="7719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نبات</a:t>
            </a:r>
            <a:r>
              <a:rPr lang="bn-IN" sz="60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5200" y="5943600"/>
            <a:ext cx="8114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উদ্ভিদ</a:t>
            </a:r>
            <a:endParaRPr lang="en-US" sz="60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711126" y="351689"/>
            <a:ext cx="9896191" cy="9527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b="1" dirty="0" smtClean="0"/>
              <a:t>একক পাঠ 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xmlns="" val="9947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324</Words>
  <Application>Microsoft Office PowerPoint</Application>
  <PresentationFormat>Custom</PresentationFormat>
  <Paragraphs>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أنظر إلى الصور التالية</vt:lpstr>
      <vt:lpstr>Slide 6</vt:lpstr>
      <vt:lpstr>Slide 7</vt:lpstr>
      <vt:lpstr>ما يستفاد من الدرس</vt:lpstr>
      <vt:lpstr>Slide 9</vt:lpstr>
      <vt:lpstr>العبارات</vt:lpstr>
      <vt:lpstr>العبارات</vt:lpstr>
      <vt:lpstr>عمل الواحد</vt:lpstr>
      <vt:lpstr>عمل الجمع</vt:lpstr>
      <vt:lpstr>عمل البيت</vt:lpstr>
      <vt:lpstr>شكرا لكم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akbar ali</cp:lastModifiedBy>
  <cp:revision>60</cp:revision>
  <dcterms:created xsi:type="dcterms:W3CDTF">2018-06-07T05:17:31Z</dcterms:created>
  <dcterms:modified xsi:type="dcterms:W3CDTF">2020-11-01T08:51:00Z</dcterms:modified>
</cp:coreProperties>
</file>