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28" r:id="rId3"/>
    <p:sldId id="280" r:id="rId4"/>
    <p:sldId id="302" r:id="rId5"/>
    <p:sldId id="292" r:id="rId6"/>
    <p:sldId id="329" r:id="rId7"/>
    <p:sldId id="324" r:id="rId8"/>
    <p:sldId id="325" r:id="rId9"/>
    <p:sldId id="326" r:id="rId10"/>
    <p:sldId id="298" r:id="rId11"/>
    <p:sldId id="299" r:id="rId12"/>
    <p:sldId id="327" r:id="rId13"/>
    <p:sldId id="300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803-A790-42CF-BAE1-BF01F9DD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40F8-C8E8-4E89-97EB-039FCAD6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CDE-6B92-4B9B-8EDA-4DB07AFE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10B-7A95-42C6-9A89-63228E2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2609-1F40-4185-8650-CEF23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38F-3D30-4372-BD80-5F139D0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118B2-66E2-4806-AF41-D6CA006E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2A7-F7D1-48AE-B640-D054880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3CF9-F62D-48D2-9475-5EEA72D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ADD-7510-45C7-A34A-BE90B93D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0B4E4-F66D-490A-B1E8-A0F9AD50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EC32-54A7-4612-87ED-4D70CE5A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C77D-3D0C-4B6F-BB0B-1FD6C18A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149-C207-4983-AB59-C21E765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C55C-A6AB-4CE2-AFE2-202A879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D9F-A072-4646-ACFA-20CE27C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AA1E-1AFC-4D3F-9B9D-13E6ED08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7C15-286B-41C6-9F2B-8966646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50B-416F-4FCD-9149-97F8363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C82-DE04-4A65-BB3C-A403728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D3D-6C70-4275-A716-2BEE09AC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97C2-D8AA-4766-9BF8-82D32CF5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A0E9-E39A-4D8D-8433-CA9856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2459-191C-4BE6-B626-09512DB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4AEF-98B9-4255-AA25-F057A41E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5C57-049A-4EC3-83B0-243C083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C69-9619-4B6F-81C7-3CF61049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06EB-3E0B-4E9C-8566-7F897152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D90B-2932-4A92-B518-6CF896D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6BF-190F-4886-9E88-7119B291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6C27-E3BD-48B2-8271-8A7CA8D2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19A8-75E9-4120-8FFE-8A214AA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BBD-0F27-43A5-B375-07874F67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2955-5848-4880-8232-76EDB84E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7941-E0AB-41CA-B3FF-4CC9AC42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3882-D7ED-4956-B178-84F3E8C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3BEA2-1340-4730-9EAE-3759CCA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27255-1884-44D4-B77F-40FA4BE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E0EF-6589-4324-8B6F-F689F3C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64FC-11AB-496D-8FAA-324449D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A0E2-CB8B-45C3-BB70-24E3595C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7BE2-48AE-4199-B5B1-0C70361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C945-647C-4C98-A250-70FA91CD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E5C1-370E-4FE7-AC87-13CE37C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120E5-93C6-42FB-A3B4-B376A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B17-8D1E-46AF-8381-0A993D2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A1E-4C5C-4B50-B48A-9105BE4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A11B-D924-44B3-8EC1-4620D7B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4035-68A9-4251-B35A-18AAC16A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BD8D4-405D-43A3-B980-4D9A5848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37F5-9212-4F88-9C59-57E719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989F0-63B4-4FB2-B987-ACE441D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354-85AA-46A2-AA07-C4528F2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A37C1-2C51-4372-B2E2-D4B1CAA4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C7E87-CD6F-4748-944E-C6C086C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C7AEB-6387-487E-BFB0-5B3BF123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27E8-6FB5-42CE-8BAD-EEF96B5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339-31BA-41EC-A74A-0B3EC42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3A02-A251-4C67-B67E-4D1B24B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EBC5-562B-49F1-8390-F8F061FF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FDBE-7F60-4146-A3E1-2C86EC1D3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75A7-67D5-414A-8791-3153EB8058C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2495-9992-4E0C-899C-BA83F2E5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862-A2A5-45CA-9236-D2C6C9F9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2892587" y="5288906"/>
            <a:ext cx="66540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2313D2-292F-4222-B92C-5C37EFA4787D}"/>
              </a:ext>
            </a:extLst>
          </p:cNvPr>
          <p:cNvSpPr/>
          <p:nvPr/>
        </p:nvSpPr>
        <p:spPr>
          <a:xfrm>
            <a:off x="903030" y="477826"/>
            <a:ext cx="10305144" cy="45964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6338250" y="918893"/>
            <a:ext cx="428285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  <a:endParaRPr lang="en-US" sz="8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39574-FEC3-41B5-ADD5-631C106F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6" y="796078"/>
            <a:ext cx="3953967" cy="51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82186" y="431215"/>
            <a:ext cx="2223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C1486-429F-4D7D-9DA1-DEE72CB785A4}"/>
              </a:ext>
            </a:extLst>
          </p:cNvPr>
          <p:cNvSpPr/>
          <p:nvPr/>
        </p:nvSpPr>
        <p:spPr>
          <a:xfrm>
            <a:off x="881503" y="1687496"/>
            <a:ext cx="1048519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১-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প্রাদুর্ভাব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0CD099-FF96-4867-912F-85D0A10ACCB6}"/>
              </a:ext>
            </a:extLst>
          </p:cNvPr>
          <p:cNvSpPr/>
          <p:nvPr/>
        </p:nvSpPr>
        <p:spPr>
          <a:xfrm>
            <a:off x="881502" y="2676460"/>
            <a:ext cx="1048519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A9E59-8509-407D-9D58-AA9EA68E82F2}"/>
              </a:ext>
            </a:extLst>
          </p:cNvPr>
          <p:cNvSpPr/>
          <p:nvPr/>
        </p:nvSpPr>
        <p:spPr>
          <a:xfrm>
            <a:off x="881502" y="3635215"/>
            <a:ext cx="1048519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৩-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5A0152-6F94-4E82-821B-D2E0E98A355A}"/>
              </a:ext>
            </a:extLst>
          </p:cNvPr>
          <p:cNvSpPr/>
          <p:nvPr/>
        </p:nvSpPr>
        <p:spPr>
          <a:xfrm>
            <a:off x="839713" y="4592865"/>
            <a:ext cx="10526982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৪- 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en-US" sz="4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57320" y="564823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CA2B9-C0B5-49F5-BF0C-FF7333A069DD}"/>
              </a:ext>
            </a:extLst>
          </p:cNvPr>
          <p:cNvSpPr/>
          <p:nvPr/>
        </p:nvSpPr>
        <p:spPr>
          <a:xfrm>
            <a:off x="785635" y="1965897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C1486-429F-4D7D-9DA1-DEE72CB785A4}"/>
              </a:ext>
            </a:extLst>
          </p:cNvPr>
          <p:cNvSpPr/>
          <p:nvPr/>
        </p:nvSpPr>
        <p:spPr>
          <a:xfrm>
            <a:off x="785635" y="2982408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0CD099-FF96-4867-912F-85D0A10ACCB6}"/>
              </a:ext>
            </a:extLst>
          </p:cNvPr>
          <p:cNvSpPr/>
          <p:nvPr/>
        </p:nvSpPr>
        <p:spPr>
          <a:xfrm>
            <a:off x="785636" y="3998919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A9E59-8509-407D-9D58-AA9EA68E82F2}"/>
              </a:ext>
            </a:extLst>
          </p:cNvPr>
          <p:cNvSpPr/>
          <p:nvPr/>
        </p:nvSpPr>
        <p:spPr>
          <a:xfrm>
            <a:off x="881502" y="4941374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াখবর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08865" y="796078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761487" y="2811813"/>
            <a:ext cx="106690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৪টি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F8742-7554-4CFC-8324-660FE6D2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3" y="483120"/>
            <a:ext cx="3751784" cy="1791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3D0A9-BC42-44EC-A80A-C5E497E2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8" y="545026"/>
            <a:ext cx="3751784" cy="17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614290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280933" y="2389722"/>
            <a:ext cx="7165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868F7-0C9A-4871-AE36-1472B2EC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8" y="1496405"/>
            <a:ext cx="3486499" cy="45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5" name="বন্যায় ঘরের ছাদ পর্যন্তু পানিতে ডুবে গেছে। সারাদেশে বন্যায় অন্তত ১২ লাখ মানুষ 00_00_00-00_01_30 00_00_00-00_01_00">
            <a:hlinkClick r:id="" action="ppaction://media"/>
            <a:extLst>
              <a:ext uri="{FF2B5EF4-FFF2-40B4-BE49-F238E27FC236}">
                <a16:creationId xmlns:a16="http://schemas.microsoft.com/office/drawing/2014/main" id="{42E34CFA-C378-4E8E-9F81-EEA964FC23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388" y="488377"/>
            <a:ext cx="9917724" cy="55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2484758-2DA9-44E8-A3AD-5FC3EFF17E83}"/>
              </a:ext>
            </a:extLst>
          </p:cNvPr>
          <p:cNvSpPr/>
          <p:nvPr/>
        </p:nvSpPr>
        <p:spPr>
          <a:xfrm>
            <a:off x="928468" y="1618265"/>
            <a:ext cx="10151003" cy="372745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2401009" y="2204721"/>
            <a:ext cx="73899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্কিত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2244114" y="615553"/>
            <a:ext cx="78374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2484758-2DA9-44E8-A3AD-5FC3EFF17E83}"/>
              </a:ext>
            </a:extLst>
          </p:cNvPr>
          <p:cNvSpPr/>
          <p:nvPr/>
        </p:nvSpPr>
        <p:spPr>
          <a:xfrm>
            <a:off x="1407222" y="3350401"/>
            <a:ext cx="9833317" cy="2244661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2467823" y="3811013"/>
            <a:ext cx="73899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2422D9-9C11-4D01-8552-8389933B37EE}"/>
              </a:ext>
            </a:extLst>
          </p:cNvPr>
          <p:cNvSpPr/>
          <p:nvPr/>
        </p:nvSpPr>
        <p:spPr>
          <a:xfrm>
            <a:off x="5163176" y="615553"/>
            <a:ext cx="1999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বন্যা | 918483 | কালের কণ্ঠ | kalerkantho">
            <a:extLst>
              <a:ext uri="{FF2B5EF4-FFF2-40B4-BE49-F238E27FC236}">
                <a16:creationId xmlns:a16="http://schemas.microsoft.com/office/drawing/2014/main" id="{2F1A90BD-B5D2-4059-B00C-C5952F44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9" y="615553"/>
            <a:ext cx="3534831" cy="21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ন্যা আরো বাড়ছে">
            <a:extLst>
              <a:ext uri="{FF2B5EF4-FFF2-40B4-BE49-F238E27FC236}">
                <a16:creationId xmlns:a16="http://schemas.microsoft.com/office/drawing/2014/main" id="{F74CC21C-003A-4122-8A01-450055CE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80" y="634644"/>
            <a:ext cx="3505741" cy="19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BC1929-05B8-4B4A-9356-2B47EE9FA653}"/>
              </a:ext>
            </a:extLst>
          </p:cNvPr>
          <p:cNvSpPr/>
          <p:nvPr/>
        </p:nvSpPr>
        <p:spPr>
          <a:xfrm>
            <a:off x="700248" y="3014498"/>
            <a:ext cx="109251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১৯৮৭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বাড়ি-ঘর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রাস্তা-ঘাটের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2422D9-9C11-4D01-8552-8389933B37EE}"/>
              </a:ext>
            </a:extLst>
          </p:cNvPr>
          <p:cNvSpPr/>
          <p:nvPr/>
        </p:nvSpPr>
        <p:spPr>
          <a:xfrm>
            <a:off x="5163176" y="615553"/>
            <a:ext cx="1999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C1929-05B8-4B4A-9356-2B47EE9FA653}"/>
              </a:ext>
            </a:extLst>
          </p:cNvPr>
          <p:cNvSpPr/>
          <p:nvPr/>
        </p:nvSpPr>
        <p:spPr>
          <a:xfrm>
            <a:off x="700248" y="3014498"/>
            <a:ext cx="109251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মানুষও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পারে।যেমন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অপরিকল্পিতভাবে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একারণে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নামতে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সুনামগঞ্জে ভেসে গেছে ২১ কোটি টাকার মাছ, কুড়িগ্রামে কমেছে বন্যা | The  Business Standard">
            <a:extLst>
              <a:ext uri="{FF2B5EF4-FFF2-40B4-BE49-F238E27FC236}">
                <a16:creationId xmlns:a16="http://schemas.microsoft.com/office/drawing/2014/main" id="{937C6416-24F3-4AD6-90D2-011E4DC8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4" y="582697"/>
            <a:ext cx="3526607" cy="19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ন্যার পদধ্বনি">
            <a:extLst>
              <a:ext uri="{FF2B5EF4-FFF2-40B4-BE49-F238E27FC236}">
                <a16:creationId xmlns:a16="http://schemas.microsoft.com/office/drawing/2014/main" id="{A6CEECAA-05FA-4768-9345-F17BFA427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50" y="615553"/>
            <a:ext cx="3347993" cy="19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B9CE0-EF15-4371-B7DD-45DBA3E3A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0" y="2429298"/>
            <a:ext cx="10124379" cy="37080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C72782-EBC7-461F-A380-12E435AC1318}"/>
              </a:ext>
            </a:extLst>
          </p:cNvPr>
          <p:cNvSpPr/>
          <p:nvPr/>
        </p:nvSpPr>
        <p:spPr>
          <a:xfrm>
            <a:off x="4642716" y="863526"/>
            <a:ext cx="29065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385</Words>
  <Application>Microsoft Office PowerPoint</Application>
  <PresentationFormat>Widescreen</PresentationFormat>
  <Paragraphs>35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271</cp:revision>
  <dcterms:created xsi:type="dcterms:W3CDTF">2020-09-04T04:16:26Z</dcterms:created>
  <dcterms:modified xsi:type="dcterms:W3CDTF">2020-11-01T09:53:35Z</dcterms:modified>
</cp:coreProperties>
</file>