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61" r:id="rId4"/>
    <p:sldId id="263" r:id="rId5"/>
    <p:sldId id="264" r:id="rId6"/>
    <p:sldId id="266" r:id="rId7"/>
    <p:sldId id="281" r:id="rId8"/>
    <p:sldId id="268" r:id="rId9"/>
    <p:sldId id="280" r:id="rId10"/>
    <p:sldId id="282" r:id="rId11"/>
    <p:sldId id="271" r:id="rId12"/>
    <p:sldId id="272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68" d="100"/>
          <a:sy n="68" d="100"/>
        </p:scale>
        <p:origin x="88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5787D-2036-4AE4-B8C8-C8404EE7E91B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3F12A-615E-4C7B-9AC9-57D3B75E7E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12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3F12A-615E-4C7B-9AC9-57D3B75E7E2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40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3F12A-615E-4C7B-9AC9-57D3B75E7E2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4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g"/><Relationship Id="rId5" Type="http://schemas.openxmlformats.org/officeDocument/2006/relationships/image" Target="../media/image15.jpeg"/><Relationship Id="rId10" Type="http://schemas.openxmlformats.org/officeDocument/2006/relationships/image" Target="../media/image20.jpg"/><Relationship Id="rId4" Type="http://schemas.openxmlformats.org/officeDocument/2006/relationships/image" Target="../media/image3.jpeg"/><Relationship Id="rId9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76200"/>
            <a:ext cx="52578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 descr="দৃশ্য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447800"/>
            <a:ext cx="6858000" cy="49987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0" y="457200"/>
            <a:ext cx="3505200" cy="17543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যা</a:t>
            </a:r>
            <a:r>
              <a:rPr lang="bn-IN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ঘরের কোণে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 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5257800"/>
            <a:ext cx="16764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bn-BD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15100" y="5286465"/>
            <a:ext cx="7620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7543800" y="5324565"/>
            <a:ext cx="8382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5334000" y="5181601"/>
            <a:ext cx="914401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endParaRPr lang="bn-BD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e16ab501974cf6a19cfa0b7a1885320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1" y="609600"/>
            <a:ext cx="2895600" cy="26071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/>
          <p:cNvSpPr/>
          <p:nvPr/>
        </p:nvSpPr>
        <p:spPr>
          <a:xfrm>
            <a:off x="3505200" y="3915370"/>
            <a:ext cx="16764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</a:t>
            </a:r>
            <a:endParaRPr lang="bn-BD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53400" y="3962400"/>
            <a:ext cx="6858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bn-BD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7239000" y="3962399"/>
            <a:ext cx="8382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dirty="0"/>
          </a:p>
        </p:txBody>
      </p:sp>
      <p:sp>
        <p:nvSpPr>
          <p:cNvPr id="19" name="Rectangle 18"/>
          <p:cNvSpPr/>
          <p:nvPr/>
        </p:nvSpPr>
        <p:spPr>
          <a:xfrm>
            <a:off x="6324600" y="3962400"/>
            <a:ext cx="7620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57800" y="3810000"/>
            <a:ext cx="762000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F0E410-1582-48B0-A3E6-2760EF15D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8" y="3762464"/>
            <a:ext cx="3250224" cy="2514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9" grpId="0" animBg="1"/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36477" y="3169452"/>
            <a:ext cx="16764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বুজ 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49065" y="3256892"/>
            <a:ext cx="1866886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bn-IN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লদে </a:t>
            </a:r>
            <a:r>
              <a: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457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9000" y="3164559"/>
            <a:ext cx="1143000" cy="11079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ঝ</a:t>
            </a:r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5867400"/>
            <a:ext cx="152400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রা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649924" y="5715001"/>
            <a:ext cx="1265831" cy="76944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আষা</a:t>
            </a: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ঢ়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pic>
        <p:nvPicPr>
          <p:cNvPr id="59" name="Picture 58" descr="Hu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277" y="278134"/>
            <a:ext cx="2590800" cy="274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DF7697-EE77-452C-8214-975F370B47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15" y="457200"/>
            <a:ext cx="2650768" cy="24360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A46C9C-E5B1-4E32-9D28-A88A234FC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195" y="373558"/>
            <a:ext cx="2827249" cy="25523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183C29-79B0-441A-A2B2-8BC43E25C6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30" y="4336241"/>
            <a:ext cx="3492306" cy="2377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3FEBEC-4F28-4EA8-AE87-D6AF43C6B3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4163948"/>
            <a:ext cx="2057400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950" y="228600"/>
            <a:ext cx="8991600" cy="943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পড়ি</a:t>
            </a:r>
            <a:endParaRPr lang="en-US" sz="6600" dirty="0"/>
          </a:p>
        </p:txBody>
      </p:sp>
      <p:sp>
        <p:nvSpPr>
          <p:cNvPr id="26" name="Rectangle 25"/>
          <p:cNvSpPr/>
          <p:nvPr/>
        </p:nvSpPr>
        <p:spPr>
          <a:xfrm>
            <a:off x="2790709" y="3048000"/>
            <a:ext cx="18473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41009" y="3048000"/>
            <a:ext cx="18473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90709" y="3050500"/>
            <a:ext cx="18473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41009" y="3050500"/>
            <a:ext cx="18473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14400" y="3048000"/>
            <a:ext cx="990600" cy="186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133600" y="3124200"/>
            <a:ext cx="1295400" cy="186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038600" y="3124200"/>
            <a:ext cx="938385" cy="186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ড়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486400" y="3124200"/>
            <a:ext cx="1066800" cy="186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ঢ়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239000" y="3124200"/>
            <a:ext cx="902995" cy="186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য়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76200" y="685800"/>
            <a:ext cx="9144000" cy="6096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48600" y="990600"/>
            <a:ext cx="990600" cy="97561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NikoshBAN" pitchFamily="2" charset="0"/>
                <a:cs typeface="NikoshBAN" pitchFamily="2" charset="0"/>
              </a:rPr>
              <a:t>হ     </a:t>
            </a:r>
            <a:endParaRPr lang="en-US" sz="8800" dirty="0"/>
          </a:p>
        </p:txBody>
      </p:sp>
      <p:sp>
        <p:nvSpPr>
          <p:cNvPr id="32" name="Rectangle 31"/>
          <p:cNvSpPr/>
          <p:nvPr/>
        </p:nvSpPr>
        <p:spPr>
          <a:xfrm>
            <a:off x="266700" y="858080"/>
            <a:ext cx="2743200" cy="92333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22289" y="1941013"/>
            <a:ext cx="2971800" cy="83099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হলদে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ছাতা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22289" y="3013501"/>
            <a:ext cx="2209800" cy="83099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ঝড়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থামে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2289" y="4053510"/>
            <a:ext cx="2362200" cy="830997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আষাঢ়নামে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28600" y="5076591"/>
            <a:ext cx="3429000" cy="156966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পায়রা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কোণে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848600" y="2133600"/>
            <a:ext cx="990600" cy="103682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NikoshBAN" pitchFamily="2" charset="0"/>
                <a:cs typeface="NikoshBAN" pitchFamily="2" charset="0"/>
              </a:rPr>
              <a:t>য়   </a:t>
            </a:r>
            <a:endParaRPr lang="en-US" sz="8800" dirty="0"/>
          </a:p>
        </p:txBody>
      </p:sp>
      <p:sp>
        <p:nvSpPr>
          <p:cNvPr id="52" name="Rectangle 51"/>
          <p:cNvSpPr/>
          <p:nvPr/>
        </p:nvSpPr>
        <p:spPr>
          <a:xfrm>
            <a:off x="7848600" y="3276600"/>
            <a:ext cx="990600" cy="96437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NikoshBAN" pitchFamily="2" charset="0"/>
                <a:cs typeface="NikoshBAN" pitchFamily="2" charset="0"/>
              </a:rPr>
              <a:t>ড়    </a:t>
            </a:r>
            <a:endParaRPr lang="en-US" sz="8800" dirty="0"/>
          </a:p>
        </p:txBody>
      </p:sp>
      <p:sp>
        <p:nvSpPr>
          <p:cNvPr id="53" name="Rectangle 52"/>
          <p:cNvSpPr/>
          <p:nvPr/>
        </p:nvSpPr>
        <p:spPr>
          <a:xfrm>
            <a:off x="7848600" y="4572000"/>
            <a:ext cx="990600" cy="86318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NikoshBAN" pitchFamily="2" charset="0"/>
                <a:cs typeface="NikoshBAN" pitchFamily="2" charset="0"/>
              </a:rPr>
              <a:t>স  </a:t>
            </a:r>
            <a:endParaRPr lang="en-US" sz="8800" dirty="0"/>
          </a:p>
        </p:txBody>
      </p:sp>
      <p:sp>
        <p:nvSpPr>
          <p:cNvPr id="54" name="Rectangle 53"/>
          <p:cNvSpPr/>
          <p:nvPr/>
        </p:nvSpPr>
        <p:spPr>
          <a:xfrm>
            <a:off x="7924800" y="5638800"/>
            <a:ext cx="990600" cy="103682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NikoshBAN" pitchFamily="2" charset="0"/>
                <a:cs typeface="NikoshBAN" pitchFamily="2" charset="0"/>
              </a:rPr>
              <a:t>ঢ়  </a:t>
            </a:r>
            <a:endParaRPr lang="en-US" sz="8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3125 0.3215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7037E-7 L -0.25417 -0.1740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45 0.03611 L 0.3125 0.150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0" y="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69 0.05341 L -0.25191 0.35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0" y="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28 4.44444E-6 L 0.32083 -0.0048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33333E-6 L -0.2375 0.0187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46821E-6 L 0.31493 -0.1872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18 -0.03214 L -0.26285 -0.342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0" y="-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69942E-6 L 0.32309 -0.3567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-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0.01734 L -0.24583 0.1761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32" grpId="0" animBg="1"/>
      <p:bldP spid="3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51" grpId="0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457201"/>
            <a:ext cx="7772400" cy="838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en-US" b="1" spc="1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8000" b="1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মৌখিক</a:t>
            </a:r>
            <a:r>
              <a:rPr lang="en-US" sz="80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br>
              <a:rPr lang="en-US" b="1" spc="150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4" name="Flowchart: Predefined Process 3"/>
          <p:cNvSpPr/>
          <p:nvPr/>
        </p:nvSpPr>
        <p:spPr>
          <a:xfrm>
            <a:off x="381000" y="1905000"/>
            <a:ext cx="8610600" cy="914400"/>
          </a:xfrm>
          <a:prstGeom prst="flowChartPredefinedProcess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এলোমেলো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বর্ণগুলো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4800"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581400"/>
            <a:ext cx="1295400" cy="221599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ঢ়</a:t>
            </a:r>
          </a:p>
        </p:txBody>
      </p:sp>
      <p:sp>
        <p:nvSpPr>
          <p:cNvPr id="7" name="Rectangle 6"/>
          <p:cNvSpPr/>
          <p:nvPr/>
        </p:nvSpPr>
        <p:spPr>
          <a:xfrm>
            <a:off x="3945984" y="3621256"/>
            <a:ext cx="1295400" cy="221599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endParaRPr lang="en-US" sz="13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74784" y="3621256"/>
            <a:ext cx="1295400" cy="221599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</a:t>
            </a:r>
            <a:endParaRPr lang="en-US" sz="13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03584" y="3621256"/>
            <a:ext cx="1295400" cy="2215991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 </a:t>
            </a:r>
            <a:endParaRPr lang="en-US" sz="13800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0BF3C3-25F4-44BC-8EB4-DD67AE3DB2DC}"/>
              </a:ext>
            </a:extLst>
          </p:cNvPr>
          <p:cNvSpPr/>
          <p:nvPr/>
        </p:nvSpPr>
        <p:spPr>
          <a:xfrm>
            <a:off x="2073817" y="3581399"/>
            <a:ext cx="1295400" cy="221599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13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endParaRPr lang="en-US" sz="13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533400"/>
            <a:ext cx="4038600" cy="1828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14600" y="533400"/>
            <a:ext cx="426270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38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AM_1983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048000"/>
            <a:ext cx="4255485" cy="3073486"/>
          </a:xfrm>
          <a:prstGeom prst="rect">
            <a:avLst/>
          </a:prstGeom>
        </p:spPr>
      </p:pic>
      <p:pic>
        <p:nvPicPr>
          <p:cNvPr id="7" name="Picture 6" descr="b605a0bdead8e21ed22a05d63a5d827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124200"/>
            <a:ext cx="3562350" cy="2905125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381000"/>
            <a:ext cx="2286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2209800"/>
            <a:ext cx="3352800" cy="11079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9800" y="4114800"/>
            <a:ext cx="4499950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সময়ঃ৪০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295400"/>
            <a:ext cx="5181600" cy="1107996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0"/>
            <a:ext cx="4800600" cy="707886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79750" y="3086100"/>
          <a:ext cx="2984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Packager Shell Object" showAsIcon="1" r:id="rId3" imgW="2985120" imgH="685800" progId="Package">
                  <p:embed/>
                </p:oleObj>
              </mc:Choice>
              <mc:Fallback>
                <p:oleObj name="Packager Shell Object" showAsIcon="1" r:id="rId3" imgW="2985120" imgH="6858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0" y="3086100"/>
                        <a:ext cx="29845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192" y="152400"/>
            <a:ext cx="8900652" cy="6553200"/>
          </a:xfrm>
          <a:prstGeom prst="rect">
            <a:avLst/>
          </a:prstGeom>
          <a:gradFill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2971800"/>
            <a:ext cx="849015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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ক্রম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>
                <a:latin typeface="NikoshBAN" pitchFamily="2" charset="0"/>
                <a:cs typeface="NikoshBAN" pitchFamily="2" charset="0"/>
                <a:sym typeface="Wingdings"/>
              </a:rPr>
              <a:t> 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2979298" y="580104"/>
            <a:ext cx="31614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767348"/>
            <a:ext cx="8839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sym typeface="Wingdings"/>
              </a:rPr>
              <a:t>               </a:t>
            </a:r>
            <a:r>
              <a:rPr lang="en-US" sz="4000" dirty="0">
                <a:solidFill>
                  <a:schemeClr val="tx1"/>
                </a:solidFill>
                <a:sym typeface="Wingdings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8458200" cy="6096000"/>
          </a:xfrm>
          <a:prstGeom prst="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0" y="383460"/>
            <a:ext cx="45480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150" dirty="0" err="1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80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705896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Callout 12"/>
          <p:cNvSpPr/>
          <p:nvPr/>
        </p:nvSpPr>
        <p:spPr>
          <a:xfrm>
            <a:off x="457200" y="4572000"/>
            <a:ext cx="1219200" cy="1524000"/>
          </a:xfrm>
          <a:prstGeom prst="cloudCallou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>
                <a:latin typeface="NikoshBAN" pitchFamily="2" charset="0"/>
                <a:cs typeface="NikoshBAN" pitchFamily="2" charset="0"/>
              </a:rPr>
              <a:t>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2286000" y="4572000"/>
            <a:ext cx="1219200" cy="1524000"/>
          </a:xfrm>
          <a:prstGeom prst="cloudCallou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>
                <a:latin typeface="NikoshBAN" pitchFamily="2" charset="0"/>
                <a:cs typeface="NikoshBAN" pitchFamily="2" charset="0"/>
              </a:rPr>
              <a:t>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3962400" y="4572000"/>
            <a:ext cx="1219200" cy="1447800"/>
          </a:xfrm>
          <a:prstGeom prst="cloudCallou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>
                <a:latin typeface="NikoshBAN" pitchFamily="2" charset="0"/>
                <a:cs typeface="NikoshBAN" pitchFamily="2" charset="0"/>
              </a:rPr>
              <a:t>ড়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5486400" y="4572000"/>
            <a:ext cx="1219200" cy="1524000"/>
          </a:xfrm>
          <a:prstGeom prst="cloudCallou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latin typeface="NikoshBAN" pitchFamily="2" charset="0"/>
                <a:cs typeface="NikoshBAN" pitchFamily="2" charset="0"/>
              </a:rPr>
              <a:t>ঢ়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7086600" y="4724400"/>
            <a:ext cx="1219200" cy="1447800"/>
          </a:xfrm>
          <a:prstGeom prst="cloudCallou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latin typeface="NikoshBAN" pitchFamily="2" charset="0"/>
                <a:cs typeface="NikoshBAN" pitchFamily="2" charset="0"/>
              </a:rPr>
              <a:t>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0" y="457200"/>
            <a:ext cx="35052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5181600"/>
            <a:ext cx="16764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    </a:t>
            </a:r>
            <a:endParaRPr lang="bn-BD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56360" y="5105400"/>
            <a:ext cx="7620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</a:t>
            </a:r>
            <a:endParaRPr lang="en-US" sz="6000" dirty="0"/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7162800" y="5105400"/>
            <a:ext cx="8382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5418160" y="5105400"/>
            <a:ext cx="762000" cy="120032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</a:t>
            </a:r>
            <a:endParaRPr lang="bn-BD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53400" y="5105400"/>
            <a:ext cx="6858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     </a:t>
            </a:r>
            <a:endParaRPr lang="bn-BD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leaf saj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761999"/>
            <a:ext cx="4114800" cy="3404681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7" grpId="0" animBg="1"/>
      <p:bldP spid="7" grpId="1" animBg="1"/>
      <p:bldP spid="7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9" grpId="0" animBg="1"/>
      <p:bldP spid="9" grpId="1" animBg="1"/>
      <p:bldP spid="9" grpId="2" animBg="1"/>
      <p:bldP spid="18" grpId="0" animBg="1"/>
      <p:bldP spid="18" grpId="1" animBg="1"/>
      <p:bldP spid="18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0" y="457200"/>
            <a:ext cx="35052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লদে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ছাতা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0400" y="5257800"/>
            <a:ext cx="16764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লদে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bn-BD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5181600"/>
            <a:ext cx="7620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6000" dirty="0"/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7162800" y="5105400"/>
            <a:ext cx="8382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5410200" y="5029200"/>
            <a:ext cx="762000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endParaRPr lang="bn-BD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53400" y="5105400"/>
            <a:ext cx="6858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     </a:t>
            </a:r>
            <a:endParaRPr lang="bn-BD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F559D5-ADBD-4978-AB72-E23EEEE07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4623185" cy="42672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7" grpId="0" animBg="1"/>
      <p:bldP spid="7" grpId="1" animBg="1"/>
      <p:bldP spid="7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9" grpId="0" animBg="1"/>
      <p:bldP spid="9" grpId="1" animBg="1"/>
      <p:bldP spid="9" grpId="2" animBg="1"/>
      <p:bldP spid="18" grpId="0" animBg="1"/>
      <p:bldP spid="18" grpId="1" animBg="1"/>
      <p:bldP spid="18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19799" y="643235"/>
            <a:ext cx="2550355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থামে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BD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2460" y="2834192"/>
            <a:ext cx="1406183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ড়</a:t>
            </a:r>
            <a:endParaRPr lang="bn-BD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65498" y="2840778"/>
            <a:ext cx="914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ড়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6096000" y="2847364"/>
            <a:ext cx="7620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</a:t>
            </a:r>
            <a:endParaRPr lang="bn-BD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27255" y="2834192"/>
            <a:ext cx="6858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ড়       </a:t>
            </a:r>
            <a:endParaRPr lang="bn-BD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F3BF45-9084-489D-8857-2A9CD0281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3" y="914400"/>
            <a:ext cx="3980940" cy="43434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7" grpId="0" animBg="1"/>
      <p:bldP spid="7" grpId="1" animBg="1"/>
      <p:bldP spid="7" grpId="2" animBg="1"/>
      <p:bldP spid="10" grpId="0" animBg="1"/>
      <p:bldP spid="10" grpId="1" animBg="1"/>
      <p:bldP spid="10" grpId="2" animBg="1"/>
      <p:bldP spid="9" grpId="0" animBg="1"/>
      <p:bldP spid="9" grpId="1" animBg="1"/>
      <p:bldP spid="9" grpId="2" animBg="1"/>
      <p:bldP spid="18" grpId="0" animBg="1"/>
      <p:bldP spid="18" grpId="1" animBg="1"/>
      <p:bldP spid="18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0" y="457200"/>
            <a:ext cx="35052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ষাঢ়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5181600"/>
            <a:ext cx="2057400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আষা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ঢ়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bn-BD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5181600"/>
            <a:ext cx="7620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ষা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7162800" y="5105400"/>
            <a:ext cx="8382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ঢ়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dirty="0"/>
          </a:p>
        </p:txBody>
      </p:sp>
      <p:sp>
        <p:nvSpPr>
          <p:cNvPr id="9" name="Rectangle 8"/>
          <p:cNvSpPr/>
          <p:nvPr/>
        </p:nvSpPr>
        <p:spPr>
          <a:xfrm>
            <a:off x="5410200" y="5029200"/>
            <a:ext cx="762000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bn-BD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53400" y="5105400"/>
            <a:ext cx="6858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ঢ়      </a:t>
            </a:r>
            <a:endParaRPr lang="bn-BD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lea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4038600" cy="3943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588ECF-10DA-469C-8C6D-13B82A813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600"/>
            <a:ext cx="4238919" cy="287655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7" grpId="0" animBg="1"/>
      <p:bldP spid="7" grpId="1" animBg="1"/>
      <p:bldP spid="7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9" grpId="0" animBg="1"/>
      <p:bldP spid="9" grpId="1" animBg="1"/>
      <p:bldP spid="9" grpId="2" animBg="1"/>
      <p:bldP spid="18" grpId="0" animBg="1"/>
      <p:bldP spid="18" grpId="1" animBg="1"/>
      <p:bldP spid="18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169</Words>
  <Application>Microsoft Office PowerPoint</Application>
  <PresentationFormat>On-screen Show (4:3)</PresentationFormat>
  <Paragraphs>85</Paragraphs>
  <Slides>15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মৌখিক মূল্যায়ন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MAMUN</dc:creator>
  <cp:lastModifiedBy>User</cp:lastModifiedBy>
  <cp:revision>117</cp:revision>
  <dcterms:created xsi:type="dcterms:W3CDTF">2006-08-16T00:00:00Z</dcterms:created>
  <dcterms:modified xsi:type="dcterms:W3CDTF">2020-11-01T07:46:34Z</dcterms:modified>
</cp:coreProperties>
</file>