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24"/>
  </p:notesMasterIdLst>
  <p:sldIdLst>
    <p:sldId id="256" r:id="rId2"/>
    <p:sldId id="259" r:id="rId3"/>
    <p:sldId id="261" r:id="rId4"/>
    <p:sldId id="284" r:id="rId5"/>
    <p:sldId id="264" r:id="rId6"/>
    <p:sldId id="277" r:id="rId7"/>
    <p:sldId id="290" r:id="rId8"/>
    <p:sldId id="266" r:id="rId9"/>
    <p:sldId id="267" r:id="rId10"/>
    <p:sldId id="268" r:id="rId11"/>
    <p:sldId id="265" r:id="rId12"/>
    <p:sldId id="288" r:id="rId13"/>
    <p:sldId id="269" r:id="rId14"/>
    <p:sldId id="270" r:id="rId15"/>
    <p:sldId id="271" r:id="rId16"/>
    <p:sldId id="272" r:id="rId17"/>
    <p:sldId id="280" r:id="rId18"/>
    <p:sldId id="286" r:id="rId19"/>
    <p:sldId id="278" r:id="rId20"/>
    <p:sldId id="279" r:id="rId21"/>
    <p:sldId id="281" r:id="rId22"/>
    <p:sldId id="28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42462C-6164-4BC6-ABF0-55A549247A6C}" type="datetimeFigureOut">
              <a:rPr lang="en-US" smtClean="0"/>
              <a:t>10/30/2020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752013-55B6-47AF-A1D2-FF6FC2A5B85A}" type="slidenum">
              <a:rPr lang="en-US" smtClean="0"/>
              <a:t>‹#›</a:t>
            </a:fld>
            <a:endParaRPr lang="en-US"/>
          </a:p>
        </p:txBody>
      </p:sp>
    </p:spTree>
    <p:extLst>
      <p:ext uri="{BB962C8B-B14F-4D97-AF65-F5344CB8AC3E}">
        <p14:creationId xmlns:p14="http://schemas.microsoft.com/office/powerpoint/2010/main" val="847922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a:t>এটা বিশ্বের</a:t>
            </a:r>
            <a:r>
              <a:rPr lang="bn-BD" baseline="0" dirty="0"/>
              <a:t> সর্ব বৃহৎ স্বর্নের খনি</a:t>
            </a:r>
            <a:endParaRPr lang="en-US" dirty="0"/>
          </a:p>
        </p:txBody>
      </p:sp>
      <p:sp>
        <p:nvSpPr>
          <p:cNvPr id="4" name="Slide Number Placeholder 3"/>
          <p:cNvSpPr>
            <a:spLocks noGrp="1"/>
          </p:cNvSpPr>
          <p:nvPr>
            <p:ph type="sldNum" sz="quarter" idx="10"/>
          </p:nvPr>
        </p:nvSpPr>
        <p:spPr/>
        <p:txBody>
          <a:bodyPr/>
          <a:lstStyle/>
          <a:p>
            <a:fld id="{1A035C31-69A6-4DEE-9230-524C8C7D974F}" type="slidenum">
              <a:rPr lang="en-US" smtClean="0"/>
              <a:t>9</a:t>
            </a:fld>
            <a:endParaRPr lang="en-US"/>
          </a:p>
        </p:txBody>
      </p:sp>
    </p:spTree>
    <p:extLst>
      <p:ext uri="{BB962C8B-B14F-4D97-AF65-F5344CB8AC3E}">
        <p14:creationId xmlns:p14="http://schemas.microsoft.com/office/powerpoint/2010/main" val="378955486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_rels/slideLayout9.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GB"/>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56245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12192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500308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9507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52754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GB"/>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10/30/2020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83533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0889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5050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55708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42692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GB"/>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10/30/2020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51762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GB"/>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10/30/2020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7685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6" Type="http://schemas.openxmlformats.org/officeDocument/2006/relationships/image" Target="../media/image3.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microsoft.com/office/2007/relationships/hdphoto" Target="../media/hdphoto1.wdp"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image" Target="../media/image2.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10/30/2020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26437714"/>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Lst>
  <p:hf sldNum="0" hdr="0" ftr="0" dt="0"/>
  <p:txStyles>
    <p:titleStyle>
      <a:lvl1pPr algn="l" defTabSz="914400" rtl="0" eaLnBrk="1" latinLnBrk="0" hangingPunct="1">
        <a:lnSpc>
          <a:spcPct val="90000"/>
        </a:lnSpc>
        <a:spcBef>
          <a:spcPct val="0"/>
        </a:spcBef>
        <a:buNone/>
        <a:defRPr sz="5400" kern="1200" cap="all"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2" Type="http://schemas.openxmlformats.org/officeDocument/2006/relationships/image" Target="../media/image17.jpg"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2" Type="http://schemas.openxmlformats.org/officeDocument/2006/relationships/image" Target="../media/image17.jpg"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3" Type="http://schemas.openxmlformats.org/officeDocument/2006/relationships/image" Target="../media/image19.jpg" /><Relationship Id="rId2" Type="http://schemas.openxmlformats.org/officeDocument/2006/relationships/image" Target="../media/image18.jpg" /><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3" Type="http://schemas.openxmlformats.org/officeDocument/2006/relationships/image" Target="../media/image21.jpg" /><Relationship Id="rId2" Type="http://schemas.openxmlformats.org/officeDocument/2006/relationships/image" Target="../media/image20.jpg" /><Relationship Id="rId1" Type="http://schemas.openxmlformats.org/officeDocument/2006/relationships/slideLayout" Target="../slideLayouts/slideLayout7.xml" /><Relationship Id="rId4" Type="http://schemas.openxmlformats.org/officeDocument/2006/relationships/image" Target="../media/image22.jpg" /></Relationships>
</file>

<file path=ppt/slides/_rels/slide15.xml.rels><?xml version="1.0" encoding="UTF-8" standalone="yes"?>
<Relationships xmlns="http://schemas.openxmlformats.org/package/2006/relationships"><Relationship Id="rId3" Type="http://schemas.openxmlformats.org/officeDocument/2006/relationships/image" Target="../media/image24.jpg" /><Relationship Id="rId2" Type="http://schemas.openxmlformats.org/officeDocument/2006/relationships/image" Target="../media/image23.jpg" /><Relationship Id="rId1" Type="http://schemas.openxmlformats.org/officeDocument/2006/relationships/slideLayout" Target="../slideLayouts/slideLayout7.xml" /><Relationship Id="rId4" Type="http://schemas.openxmlformats.org/officeDocument/2006/relationships/image" Target="../media/image14.jpg" /></Relationships>
</file>

<file path=ppt/slides/_rels/slide16.xml.rels><?xml version="1.0" encoding="UTF-8" standalone="yes"?>
<Relationships xmlns="http://schemas.openxmlformats.org/package/2006/relationships"><Relationship Id="rId3" Type="http://schemas.openxmlformats.org/officeDocument/2006/relationships/image" Target="../media/image26.jpg" /><Relationship Id="rId2" Type="http://schemas.openxmlformats.org/officeDocument/2006/relationships/image" Target="../media/image25.jpg" /><Relationship Id="rId1" Type="http://schemas.openxmlformats.org/officeDocument/2006/relationships/slideLayout" Target="../slideLayouts/slideLayout7.xml" /><Relationship Id="rId4" Type="http://schemas.openxmlformats.org/officeDocument/2006/relationships/image" Target="../media/image27.jpg"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image" Target="../media/image6.jpeg" /><Relationship Id="rId1" Type="http://schemas.openxmlformats.org/officeDocument/2006/relationships/slideLayout" Target="../slideLayouts/slideLayout4.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1.xml.rels><?xml version="1.0" encoding="UTF-8" standalone="yes"?>
<Relationships xmlns="http://schemas.openxmlformats.org/package/2006/relationships"><Relationship Id="rId2" Type="http://schemas.openxmlformats.org/officeDocument/2006/relationships/image" Target="../media/image28.jpg" /><Relationship Id="rId1" Type="http://schemas.openxmlformats.org/officeDocument/2006/relationships/slideLayout" Target="../slideLayouts/slideLayout12.xml" /></Relationships>
</file>

<file path=ppt/slides/_rels/slide22.xml.rels><?xml version="1.0" encoding="UTF-8" standalone="yes"?>
<Relationships xmlns="http://schemas.openxmlformats.org/package/2006/relationships"><Relationship Id="rId2" Type="http://schemas.openxmlformats.org/officeDocument/2006/relationships/image" Target="../media/image29.jp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image" Target="../media/image8.jp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3" Type="http://schemas.openxmlformats.org/officeDocument/2006/relationships/image" Target="../media/image10.jpeg" /><Relationship Id="rId7" Type="http://schemas.openxmlformats.org/officeDocument/2006/relationships/image" Target="../media/image14.jpg" /><Relationship Id="rId2" Type="http://schemas.openxmlformats.org/officeDocument/2006/relationships/image" Target="../media/image9.jpeg" /><Relationship Id="rId1" Type="http://schemas.openxmlformats.org/officeDocument/2006/relationships/slideLayout" Target="../slideLayouts/slideLayout7.xml" /><Relationship Id="rId6" Type="http://schemas.openxmlformats.org/officeDocument/2006/relationships/image" Target="../media/image13.jpg" /><Relationship Id="rId5" Type="http://schemas.openxmlformats.org/officeDocument/2006/relationships/image" Target="../media/image12.jpeg" /><Relationship Id="rId4" Type="http://schemas.openxmlformats.org/officeDocument/2006/relationships/image" Target="../media/image11.jpeg" /></Relationships>
</file>

<file path=ppt/slides/_rels/slide9.xml.rels><?xml version="1.0" encoding="UTF-8" standalone="yes"?>
<Relationships xmlns="http://schemas.openxmlformats.org/package/2006/relationships"><Relationship Id="rId3" Type="http://schemas.openxmlformats.org/officeDocument/2006/relationships/image" Target="../media/image12.jpeg" /><Relationship Id="rId2" Type="http://schemas.openxmlformats.org/officeDocument/2006/relationships/notesSlide" Target="../notesSlides/notesSlide1.xml" /><Relationship Id="rId1" Type="http://schemas.openxmlformats.org/officeDocument/2006/relationships/slideLayout" Target="../slideLayouts/slideLayout7.xml" /><Relationship Id="rId5" Type="http://schemas.openxmlformats.org/officeDocument/2006/relationships/image" Target="../media/image16.jpg" /><Relationship Id="rId4" Type="http://schemas.openxmlformats.org/officeDocument/2006/relationships/image" Target="../media/image15.jpg"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8" name="TextBox 7"/>
          <p:cNvSpPr txBox="1"/>
          <p:nvPr/>
        </p:nvSpPr>
        <p:spPr>
          <a:xfrm>
            <a:off x="820270" y="492455"/>
            <a:ext cx="10313893" cy="1323439"/>
          </a:xfrm>
          <a:prstGeom prst="rect">
            <a:avLst/>
          </a:prstGeom>
          <a:solidFill>
            <a:srgbClr val="FFFF00"/>
          </a:solid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GB" sz="8000" b="1" cap="a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NikoshBAN" pitchFamily="2" charset="0"/>
                <a:cs typeface="NikoshBAN" pitchFamily="2" charset="0"/>
              </a:rPr>
              <a:t>অন লাইন </a:t>
            </a:r>
            <a:r>
              <a:rPr lang="bn-BD" sz="8000" b="1" cap="a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NikoshBAN" pitchFamily="2" charset="0"/>
                <a:cs typeface="NikoshBAN" pitchFamily="2" charset="0"/>
              </a:rPr>
              <a:t>ক্লা</a:t>
            </a:r>
            <a:r>
              <a:rPr lang="bn-IN" sz="8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NikoshBAN" pitchFamily="2" charset="0"/>
                <a:cs typeface="NikoshBAN" pitchFamily="2" charset="0"/>
              </a:rPr>
              <a:t>সে</a:t>
            </a:r>
            <a:r>
              <a:rPr lang="en-US" sz="8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NikoshBAN" pitchFamily="2" charset="0"/>
                <a:cs typeface="NikoshBAN" pitchFamily="2" charset="0"/>
              </a:rPr>
              <a:t> </a:t>
            </a:r>
            <a:r>
              <a:rPr lang="bn-BD" sz="8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NikoshBAN" pitchFamily="2" charset="0"/>
                <a:cs typeface="NikoshBAN" pitchFamily="2" charset="0"/>
              </a:rPr>
              <a:t>স্বাগত</a:t>
            </a:r>
            <a:endParaRPr lang="en-US" sz="8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NikoshBAN" pitchFamily="2" charset="0"/>
              <a:cs typeface="NikoshBAN" pitchFamily="2" charset="0"/>
            </a:endParaRPr>
          </a:p>
        </p:txBody>
      </p:sp>
      <p:pic>
        <p:nvPicPr>
          <p:cNvPr id="3" name="Picture 3">
            <a:extLst>
              <a:ext uri="{FF2B5EF4-FFF2-40B4-BE49-F238E27FC236}">
                <a16:creationId xmlns:a16="http://schemas.microsoft.com/office/drawing/2014/main" id="{E3D4A94F-2421-7145-A04F-70FE9F05BE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946" y="1682813"/>
            <a:ext cx="9500851" cy="4477784"/>
          </a:xfrm>
          <a:prstGeom prst="rect">
            <a:avLst/>
          </a:prstGeom>
        </p:spPr>
      </p:pic>
    </p:spTree>
    <p:extLst>
      <p:ext uri="{BB962C8B-B14F-4D97-AF65-F5344CB8AC3E}">
        <p14:creationId xmlns:p14="http://schemas.microsoft.com/office/powerpoint/2010/main" val="11457593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iterate type="lt">
                                    <p:tmPct val="10000"/>
                                  </p:iterate>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12" name="TextBox 11"/>
          <p:cNvSpPr txBox="1"/>
          <p:nvPr/>
        </p:nvSpPr>
        <p:spPr>
          <a:xfrm>
            <a:off x="3874641" y="527730"/>
            <a:ext cx="4221480" cy="923330"/>
          </a:xfrm>
          <a:prstGeom prst="rect">
            <a:avLst/>
          </a:prstGeom>
          <a:noFill/>
        </p:spPr>
        <p:txBody>
          <a:bodyPr wrap="square" rtlCol="0">
            <a:spAutoFit/>
          </a:bodyPr>
          <a:lstStyle/>
          <a:p>
            <a:pPr algn="ctr"/>
            <a:r>
              <a:rPr lang="en-GB" sz="5400" b="1">
                <a:latin typeface="NikoshBAN" panose="02000000000000000000" pitchFamily="2" charset="0"/>
                <a:cs typeface="NikoshBAN" panose="02000000000000000000" pitchFamily="2" charset="0"/>
              </a:rPr>
              <a:t>চেস্ট্রা করি</a:t>
            </a:r>
            <a:endParaRPr lang="en-US" sz="5400" b="1" dirty="0">
              <a:latin typeface="NikoshBAN" panose="02000000000000000000" pitchFamily="2" charset="0"/>
              <a:cs typeface="NikoshBAN" panose="02000000000000000000" pitchFamily="2" charset="0"/>
            </a:endParaRPr>
          </a:p>
        </p:txBody>
      </p:sp>
      <p:sp>
        <p:nvSpPr>
          <p:cNvPr id="2" name="TextBox 1">
            <a:extLst>
              <a:ext uri="{FF2B5EF4-FFF2-40B4-BE49-F238E27FC236}">
                <a16:creationId xmlns:a16="http://schemas.microsoft.com/office/drawing/2014/main" id="{DA9631BD-179A-084C-8BAA-64F96E28532F}"/>
              </a:ext>
            </a:extLst>
          </p:cNvPr>
          <p:cNvSpPr txBox="1"/>
          <p:nvPr/>
        </p:nvSpPr>
        <p:spPr>
          <a:xfrm>
            <a:off x="889939" y="2213030"/>
            <a:ext cx="2984702" cy="923330"/>
          </a:xfrm>
          <a:prstGeom prst="rect">
            <a:avLst/>
          </a:prstGeom>
          <a:noFill/>
        </p:spPr>
        <p:txBody>
          <a:bodyPr wrap="square" rtlCol="0">
            <a:spAutoFit/>
          </a:bodyPr>
          <a:lstStyle/>
          <a:p>
            <a:pPr algn="ctr"/>
            <a:r>
              <a:rPr lang="en-GB" sz="5400" b="1">
                <a:latin typeface="NikoshBAN" panose="02000000000000000000" pitchFamily="2" charset="0"/>
                <a:cs typeface="NikoshBAN" panose="02000000000000000000" pitchFamily="2" charset="0"/>
              </a:rPr>
              <a:t>মহীয়ান  -</a:t>
            </a:r>
            <a:endParaRPr lang="en-US" sz="5400" b="1"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1CE97B9C-2441-4349-95F8-2EFF1C78DD47}"/>
              </a:ext>
            </a:extLst>
          </p:cNvPr>
          <p:cNvSpPr txBox="1"/>
          <p:nvPr/>
        </p:nvSpPr>
        <p:spPr>
          <a:xfrm>
            <a:off x="4421797" y="2236955"/>
            <a:ext cx="4221480" cy="923330"/>
          </a:xfrm>
          <a:prstGeom prst="rect">
            <a:avLst/>
          </a:prstGeom>
          <a:noFill/>
        </p:spPr>
        <p:txBody>
          <a:bodyPr wrap="square" rtlCol="0">
            <a:spAutoFit/>
          </a:bodyPr>
          <a:lstStyle/>
          <a:p>
            <a:pPr algn="ctr"/>
            <a:r>
              <a:rPr lang="en-GB" sz="5400" b="1">
                <a:latin typeface="NikoshBAN" panose="02000000000000000000" pitchFamily="2" charset="0"/>
                <a:cs typeface="NikoshBAN" panose="02000000000000000000" pitchFamily="2" charset="0"/>
              </a:rPr>
              <a:t>সুমহান</a:t>
            </a:r>
            <a:endParaRPr lang="en-US" sz="5400" b="1" dirty="0">
              <a:latin typeface="NikoshBAN" panose="02000000000000000000" pitchFamily="2" charset="0"/>
              <a:cs typeface="NikoshBAN" panose="02000000000000000000" pitchFamily="2" charset="0"/>
            </a:endParaRPr>
          </a:p>
        </p:txBody>
      </p:sp>
      <p:sp>
        <p:nvSpPr>
          <p:cNvPr id="8" name="TextBox 7">
            <a:extLst>
              <a:ext uri="{FF2B5EF4-FFF2-40B4-BE49-F238E27FC236}">
                <a16:creationId xmlns:a16="http://schemas.microsoft.com/office/drawing/2014/main" id="{1842FC2E-7E35-3E4C-A099-07F906A0F548}"/>
              </a:ext>
            </a:extLst>
          </p:cNvPr>
          <p:cNvSpPr txBox="1"/>
          <p:nvPr/>
        </p:nvSpPr>
        <p:spPr>
          <a:xfrm>
            <a:off x="8379" y="3648508"/>
            <a:ext cx="4644965" cy="923330"/>
          </a:xfrm>
          <a:prstGeom prst="rect">
            <a:avLst/>
          </a:prstGeom>
          <a:noFill/>
        </p:spPr>
        <p:txBody>
          <a:bodyPr wrap="square" rtlCol="0">
            <a:spAutoFit/>
          </a:bodyPr>
          <a:lstStyle/>
          <a:p>
            <a:pPr algn="ctr"/>
            <a:r>
              <a:rPr lang="en-GB" sz="5400" b="1">
                <a:latin typeface="NikoshBAN" panose="02000000000000000000" pitchFamily="2" charset="0"/>
                <a:cs typeface="NikoshBAN" panose="02000000000000000000" pitchFamily="2" charset="0"/>
              </a:rPr>
              <a:t>প্রজ্ঞা       - </a:t>
            </a:r>
            <a:endParaRPr lang="en-US" sz="5400" b="1" dirty="0">
              <a:latin typeface="NikoshBAN" panose="02000000000000000000" pitchFamily="2" charset="0"/>
              <a:cs typeface="NikoshBAN" panose="02000000000000000000" pitchFamily="2" charset="0"/>
            </a:endParaRPr>
          </a:p>
        </p:txBody>
      </p:sp>
      <p:sp>
        <p:nvSpPr>
          <p:cNvPr id="10" name="TextBox 9">
            <a:extLst>
              <a:ext uri="{FF2B5EF4-FFF2-40B4-BE49-F238E27FC236}">
                <a16:creationId xmlns:a16="http://schemas.microsoft.com/office/drawing/2014/main" id="{F02E7C56-355A-DC49-A3F8-3175CC7BB246}"/>
              </a:ext>
            </a:extLst>
          </p:cNvPr>
          <p:cNvSpPr txBox="1"/>
          <p:nvPr/>
        </p:nvSpPr>
        <p:spPr>
          <a:xfrm>
            <a:off x="4194513" y="3648508"/>
            <a:ext cx="4221480" cy="923330"/>
          </a:xfrm>
          <a:prstGeom prst="rect">
            <a:avLst/>
          </a:prstGeom>
          <a:noFill/>
        </p:spPr>
        <p:txBody>
          <a:bodyPr wrap="square" rtlCol="0">
            <a:spAutoFit/>
          </a:bodyPr>
          <a:lstStyle/>
          <a:p>
            <a:pPr algn="ctr"/>
            <a:r>
              <a:rPr lang="en-GB" sz="5400" b="1">
                <a:latin typeface="NikoshBAN" panose="02000000000000000000" pitchFamily="2" charset="0"/>
                <a:cs typeface="NikoshBAN" panose="02000000000000000000" pitchFamily="2" charset="0"/>
              </a:rPr>
              <a:t>গভীর জ্ঞান</a:t>
            </a:r>
            <a:endParaRPr lang="en-US" sz="5400" b="1" dirty="0">
              <a:latin typeface="NikoshBAN" panose="02000000000000000000" pitchFamily="2" charset="0"/>
              <a:cs typeface="NikoshBAN" panose="02000000000000000000" pitchFamily="2" charset="0"/>
            </a:endParaRPr>
          </a:p>
        </p:txBody>
      </p:sp>
      <p:sp>
        <p:nvSpPr>
          <p:cNvPr id="14" name="TextBox 13">
            <a:extLst>
              <a:ext uri="{FF2B5EF4-FFF2-40B4-BE49-F238E27FC236}">
                <a16:creationId xmlns:a16="http://schemas.microsoft.com/office/drawing/2014/main" id="{E02D84DF-6F18-A641-8071-D849D2A60096}"/>
              </a:ext>
            </a:extLst>
          </p:cNvPr>
          <p:cNvSpPr txBox="1"/>
          <p:nvPr/>
        </p:nvSpPr>
        <p:spPr>
          <a:xfrm>
            <a:off x="1088571" y="4761005"/>
            <a:ext cx="3333226" cy="923330"/>
          </a:xfrm>
          <a:prstGeom prst="rect">
            <a:avLst/>
          </a:prstGeom>
          <a:noFill/>
        </p:spPr>
        <p:txBody>
          <a:bodyPr wrap="square" rtlCol="0">
            <a:spAutoFit/>
          </a:bodyPr>
          <a:lstStyle/>
          <a:p>
            <a:pPr algn="ctr"/>
            <a:r>
              <a:rPr lang="en-GB" sz="5400" b="1">
                <a:latin typeface="NikoshBAN" panose="02000000000000000000" pitchFamily="2" charset="0"/>
                <a:cs typeface="NikoshBAN" panose="02000000000000000000" pitchFamily="2" charset="0"/>
              </a:rPr>
              <a:t>সংগ্রাম      -</a:t>
            </a:r>
            <a:endParaRPr lang="en-US" sz="5400" b="1" dirty="0">
              <a:latin typeface="NikoshBAN" panose="02000000000000000000" pitchFamily="2" charset="0"/>
              <a:cs typeface="NikoshBAN" panose="02000000000000000000" pitchFamily="2" charset="0"/>
            </a:endParaRPr>
          </a:p>
        </p:txBody>
      </p:sp>
      <p:sp>
        <p:nvSpPr>
          <p:cNvPr id="16" name="TextBox 15">
            <a:extLst>
              <a:ext uri="{FF2B5EF4-FFF2-40B4-BE49-F238E27FC236}">
                <a16:creationId xmlns:a16="http://schemas.microsoft.com/office/drawing/2014/main" id="{0511B361-B862-5642-BE4F-D53E06ED2313}"/>
              </a:ext>
            </a:extLst>
          </p:cNvPr>
          <p:cNvSpPr txBox="1"/>
          <p:nvPr/>
        </p:nvSpPr>
        <p:spPr>
          <a:xfrm>
            <a:off x="4948139" y="4538182"/>
            <a:ext cx="4221480" cy="923330"/>
          </a:xfrm>
          <a:prstGeom prst="rect">
            <a:avLst/>
          </a:prstGeom>
          <a:noFill/>
        </p:spPr>
        <p:txBody>
          <a:bodyPr wrap="square" rtlCol="0">
            <a:spAutoFit/>
          </a:bodyPr>
          <a:lstStyle/>
          <a:p>
            <a:pPr algn="ctr"/>
            <a:r>
              <a:rPr lang="en-GB" sz="5400" b="1">
                <a:latin typeface="NikoshBAN" panose="02000000000000000000" pitchFamily="2" charset="0"/>
                <a:cs typeface="NikoshBAN" panose="02000000000000000000" pitchFamily="2" charset="0"/>
              </a:rPr>
              <a:t>লড়াই</a:t>
            </a:r>
            <a:endParaRPr lang="en-US" sz="5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9600489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linds(horizontal)">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heckerboard(across)">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1"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circle(in)">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circle(in)">
                                      <p:cBhvr>
                                        <p:cTn id="39" dur="20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strips(downLeft)">
                                      <p:cBhvr>
                                        <p:cTn id="4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6" grpId="0"/>
      <p:bldP spid="8" grpId="0"/>
      <p:bldP spid="8" grpId="1"/>
      <p:bldP spid="10" grpId="0"/>
      <p:bldP spid="14"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A1A18769-22F7-CF46-9D37-CFC5D7AE900E}"/>
              </a:ext>
            </a:extLst>
          </p:cNvPr>
          <p:cNvSpPr/>
          <p:nvPr/>
        </p:nvSpPr>
        <p:spPr>
          <a:xfrm>
            <a:off x="-1165131" y="249857"/>
            <a:ext cx="10909639" cy="6358285"/>
          </a:xfrm>
          <a:prstGeom prst="round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4800" b="1">
                <a:solidFill>
                  <a:srgbClr val="FFFF00"/>
                </a:solidFill>
                <a:latin typeface="NikoshBAN" panose="02000000000000000000" pitchFamily="2" charset="0"/>
                <a:cs typeface="NikoshBAN" panose="02000000000000000000" pitchFamily="2" charset="0"/>
              </a:rPr>
              <a:t>সাম্য</a:t>
            </a:r>
          </a:p>
          <a:p>
            <a:pPr algn="ctr"/>
            <a:r>
              <a:rPr lang="en-GB" sz="4800" b="1">
                <a:solidFill>
                  <a:srgbClr val="FF0000"/>
                </a:solidFill>
                <a:latin typeface="NikoshBAN" panose="02000000000000000000" pitchFamily="2" charset="0"/>
                <a:cs typeface="NikoshBAN" panose="02000000000000000000" pitchFamily="2" charset="0"/>
              </a:rPr>
              <a:t>সুফিয়া</a:t>
            </a:r>
            <a:r>
              <a:rPr lang="en-GB" sz="4800" b="1">
                <a:solidFill>
                  <a:schemeClr val="tx1"/>
                </a:solidFill>
                <a:latin typeface="NikoshBAN" panose="02000000000000000000" pitchFamily="2" charset="0"/>
                <a:cs typeface="NikoshBAN" panose="02000000000000000000" pitchFamily="2" charset="0"/>
              </a:rPr>
              <a:t> </a:t>
            </a:r>
            <a:r>
              <a:rPr lang="en-GB" sz="4800" b="1">
                <a:solidFill>
                  <a:srgbClr val="FF0000"/>
                </a:solidFill>
                <a:latin typeface="NikoshBAN" panose="02000000000000000000" pitchFamily="2" charset="0"/>
                <a:cs typeface="NikoshBAN" panose="02000000000000000000" pitchFamily="2" charset="0"/>
              </a:rPr>
              <a:t>কামাল</a:t>
            </a:r>
          </a:p>
          <a:p>
            <a:pPr algn="ctr"/>
            <a:r>
              <a:rPr lang="en-GB" sz="4800" b="1">
                <a:solidFill>
                  <a:schemeClr val="tx1"/>
                </a:solidFill>
                <a:latin typeface="NikoshBAN" panose="02000000000000000000" pitchFamily="2" charset="0"/>
                <a:cs typeface="NikoshBAN" panose="02000000000000000000" pitchFamily="2" charset="0"/>
              </a:rPr>
              <a:t>শতেকের সাথে শতেক হস্ত</a:t>
            </a:r>
          </a:p>
          <a:p>
            <a:pPr algn="ctr"/>
            <a:r>
              <a:rPr lang="en-GB" sz="4800" b="1">
                <a:solidFill>
                  <a:schemeClr val="tx1"/>
                </a:solidFill>
                <a:latin typeface="NikoshBAN" panose="02000000000000000000" pitchFamily="2" charset="0"/>
                <a:cs typeface="NikoshBAN" panose="02000000000000000000" pitchFamily="2" charset="0"/>
              </a:rPr>
              <a:t>মিলায়ে একত্রিত</a:t>
            </a:r>
          </a:p>
          <a:p>
            <a:pPr algn="ctr"/>
            <a:r>
              <a:rPr lang="en-GB" sz="4800" b="1">
                <a:solidFill>
                  <a:schemeClr val="tx1"/>
                </a:solidFill>
                <a:latin typeface="NikoshBAN" panose="02000000000000000000" pitchFamily="2" charset="0"/>
                <a:cs typeface="NikoshBAN" panose="02000000000000000000" pitchFamily="2" charset="0"/>
              </a:rPr>
              <a:t>সব দেশে সব কালে কালে সবে</a:t>
            </a:r>
          </a:p>
          <a:p>
            <a:pPr algn="ctr"/>
            <a:r>
              <a:rPr lang="en-GB" sz="4800" b="1">
                <a:solidFill>
                  <a:schemeClr val="tx1"/>
                </a:solidFill>
                <a:latin typeface="NikoshBAN" panose="02000000000000000000" pitchFamily="2" charset="0"/>
                <a:cs typeface="NikoshBAN" panose="02000000000000000000" pitchFamily="2" charset="0"/>
              </a:rPr>
              <a:t>হয়েছে সমুন্নত।</a:t>
            </a:r>
          </a:p>
          <a:p>
            <a:pPr algn="ctr"/>
            <a:r>
              <a:rPr lang="en-GB" sz="4800" b="1">
                <a:solidFill>
                  <a:schemeClr val="tx1"/>
                </a:solidFill>
                <a:latin typeface="NikoshBAN" panose="02000000000000000000" pitchFamily="2" charset="0"/>
                <a:cs typeface="NikoshBAN" panose="02000000000000000000" pitchFamily="2" charset="0"/>
              </a:rPr>
              <a:t>বিপুলা পৃথিবী,প্রসারিত পথ,</a:t>
            </a:r>
          </a:p>
          <a:p>
            <a:pPr algn="ctr"/>
            <a:r>
              <a:rPr lang="en-GB" sz="4800" b="1">
                <a:solidFill>
                  <a:schemeClr val="tx1"/>
                </a:solidFill>
                <a:latin typeface="NikoshBAN" panose="02000000000000000000" pitchFamily="2" charset="0"/>
                <a:cs typeface="NikoshBAN" panose="02000000000000000000" pitchFamily="2" charset="0"/>
              </a:rPr>
              <a:t>যাত্রীরা সেই পথে,</a:t>
            </a:r>
          </a:p>
          <a:p>
            <a:pPr algn="ctr"/>
            <a:r>
              <a:rPr lang="en-GB" sz="4800" b="1">
                <a:solidFill>
                  <a:schemeClr val="tx1"/>
                </a:solidFill>
                <a:latin typeface="NikoshBAN" panose="02000000000000000000" pitchFamily="2" charset="0"/>
                <a:cs typeface="NikoshBAN" panose="02000000000000000000" pitchFamily="2" charset="0"/>
              </a:rPr>
              <a:t>চলে কর্মের আহবানে কোন</a:t>
            </a:r>
            <a:endParaRPr lang="en-US" sz="4000" b="1" dirty="0">
              <a:solidFill>
                <a:schemeClr val="tx1"/>
              </a:solidFill>
              <a:latin typeface="NikoshBAN" panose="02000000000000000000" pitchFamily="2" charset="0"/>
              <a:cs typeface="NikoshBAN" panose="02000000000000000000" pitchFamily="2" charset="0"/>
            </a:endParaRPr>
          </a:p>
        </p:txBody>
      </p:sp>
      <p:pic>
        <p:nvPicPr>
          <p:cNvPr id="6" name="Picture 5">
            <a:extLst>
              <a:ext uri="{FF2B5EF4-FFF2-40B4-BE49-F238E27FC236}">
                <a16:creationId xmlns:a16="http://schemas.microsoft.com/office/drawing/2014/main" id="{CA204D56-9AC4-1D4D-B6D4-952D6FBB01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1210" y="1645004"/>
            <a:ext cx="3304727" cy="304283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00865831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Rounded Rectangle 1">
            <a:extLst>
              <a:ext uri="{FF2B5EF4-FFF2-40B4-BE49-F238E27FC236}">
                <a16:creationId xmlns:a16="http://schemas.microsoft.com/office/drawing/2014/main" id="{5C4DDA66-FAA0-304F-B10A-D480C75EDB62}"/>
              </a:ext>
            </a:extLst>
          </p:cNvPr>
          <p:cNvSpPr/>
          <p:nvPr/>
        </p:nvSpPr>
        <p:spPr>
          <a:xfrm>
            <a:off x="-980911" y="-538305"/>
            <a:ext cx="10598618" cy="7763548"/>
          </a:xfrm>
          <a:prstGeom prst="round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4800" b="1">
                <a:solidFill>
                  <a:schemeClr val="tx1"/>
                </a:solidFill>
                <a:latin typeface="NikoshBAN" panose="02000000000000000000" pitchFamily="2" charset="0"/>
                <a:cs typeface="NikoshBAN" panose="02000000000000000000" pitchFamily="2" charset="0"/>
              </a:rPr>
              <a:t>অনন্ত কাল হতে</a:t>
            </a:r>
          </a:p>
          <a:p>
            <a:pPr algn="ctr"/>
            <a:r>
              <a:rPr lang="en-GB" sz="4800" b="1">
                <a:solidFill>
                  <a:schemeClr val="tx1"/>
                </a:solidFill>
                <a:latin typeface="NikoshBAN" panose="02000000000000000000" pitchFamily="2" charset="0"/>
                <a:cs typeface="NikoshBAN" panose="02000000000000000000" pitchFamily="2" charset="0"/>
              </a:rPr>
              <a:t>মানব জীবন! শ্রেষ্ঠ, কঠোর</a:t>
            </a:r>
          </a:p>
          <a:p>
            <a:pPr algn="ctr"/>
            <a:r>
              <a:rPr lang="en-GB" sz="4800" b="1">
                <a:solidFill>
                  <a:schemeClr val="tx1"/>
                </a:solidFill>
                <a:latin typeface="NikoshBAN" panose="02000000000000000000" pitchFamily="2" charset="0"/>
                <a:cs typeface="NikoshBAN" panose="02000000000000000000" pitchFamily="2" charset="0"/>
              </a:rPr>
              <a:t>কর্মে সে মহীয়ান,</a:t>
            </a:r>
          </a:p>
          <a:p>
            <a:pPr algn="ctr"/>
            <a:r>
              <a:rPr lang="en-GB" sz="4800" b="1">
                <a:solidFill>
                  <a:schemeClr val="tx1"/>
                </a:solidFill>
                <a:latin typeface="NikoshBAN" panose="02000000000000000000" pitchFamily="2" charset="0"/>
                <a:cs typeface="NikoshBAN" panose="02000000000000000000" pitchFamily="2" charset="0"/>
              </a:rPr>
              <a:t>সংগ্রামে আর সাহসে প্রজ্ঞা</a:t>
            </a:r>
          </a:p>
          <a:p>
            <a:pPr algn="ctr"/>
            <a:r>
              <a:rPr lang="en-GB" sz="4800" b="1">
                <a:solidFill>
                  <a:schemeClr val="tx1"/>
                </a:solidFill>
                <a:latin typeface="NikoshBAN" panose="02000000000000000000" pitchFamily="2" charset="0"/>
                <a:cs typeface="NikoshBAN" panose="02000000000000000000" pitchFamily="2" charset="0"/>
              </a:rPr>
              <a:t>আলোকে দীপ্তি মান।</a:t>
            </a:r>
          </a:p>
          <a:p>
            <a:pPr algn="ctr"/>
            <a:r>
              <a:rPr lang="en-GB" sz="4800" b="1">
                <a:solidFill>
                  <a:schemeClr val="tx1"/>
                </a:solidFill>
                <a:latin typeface="NikoshBAN" panose="02000000000000000000" pitchFamily="2" charset="0"/>
                <a:cs typeface="NikoshBAN" panose="02000000000000000000" pitchFamily="2" charset="0"/>
              </a:rPr>
              <a:t>পায়ের তলার মাটিতে,আকাশে,</a:t>
            </a:r>
          </a:p>
          <a:p>
            <a:pPr algn="ctr"/>
            <a:r>
              <a:rPr lang="en-GB" sz="4000" b="1">
                <a:solidFill>
                  <a:schemeClr val="tx1"/>
                </a:solidFill>
                <a:latin typeface="NikoshBAN" panose="02000000000000000000" pitchFamily="2" charset="0"/>
                <a:cs typeface="NikoshBAN" panose="02000000000000000000" pitchFamily="2" charset="0"/>
              </a:rPr>
              <a:t>সমুখে,সিন্ধু জলে</a:t>
            </a:r>
          </a:p>
          <a:p>
            <a:pPr algn="ctr"/>
            <a:r>
              <a:rPr lang="en-GB" sz="4000" b="1">
                <a:solidFill>
                  <a:schemeClr val="tx1"/>
                </a:solidFill>
                <a:latin typeface="NikoshBAN" panose="02000000000000000000" pitchFamily="2" charset="0"/>
                <a:cs typeface="NikoshBAN" panose="02000000000000000000" pitchFamily="2" charset="0"/>
              </a:rPr>
              <a:t>বিজয় কেতন উড়ায়ে মানুষ</a:t>
            </a:r>
          </a:p>
          <a:p>
            <a:pPr algn="ctr"/>
            <a:r>
              <a:rPr lang="en-GB" sz="4000" b="1">
                <a:solidFill>
                  <a:schemeClr val="tx1"/>
                </a:solidFill>
                <a:latin typeface="NikoshBAN" panose="02000000000000000000" pitchFamily="2" charset="0"/>
                <a:cs typeface="NikoshBAN" panose="02000000000000000000" pitchFamily="2" charset="0"/>
              </a:rPr>
              <a:t>                          চলিয়াছে দলে দলে।  (সংক্ষেপিত)</a:t>
            </a:r>
            <a:endParaRPr lang="en-US" sz="4000" b="1" dirty="0">
              <a:solidFill>
                <a:schemeClr val="tx1"/>
              </a:solidFill>
              <a:latin typeface="NikoshBAN" panose="02000000000000000000" pitchFamily="2" charset="0"/>
              <a:cs typeface="NikoshBAN" panose="02000000000000000000" pitchFamily="2" charset="0"/>
            </a:endParaRPr>
          </a:p>
        </p:txBody>
      </p:sp>
      <p:pic>
        <p:nvPicPr>
          <p:cNvPr id="2" name="Picture 1">
            <a:extLst>
              <a:ext uri="{FF2B5EF4-FFF2-40B4-BE49-F238E27FC236}">
                <a16:creationId xmlns:a16="http://schemas.microsoft.com/office/drawing/2014/main" id="{68580E6E-8CA9-674E-9726-578CC0121D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5343" y="1345946"/>
            <a:ext cx="3304727" cy="304283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9029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4" name="TextBox 3"/>
          <p:cNvSpPr txBox="1"/>
          <p:nvPr/>
        </p:nvSpPr>
        <p:spPr>
          <a:xfrm>
            <a:off x="727355" y="2377109"/>
            <a:ext cx="5368645" cy="3785652"/>
          </a:xfrm>
          <a:prstGeom prst="rect">
            <a:avLst/>
          </a:prstGeom>
          <a:solidFill>
            <a:schemeClr val="bg1"/>
          </a:solidFill>
        </p:spPr>
        <p:txBody>
          <a:bodyPr wrap="square" rtlCol="0">
            <a:spAutoFit/>
          </a:bodyPr>
          <a:lstStyle/>
          <a:p>
            <a:r>
              <a:rPr lang="bn-BD" sz="4800" b="1" dirty="0">
                <a:latin typeface="NikoshBAN" panose="02000000000000000000" pitchFamily="2" charset="0"/>
                <a:cs typeface="NikoshBAN" panose="02000000000000000000" pitchFamily="2" charset="0"/>
              </a:rPr>
              <a:t>শতেকের সাথে শতেক হস্ত</a:t>
            </a:r>
          </a:p>
          <a:p>
            <a:r>
              <a:rPr lang="bn-BD" sz="4800" b="1">
                <a:latin typeface="NikoshBAN" panose="02000000000000000000" pitchFamily="2" charset="0"/>
                <a:cs typeface="NikoshBAN" panose="02000000000000000000" pitchFamily="2" charset="0"/>
              </a:rPr>
              <a:t>            মিলায়ে</a:t>
            </a:r>
            <a:r>
              <a:rPr lang="en-GB" sz="4800" b="1">
                <a:latin typeface="NikoshBAN" panose="02000000000000000000" pitchFamily="2" charset="0"/>
                <a:cs typeface="NikoshBAN" panose="02000000000000000000" pitchFamily="2" charset="0"/>
              </a:rPr>
              <a:t> একত্রিত</a:t>
            </a:r>
            <a:r>
              <a:rPr lang="bn-BD" sz="4800" b="1">
                <a:latin typeface="NikoshBAN" panose="02000000000000000000" pitchFamily="2" charset="0"/>
                <a:cs typeface="NikoshBAN" panose="02000000000000000000" pitchFamily="2" charset="0"/>
              </a:rPr>
              <a:t> </a:t>
            </a:r>
            <a:endParaRPr lang="bn-BD" sz="4800" b="1" dirty="0">
              <a:latin typeface="NikoshBAN" panose="02000000000000000000" pitchFamily="2" charset="0"/>
              <a:cs typeface="NikoshBAN" panose="02000000000000000000" pitchFamily="2" charset="0"/>
            </a:endParaRPr>
          </a:p>
          <a:p>
            <a:r>
              <a:rPr lang="bn-BD" sz="4800" b="1" dirty="0">
                <a:latin typeface="NikoshBAN" panose="02000000000000000000" pitchFamily="2" charset="0"/>
                <a:cs typeface="NikoshBAN" panose="02000000000000000000" pitchFamily="2" charset="0"/>
              </a:rPr>
              <a:t>সব দেশে সব কালে কালে সবে</a:t>
            </a:r>
          </a:p>
          <a:p>
            <a:r>
              <a:rPr lang="bn-BD" sz="4800" b="1" dirty="0">
                <a:latin typeface="NikoshBAN" panose="02000000000000000000" pitchFamily="2" charset="0"/>
                <a:cs typeface="NikoshBAN" panose="02000000000000000000" pitchFamily="2" charset="0"/>
              </a:rPr>
              <a:t>                হয়েছে সমুন্নত।</a:t>
            </a:r>
          </a:p>
        </p:txBody>
      </p:sp>
      <p:sp>
        <p:nvSpPr>
          <p:cNvPr id="10" name="Rounded Rectangle 9"/>
          <p:cNvSpPr/>
          <p:nvPr/>
        </p:nvSpPr>
        <p:spPr>
          <a:xfrm>
            <a:off x="773534" y="554692"/>
            <a:ext cx="5602383" cy="1072184"/>
          </a:xfrm>
          <a:prstGeom prst="roundRect">
            <a:avLst/>
          </a:prstGeom>
          <a:solidFill>
            <a:schemeClr val="accent1">
              <a:lumMod val="40000"/>
              <a:lumOff val="6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IN" sz="4800" b="1" dirty="0">
                <a:latin typeface="NikoshBAN" pitchFamily="2" charset="0"/>
                <a:cs typeface="NikoshBAN" pitchFamily="2" charset="0"/>
              </a:rPr>
              <a:t>কবিতার বিষয়বস্তু আলোচনা </a:t>
            </a:r>
            <a:endParaRPr lang="en-US" sz="4800" b="1" dirty="0">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3755" y="3852279"/>
            <a:ext cx="4258272" cy="269338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2828" y="705777"/>
            <a:ext cx="4151147" cy="259582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16262193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8"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8)">
                                      <p:cBhvr>
                                        <p:cTn id="14" dur="2000"/>
                                        <p:tgtEl>
                                          <p:spTgt spid="3"/>
                                        </p:tgtEl>
                                      </p:cBhvr>
                                    </p:animEffect>
                                  </p:childTnLst>
                                </p:cTn>
                              </p:par>
                              <p:par>
                                <p:cTn id="15" presetID="21" presetClass="entr" presetSubtype="8"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heel(8)">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extBox 1"/>
          <p:cNvSpPr txBox="1"/>
          <p:nvPr/>
        </p:nvSpPr>
        <p:spPr>
          <a:xfrm>
            <a:off x="6387881" y="621375"/>
            <a:ext cx="5338537" cy="3631763"/>
          </a:xfrm>
          <a:prstGeom prst="rect">
            <a:avLst/>
          </a:prstGeom>
          <a:solidFill>
            <a:schemeClr val="bg1"/>
          </a:solidFill>
        </p:spPr>
        <p:txBody>
          <a:bodyPr wrap="square" rtlCol="0">
            <a:spAutoFit/>
          </a:bodyPr>
          <a:lstStyle/>
          <a:p>
            <a:r>
              <a:rPr lang="bn-BD" sz="4800" b="1" dirty="0">
                <a:latin typeface="NikoshBAN" panose="02000000000000000000" pitchFamily="2" charset="0"/>
                <a:cs typeface="NikoshBAN" panose="02000000000000000000" pitchFamily="2" charset="0"/>
              </a:rPr>
              <a:t>বিপুলা</a:t>
            </a:r>
            <a:r>
              <a:rPr lang="bn-BD" sz="3200" b="1" dirty="0">
                <a:latin typeface="NikoshBAN" panose="02000000000000000000" pitchFamily="2" charset="0"/>
                <a:cs typeface="NikoshBAN" panose="02000000000000000000" pitchFamily="2" charset="0"/>
              </a:rPr>
              <a:t> </a:t>
            </a:r>
            <a:r>
              <a:rPr lang="bn-BD" sz="4800" b="1" dirty="0">
                <a:latin typeface="NikoshBAN" panose="02000000000000000000" pitchFamily="2" charset="0"/>
                <a:cs typeface="NikoshBAN" panose="02000000000000000000" pitchFamily="2" charset="0"/>
              </a:rPr>
              <a:t>পৃথিবী</a:t>
            </a:r>
            <a:r>
              <a:rPr lang="bn-BD" sz="3200" b="1" dirty="0">
                <a:latin typeface="NikoshBAN" panose="02000000000000000000" pitchFamily="2" charset="0"/>
                <a:cs typeface="NikoshBAN" panose="02000000000000000000" pitchFamily="2" charset="0"/>
              </a:rPr>
              <a:t>, </a:t>
            </a:r>
            <a:r>
              <a:rPr lang="bn-BD" sz="4800" b="1" dirty="0">
                <a:latin typeface="NikoshBAN" panose="02000000000000000000" pitchFamily="2" charset="0"/>
                <a:cs typeface="NikoshBAN" panose="02000000000000000000" pitchFamily="2" charset="0"/>
              </a:rPr>
              <a:t>প্রসারিত</a:t>
            </a:r>
            <a:r>
              <a:rPr lang="bn-BD" sz="3200" b="1" dirty="0">
                <a:latin typeface="NikoshBAN" panose="02000000000000000000" pitchFamily="2" charset="0"/>
                <a:cs typeface="NikoshBAN" panose="02000000000000000000" pitchFamily="2" charset="0"/>
              </a:rPr>
              <a:t> </a:t>
            </a:r>
            <a:r>
              <a:rPr lang="bn-BD" sz="4800" b="1" dirty="0">
                <a:latin typeface="NikoshBAN" panose="02000000000000000000" pitchFamily="2" charset="0"/>
                <a:cs typeface="NikoshBAN" panose="02000000000000000000" pitchFamily="2" charset="0"/>
              </a:rPr>
              <a:t>পথ</a:t>
            </a:r>
            <a:r>
              <a:rPr lang="bn-BD" sz="3200" b="1" dirty="0">
                <a:latin typeface="NikoshBAN" panose="02000000000000000000" pitchFamily="2" charset="0"/>
                <a:cs typeface="NikoshBAN" panose="02000000000000000000" pitchFamily="2" charset="0"/>
              </a:rPr>
              <a:t>,</a:t>
            </a:r>
          </a:p>
          <a:p>
            <a:r>
              <a:rPr lang="bn-BD" sz="3200" b="1" dirty="0">
                <a:latin typeface="NikoshBAN" panose="02000000000000000000" pitchFamily="2" charset="0"/>
                <a:cs typeface="NikoshBAN" panose="02000000000000000000" pitchFamily="2" charset="0"/>
              </a:rPr>
              <a:t>                </a:t>
            </a:r>
            <a:r>
              <a:rPr lang="bn-BD" sz="4800" b="1" dirty="0">
                <a:latin typeface="NikoshBAN" panose="02000000000000000000" pitchFamily="2" charset="0"/>
                <a:cs typeface="NikoshBAN" panose="02000000000000000000" pitchFamily="2" charset="0"/>
              </a:rPr>
              <a:t>যাত্রীরা</a:t>
            </a:r>
            <a:r>
              <a:rPr lang="bn-BD" sz="3200" b="1" dirty="0">
                <a:latin typeface="NikoshBAN" panose="02000000000000000000" pitchFamily="2" charset="0"/>
                <a:cs typeface="NikoshBAN" panose="02000000000000000000" pitchFamily="2" charset="0"/>
              </a:rPr>
              <a:t> </a:t>
            </a:r>
            <a:r>
              <a:rPr lang="bn-BD" sz="4800" b="1" dirty="0">
                <a:latin typeface="NikoshBAN" panose="02000000000000000000" pitchFamily="2" charset="0"/>
                <a:cs typeface="NikoshBAN" panose="02000000000000000000" pitchFamily="2" charset="0"/>
              </a:rPr>
              <a:t>সেই</a:t>
            </a:r>
            <a:r>
              <a:rPr lang="bn-BD" sz="3200" b="1" dirty="0">
                <a:latin typeface="NikoshBAN" panose="02000000000000000000" pitchFamily="2" charset="0"/>
                <a:cs typeface="NikoshBAN" panose="02000000000000000000" pitchFamily="2" charset="0"/>
              </a:rPr>
              <a:t> </a:t>
            </a:r>
            <a:r>
              <a:rPr lang="bn-BD" sz="4800" b="1" dirty="0">
                <a:latin typeface="NikoshBAN" panose="02000000000000000000" pitchFamily="2" charset="0"/>
                <a:cs typeface="NikoshBAN" panose="02000000000000000000" pitchFamily="2" charset="0"/>
              </a:rPr>
              <a:t>পথে</a:t>
            </a:r>
            <a:r>
              <a:rPr lang="bn-BD" sz="3200" b="1" dirty="0">
                <a:latin typeface="NikoshBAN" panose="02000000000000000000" pitchFamily="2" charset="0"/>
                <a:cs typeface="NikoshBAN" panose="02000000000000000000" pitchFamily="2" charset="0"/>
              </a:rPr>
              <a:t>,</a:t>
            </a:r>
          </a:p>
          <a:p>
            <a:r>
              <a:rPr lang="bn-BD" sz="4800" b="1" dirty="0">
                <a:latin typeface="NikoshBAN" panose="02000000000000000000" pitchFamily="2" charset="0"/>
                <a:cs typeface="NikoshBAN" panose="02000000000000000000" pitchFamily="2" charset="0"/>
              </a:rPr>
              <a:t>চলে</a:t>
            </a:r>
            <a:r>
              <a:rPr lang="bn-BD" sz="3200" b="1" dirty="0">
                <a:latin typeface="NikoshBAN" panose="02000000000000000000" pitchFamily="2" charset="0"/>
                <a:cs typeface="NikoshBAN" panose="02000000000000000000" pitchFamily="2" charset="0"/>
              </a:rPr>
              <a:t> </a:t>
            </a:r>
            <a:r>
              <a:rPr lang="bn-BD" sz="4800" b="1" dirty="0">
                <a:latin typeface="NikoshBAN" panose="02000000000000000000" pitchFamily="2" charset="0"/>
                <a:cs typeface="NikoshBAN" panose="02000000000000000000" pitchFamily="2" charset="0"/>
              </a:rPr>
              <a:t>কর্মের</a:t>
            </a:r>
            <a:r>
              <a:rPr lang="bn-BD" sz="3200" b="1" dirty="0">
                <a:latin typeface="NikoshBAN" panose="02000000000000000000" pitchFamily="2" charset="0"/>
                <a:cs typeface="NikoshBAN" panose="02000000000000000000" pitchFamily="2" charset="0"/>
              </a:rPr>
              <a:t> </a:t>
            </a:r>
            <a:r>
              <a:rPr lang="bn-BD" sz="4800" b="1" dirty="0">
                <a:latin typeface="NikoshBAN" panose="02000000000000000000" pitchFamily="2" charset="0"/>
                <a:cs typeface="NikoshBAN" panose="02000000000000000000" pitchFamily="2" charset="0"/>
              </a:rPr>
              <a:t>আহ্বানে</a:t>
            </a:r>
            <a:r>
              <a:rPr lang="bn-BD" sz="3200" b="1" dirty="0">
                <a:latin typeface="NikoshBAN" panose="02000000000000000000" pitchFamily="2" charset="0"/>
                <a:cs typeface="NikoshBAN" panose="02000000000000000000" pitchFamily="2" charset="0"/>
              </a:rPr>
              <a:t> </a:t>
            </a:r>
            <a:r>
              <a:rPr lang="bn-BD" sz="4800" b="1" dirty="0">
                <a:latin typeface="NikoshBAN" panose="02000000000000000000" pitchFamily="2" charset="0"/>
                <a:cs typeface="NikoshBAN" panose="02000000000000000000" pitchFamily="2" charset="0"/>
              </a:rPr>
              <a:t>কোন</a:t>
            </a:r>
          </a:p>
          <a:p>
            <a:r>
              <a:rPr lang="bn-BD" sz="3200" b="1" dirty="0">
                <a:latin typeface="NikoshBAN" panose="02000000000000000000" pitchFamily="2" charset="0"/>
                <a:cs typeface="NikoshBAN" panose="02000000000000000000" pitchFamily="2" charset="0"/>
              </a:rPr>
              <a:t>                </a:t>
            </a:r>
            <a:r>
              <a:rPr lang="bn-BD" sz="4800" b="1" dirty="0">
                <a:latin typeface="NikoshBAN" panose="02000000000000000000" pitchFamily="2" charset="0"/>
                <a:cs typeface="NikoshBAN" panose="02000000000000000000" pitchFamily="2" charset="0"/>
              </a:rPr>
              <a:t>অনন্ত</a:t>
            </a:r>
            <a:r>
              <a:rPr lang="bn-BD" sz="3200" b="1" dirty="0">
                <a:latin typeface="NikoshBAN" panose="02000000000000000000" pitchFamily="2" charset="0"/>
                <a:cs typeface="NikoshBAN" panose="02000000000000000000" pitchFamily="2" charset="0"/>
              </a:rPr>
              <a:t> </a:t>
            </a:r>
            <a:r>
              <a:rPr lang="bn-BD" sz="4800" b="1" dirty="0">
                <a:latin typeface="NikoshBAN" panose="02000000000000000000" pitchFamily="2" charset="0"/>
                <a:cs typeface="NikoshBAN" panose="02000000000000000000" pitchFamily="2" charset="0"/>
              </a:rPr>
              <a:t>কাল</a:t>
            </a:r>
            <a:r>
              <a:rPr lang="bn-BD" sz="3200" b="1" dirty="0">
                <a:latin typeface="NikoshBAN" panose="02000000000000000000" pitchFamily="2" charset="0"/>
                <a:cs typeface="NikoshBAN" panose="02000000000000000000" pitchFamily="2" charset="0"/>
              </a:rPr>
              <a:t> </a:t>
            </a:r>
            <a:r>
              <a:rPr lang="bn-BD" sz="5400" b="1" dirty="0">
                <a:latin typeface="NikoshBAN" panose="02000000000000000000" pitchFamily="2" charset="0"/>
                <a:cs typeface="NikoshBAN" panose="02000000000000000000" pitchFamily="2" charset="0"/>
              </a:rPr>
              <a:t>হতে</a:t>
            </a:r>
          </a:p>
          <a:p>
            <a:r>
              <a:rPr lang="bn-BD" sz="3200" b="1" dirty="0">
                <a:latin typeface="NikoshBAN" panose="02000000000000000000" pitchFamily="2" charset="0"/>
                <a:cs typeface="NikoshBAN" panose="02000000000000000000" pitchFamily="2" charset="0"/>
              </a:rPr>
              <a:t> </a:t>
            </a:r>
            <a:endParaRPr lang="en-US" sz="3200" b="1"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993" y="266404"/>
            <a:ext cx="3260910" cy="26883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110" y="2954732"/>
            <a:ext cx="3114675" cy="26883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67785" y="4065230"/>
            <a:ext cx="3299153" cy="25263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236513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8" name="TextBox 7"/>
          <p:cNvSpPr txBox="1"/>
          <p:nvPr/>
        </p:nvSpPr>
        <p:spPr>
          <a:xfrm>
            <a:off x="732027" y="3023255"/>
            <a:ext cx="6068865" cy="3416320"/>
          </a:xfrm>
          <a:prstGeom prst="rect">
            <a:avLst/>
          </a:prstGeom>
          <a:solidFill>
            <a:schemeClr val="bg1"/>
          </a:solidFill>
        </p:spPr>
        <p:txBody>
          <a:bodyPr wrap="square" rtlCol="0">
            <a:spAutoFit/>
          </a:bodyPr>
          <a:lstStyle/>
          <a:p>
            <a:r>
              <a:rPr lang="bn-BD" sz="5400" b="1" dirty="0">
                <a:latin typeface="NikoshBAN" panose="02000000000000000000" pitchFamily="2" charset="0"/>
                <a:cs typeface="NikoshBAN" panose="02000000000000000000" pitchFamily="2" charset="0"/>
              </a:rPr>
              <a:t>মানব জীবন! শ্রেষ্ঠ,কঠোর</a:t>
            </a:r>
          </a:p>
          <a:p>
            <a:r>
              <a:rPr lang="en-GB" sz="5400" b="1">
                <a:latin typeface="NikoshBAN" panose="02000000000000000000" pitchFamily="2" charset="0"/>
                <a:cs typeface="NikoshBAN" panose="02000000000000000000" pitchFamily="2" charset="0"/>
              </a:rPr>
              <a:t>            </a:t>
            </a:r>
            <a:r>
              <a:rPr lang="bn-BD" sz="5400" b="1">
                <a:latin typeface="NikoshBAN" panose="02000000000000000000" pitchFamily="2" charset="0"/>
                <a:cs typeface="NikoshBAN" panose="02000000000000000000" pitchFamily="2" charset="0"/>
              </a:rPr>
              <a:t>কর্মে </a:t>
            </a:r>
            <a:r>
              <a:rPr lang="bn-BD" sz="5400" b="1" dirty="0">
                <a:latin typeface="NikoshBAN" panose="02000000000000000000" pitchFamily="2" charset="0"/>
                <a:cs typeface="NikoshBAN" panose="02000000000000000000" pitchFamily="2" charset="0"/>
              </a:rPr>
              <a:t>সে মহীয়ান,</a:t>
            </a:r>
          </a:p>
          <a:p>
            <a:r>
              <a:rPr lang="bn-BD" sz="5400" b="1" dirty="0">
                <a:latin typeface="NikoshBAN" panose="02000000000000000000" pitchFamily="2" charset="0"/>
                <a:cs typeface="NikoshBAN" panose="02000000000000000000" pitchFamily="2" charset="0"/>
              </a:rPr>
              <a:t>সংগ্রামে আর সাহসে প্রজ্ঞা</a:t>
            </a:r>
          </a:p>
          <a:p>
            <a:r>
              <a:rPr lang="en-GB" sz="5400" b="1">
                <a:latin typeface="NikoshBAN" panose="02000000000000000000" pitchFamily="2" charset="0"/>
                <a:cs typeface="NikoshBAN" panose="02000000000000000000" pitchFamily="2" charset="0"/>
              </a:rPr>
              <a:t>      </a:t>
            </a:r>
            <a:r>
              <a:rPr lang="bn-BD" sz="5400" b="1">
                <a:latin typeface="NikoshBAN" panose="02000000000000000000" pitchFamily="2" charset="0"/>
                <a:cs typeface="NikoshBAN" panose="02000000000000000000" pitchFamily="2" charset="0"/>
              </a:rPr>
              <a:t>আলোকে </a:t>
            </a:r>
            <a:r>
              <a:rPr lang="bn-BD" sz="5400" b="1" dirty="0">
                <a:latin typeface="NikoshBAN" panose="02000000000000000000" pitchFamily="2" charset="0"/>
                <a:cs typeface="NikoshBAN" panose="02000000000000000000" pitchFamily="2" charset="0"/>
              </a:rPr>
              <a:t>দিপ্তীমান।</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556" y="179108"/>
            <a:ext cx="3241932" cy="243004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9104" y="179108"/>
            <a:ext cx="3269294" cy="243004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25541" y="363080"/>
            <a:ext cx="3229409" cy="243004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70037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10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400" fill="hold"/>
                                        <p:tgtEl>
                                          <p:spTgt spid="8"/>
                                        </p:tgtEl>
                                        <p:attrNameLst>
                                          <p:attrName>ppt_x</p:attrName>
                                        </p:attrNameLst>
                                      </p:cBhvr>
                                      <p:tavLst>
                                        <p:tav tm="0">
                                          <p:val>
                                            <p:strVal val="0-#ppt_w/2"/>
                                          </p:val>
                                        </p:tav>
                                        <p:tav tm="100000">
                                          <p:val>
                                            <p:strVal val="#ppt_x"/>
                                          </p:val>
                                        </p:tav>
                                      </p:tavLst>
                                    </p:anim>
                                    <p:anim calcmode="lin" valueType="num">
                                      <p:cBhvr additive="base">
                                        <p:cTn id="8" dur="4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Rectangle 1"/>
          <p:cNvSpPr/>
          <p:nvPr/>
        </p:nvSpPr>
        <p:spPr>
          <a:xfrm>
            <a:off x="3894162" y="421093"/>
            <a:ext cx="7524418" cy="3416320"/>
          </a:xfrm>
          <a:prstGeom prst="rect">
            <a:avLst/>
          </a:prstGeom>
          <a:solidFill>
            <a:schemeClr val="bg1"/>
          </a:solidFill>
        </p:spPr>
        <p:txBody>
          <a:bodyPr wrap="square">
            <a:spAutoFit/>
          </a:bodyPr>
          <a:lstStyle/>
          <a:p>
            <a:pPr algn="ctr"/>
            <a:r>
              <a:rPr lang="bn-BD" sz="5400" dirty="0">
                <a:ln>
                  <a:solidFill>
                    <a:schemeClr val="tx1"/>
                  </a:solidFill>
                </a:ln>
                <a:latin typeface="NikoshBAN" panose="02000000000000000000" pitchFamily="2" charset="0"/>
                <a:cs typeface="NikoshBAN" panose="02000000000000000000" pitchFamily="2" charset="0"/>
              </a:rPr>
              <a:t>পায়ের</a:t>
            </a:r>
            <a:r>
              <a:rPr lang="bn-BD" sz="3200" dirty="0">
                <a:ln>
                  <a:solidFill>
                    <a:schemeClr val="tx1"/>
                  </a:solidFill>
                </a:ln>
                <a:latin typeface="NikoshBAN" panose="02000000000000000000" pitchFamily="2" charset="0"/>
                <a:cs typeface="NikoshBAN" panose="02000000000000000000" pitchFamily="2" charset="0"/>
              </a:rPr>
              <a:t> </a:t>
            </a:r>
            <a:r>
              <a:rPr lang="bn-BD" sz="5400" dirty="0">
                <a:ln>
                  <a:solidFill>
                    <a:schemeClr val="tx1"/>
                  </a:solidFill>
                </a:ln>
                <a:latin typeface="NikoshBAN" panose="02000000000000000000" pitchFamily="2" charset="0"/>
                <a:cs typeface="NikoshBAN" panose="02000000000000000000" pitchFamily="2" charset="0"/>
              </a:rPr>
              <a:t>তলার</a:t>
            </a:r>
            <a:r>
              <a:rPr lang="bn-BD" sz="3200" dirty="0">
                <a:ln>
                  <a:solidFill>
                    <a:schemeClr val="tx1"/>
                  </a:solidFill>
                </a:ln>
                <a:latin typeface="NikoshBAN" panose="02000000000000000000" pitchFamily="2" charset="0"/>
                <a:cs typeface="NikoshBAN" panose="02000000000000000000" pitchFamily="2" charset="0"/>
              </a:rPr>
              <a:t> </a:t>
            </a:r>
            <a:r>
              <a:rPr lang="bn-BD" sz="5400" dirty="0">
                <a:ln>
                  <a:solidFill>
                    <a:schemeClr val="tx1"/>
                  </a:solidFill>
                </a:ln>
                <a:latin typeface="NikoshBAN" panose="02000000000000000000" pitchFamily="2" charset="0"/>
                <a:cs typeface="NikoshBAN" panose="02000000000000000000" pitchFamily="2" charset="0"/>
              </a:rPr>
              <a:t>মাটিতে</a:t>
            </a:r>
            <a:r>
              <a:rPr lang="bn-BD" sz="3200" dirty="0">
                <a:ln>
                  <a:solidFill>
                    <a:schemeClr val="tx1"/>
                  </a:solidFill>
                </a:ln>
                <a:latin typeface="NikoshBAN" panose="02000000000000000000" pitchFamily="2" charset="0"/>
                <a:cs typeface="NikoshBAN" panose="02000000000000000000" pitchFamily="2" charset="0"/>
              </a:rPr>
              <a:t>,</a:t>
            </a:r>
            <a:r>
              <a:rPr lang="bn-BD" sz="5400" dirty="0">
                <a:ln>
                  <a:solidFill>
                    <a:schemeClr val="tx1"/>
                  </a:solidFill>
                </a:ln>
                <a:latin typeface="NikoshBAN" panose="02000000000000000000" pitchFamily="2" charset="0"/>
                <a:cs typeface="NikoshBAN" panose="02000000000000000000" pitchFamily="2" charset="0"/>
              </a:rPr>
              <a:t>আকাশে</a:t>
            </a:r>
            <a:r>
              <a:rPr lang="bn-BD" sz="3200" dirty="0">
                <a:ln>
                  <a:solidFill>
                    <a:schemeClr val="tx1"/>
                  </a:solidFill>
                </a:ln>
                <a:latin typeface="NikoshBAN" panose="02000000000000000000" pitchFamily="2" charset="0"/>
                <a:cs typeface="NikoshBAN" panose="02000000000000000000" pitchFamily="2" charset="0"/>
              </a:rPr>
              <a:t>,</a:t>
            </a:r>
          </a:p>
          <a:p>
            <a:pPr algn="ctr"/>
            <a:r>
              <a:rPr lang="bn-BD" sz="5400" dirty="0">
                <a:ln>
                  <a:solidFill>
                    <a:schemeClr val="tx1"/>
                  </a:solidFill>
                </a:ln>
                <a:latin typeface="NikoshBAN" panose="02000000000000000000" pitchFamily="2" charset="0"/>
                <a:cs typeface="NikoshBAN" panose="02000000000000000000" pitchFamily="2" charset="0"/>
              </a:rPr>
              <a:t>সমুখে</a:t>
            </a:r>
            <a:r>
              <a:rPr lang="bn-BD" sz="3200" dirty="0">
                <a:ln>
                  <a:solidFill>
                    <a:schemeClr val="tx1"/>
                  </a:solidFill>
                </a:ln>
                <a:latin typeface="NikoshBAN" panose="02000000000000000000" pitchFamily="2" charset="0"/>
                <a:cs typeface="NikoshBAN" panose="02000000000000000000" pitchFamily="2" charset="0"/>
              </a:rPr>
              <a:t>,</a:t>
            </a:r>
            <a:r>
              <a:rPr lang="bn-BD" sz="5400" dirty="0">
                <a:ln>
                  <a:solidFill>
                    <a:schemeClr val="tx1"/>
                  </a:solidFill>
                </a:ln>
                <a:latin typeface="NikoshBAN" panose="02000000000000000000" pitchFamily="2" charset="0"/>
                <a:cs typeface="NikoshBAN" panose="02000000000000000000" pitchFamily="2" charset="0"/>
              </a:rPr>
              <a:t>সিন্ধু</a:t>
            </a:r>
            <a:r>
              <a:rPr lang="bn-BD" sz="3200" dirty="0">
                <a:ln>
                  <a:solidFill>
                    <a:schemeClr val="tx1"/>
                  </a:solidFill>
                </a:ln>
                <a:latin typeface="NikoshBAN" panose="02000000000000000000" pitchFamily="2" charset="0"/>
                <a:cs typeface="NikoshBAN" panose="02000000000000000000" pitchFamily="2" charset="0"/>
              </a:rPr>
              <a:t> </a:t>
            </a:r>
            <a:r>
              <a:rPr lang="bn-BD" sz="5400" dirty="0">
                <a:ln>
                  <a:solidFill>
                    <a:schemeClr val="tx1"/>
                  </a:solidFill>
                </a:ln>
                <a:latin typeface="NikoshBAN" panose="02000000000000000000" pitchFamily="2" charset="0"/>
                <a:cs typeface="NikoshBAN" panose="02000000000000000000" pitchFamily="2" charset="0"/>
              </a:rPr>
              <a:t>জলে</a:t>
            </a:r>
          </a:p>
          <a:p>
            <a:pPr algn="ctr"/>
            <a:r>
              <a:rPr lang="bn-BD" sz="5400" dirty="0">
                <a:ln>
                  <a:solidFill>
                    <a:schemeClr val="tx1"/>
                  </a:solidFill>
                </a:ln>
                <a:latin typeface="NikoshBAN" panose="02000000000000000000" pitchFamily="2" charset="0"/>
                <a:cs typeface="NikoshBAN" panose="02000000000000000000" pitchFamily="2" charset="0"/>
              </a:rPr>
              <a:t>বিজয়</a:t>
            </a:r>
            <a:r>
              <a:rPr lang="bn-BD" sz="3200" dirty="0">
                <a:ln>
                  <a:solidFill>
                    <a:schemeClr val="tx1"/>
                  </a:solidFill>
                </a:ln>
                <a:latin typeface="NikoshBAN" panose="02000000000000000000" pitchFamily="2" charset="0"/>
                <a:cs typeface="NikoshBAN" panose="02000000000000000000" pitchFamily="2" charset="0"/>
              </a:rPr>
              <a:t> </a:t>
            </a:r>
            <a:r>
              <a:rPr lang="bn-BD" sz="5400" dirty="0">
                <a:ln>
                  <a:solidFill>
                    <a:schemeClr val="tx1"/>
                  </a:solidFill>
                </a:ln>
                <a:latin typeface="NikoshBAN" panose="02000000000000000000" pitchFamily="2" charset="0"/>
                <a:cs typeface="NikoshBAN" panose="02000000000000000000" pitchFamily="2" charset="0"/>
              </a:rPr>
              <a:t>কেতন</a:t>
            </a:r>
            <a:r>
              <a:rPr lang="bn-BD" sz="3200" dirty="0">
                <a:ln>
                  <a:solidFill>
                    <a:schemeClr val="tx1"/>
                  </a:solidFill>
                </a:ln>
                <a:latin typeface="NikoshBAN" panose="02000000000000000000" pitchFamily="2" charset="0"/>
                <a:cs typeface="NikoshBAN" panose="02000000000000000000" pitchFamily="2" charset="0"/>
              </a:rPr>
              <a:t> </a:t>
            </a:r>
            <a:r>
              <a:rPr lang="bn-BD" sz="5400" dirty="0">
                <a:ln>
                  <a:solidFill>
                    <a:schemeClr val="tx1"/>
                  </a:solidFill>
                </a:ln>
                <a:latin typeface="NikoshBAN" panose="02000000000000000000" pitchFamily="2" charset="0"/>
                <a:cs typeface="NikoshBAN" panose="02000000000000000000" pitchFamily="2" charset="0"/>
              </a:rPr>
              <a:t>উড়ায়ে</a:t>
            </a:r>
            <a:r>
              <a:rPr lang="bn-BD" sz="3200" dirty="0">
                <a:ln>
                  <a:solidFill>
                    <a:schemeClr val="tx1"/>
                  </a:solidFill>
                </a:ln>
                <a:latin typeface="NikoshBAN" panose="02000000000000000000" pitchFamily="2" charset="0"/>
                <a:cs typeface="NikoshBAN" panose="02000000000000000000" pitchFamily="2" charset="0"/>
              </a:rPr>
              <a:t> </a:t>
            </a:r>
            <a:r>
              <a:rPr lang="bn-BD" sz="5400" dirty="0">
                <a:ln>
                  <a:solidFill>
                    <a:schemeClr val="tx1"/>
                  </a:solidFill>
                </a:ln>
                <a:latin typeface="NikoshBAN" panose="02000000000000000000" pitchFamily="2" charset="0"/>
                <a:cs typeface="NikoshBAN" panose="02000000000000000000" pitchFamily="2" charset="0"/>
              </a:rPr>
              <a:t>মানুষ</a:t>
            </a:r>
          </a:p>
          <a:p>
            <a:pPr algn="ctr"/>
            <a:r>
              <a:rPr lang="bn-BD" sz="5400" dirty="0">
                <a:ln>
                  <a:solidFill>
                    <a:schemeClr val="tx1"/>
                  </a:solidFill>
                </a:ln>
                <a:latin typeface="NikoshBAN" panose="02000000000000000000" pitchFamily="2" charset="0"/>
                <a:cs typeface="NikoshBAN" panose="02000000000000000000" pitchFamily="2" charset="0"/>
              </a:rPr>
              <a:t>চলিয়াছে</a:t>
            </a:r>
            <a:r>
              <a:rPr lang="bn-BD" sz="3200" dirty="0">
                <a:ln>
                  <a:solidFill>
                    <a:schemeClr val="tx1"/>
                  </a:solidFill>
                </a:ln>
                <a:latin typeface="NikoshBAN" panose="02000000000000000000" pitchFamily="2" charset="0"/>
                <a:cs typeface="NikoshBAN" panose="02000000000000000000" pitchFamily="2" charset="0"/>
              </a:rPr>
              <a:t> </a:t>
            </a:r>
            <a:r>
              <a:rPr lang="bn-BD" sz="5400" dirty="0">
                <a:ln>
                  <a:solidFill>
                    <a:schemeClr val="tx1"/>
                  </a:solidFill>
                </a:ln>
                <a:latin typeface="NikoshBAN" panose="02000000000000000000" pitchFamily="2" charset="0"/>
                <a:cs typeface="NikoshBAN" panose="02000000000000000000" pitchFamily="2" charset="0"/>
              </a:rPr>
              <a:t>দলে</a:t>
            </a:r>
            <a:r>
              <a:rPr lang="bn-BD" sz="3200" dirty="0">
                <a:ln>
                  <a:solidFill>
                    <a:schemeClr val="tx1"/>
                  </a:solidFill>
                </a:ln>
                <a:latin typeface="NikoshBAN" panose="02000000000000000000" pitchFamily="2" charset="0"/>
                <a:cs typeface="NikoshBAN" panose="02000000000000000000" pitchFamily="2" charset="0"/>
              </a:rPr>
              <a:t> </a:t>
            </a:r>
            <a:r>
              <a:rPr lang="bn-BD" sz="5400" dirty="0">
                <a:ln>
                  <a:solidFill>
                    <a:schemeClr val="tx1"/>
                  </a:solidFill>
                </a:ln>
                <a:latin typeface="NikoshBAN" panose="02000000000000000000" pitchFamily="2" charset="0"/>
                <a:cs typeface="NikoshBAN" panose="02000000000000000000" pitchFamily="2" charset="0"/>
              </a:rPr>
              <a:t>দলে</a:t>
            </a:r>
            <a:r>
              <a:rPr lang="bn-BD" sz="3200" dirty="0">
                <a:ln>
                  <a:solidFill>
                    <a:schemeClr val="tx1"/>
                  </a:solidFill>
                </a:ln>
                <a:latin typeface="NikoshBAN" panose="02000000000000000000" pitchFamily="2" charset="0"/>
                <a:cs typeface="NikoshBAN" panose="02000000000000000000" pitchFamily="2" charset="0"/>
              </a:rPr>
              <a: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738" y="520658"/>
            <a:ext cx="3206989" cy="26429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7628" y="3219178"/>
            <a:ext cx="3131278" cy="26429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3138" y="3837413"/>
            <a:ext cx="3515810" cy="26429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2622266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Rounded Rectangle 1"/>
          <p:cNvSpPr/>
          <p:nvPr/>
        </p:nvSpPr>
        <p:spPr>
          <a:xfrm>
            <a:off x="3251598" y="478568"/>
            <a:ext cx="5281084" cy="932229"/>
          </a:xfrm>
          <a:prstGeom prst="roundRect">
            <a:avLst>
              <a:gd name="adj" fmla="val 1971"/>
            </a:avLst>
          </a:prstGeom>
          <a:noFill/>
          <a:ln>
            <a:noFill/>
          </a:ln>
        </p:spPr>
        <p:style>
          <a:lnRef idx="1">
            <a:schemeClr val="accent5"/>
          </a:lnRef>
          <a:fillRef idx="2">
            <a:schemeClr val="accent5"/>
          </a:fillRef>
          <a:effectRef idx="1">
            <a:schemeClr val="accent5"/>
          </a:effectRef>
          <a:fontRef idx="minor">
            <a:schemeClr val="dk1"/>
          </a:fontRef>
        </p:style>
        <p:txBody>
          <a:bodyPr wrap="square" lIns="91410" tIns="45705" rIns="91410" bIns="45705">
            <a:spAutoFit/>
          </a:bodyPr>
          <a:lstStyle/>
          <a:p>
            <a:pPr algn="ctr"/>
            <a:r>
              <a:rPr lang="bn-BD" sz="5400" b="1" dirty="0">
                <a:ln w="1905"/>
                <a:solidFill>
                  <a:prstClr val="black"/>
                </a:solidFill>
                <a:effectLst>
                  <a:innerShdw blurRad="69850" dist="43180" dir="5400000">
                    <a:srgbClr val="000000">
                      <a:alpha val="65000"/>
                    </a:srgbClr>
                  </a:innerShdw>
                </a:effectLst>
                <a:latin typeface="NikoshBAN" pitchFamily="2" charset="0"/>
                <a:cs typeface="NikoshBAN" pitchFamily="2" charset="0"/>
              </a:rPr>
              <a:t>মূল বক্তব্য</a:t>
            </a:r>
            <a:endParaRPr lang="en-US" sz="5400" b="1" dirty="0">
              <a:ln w="1905"/>
              <a:solidFill>
                <a:prstClr val="black"/>
              </a:solidFill>
              <a:effectLst>
                <a:innerShdw blurRad="69850" dist="43180" dir="5400000">
                  <a:srgbClr val="000000">
                    <a:alpha val="65000"/>
                  </a:srgbClr>
                </a:innerShdw>
              </a:effectLst>
              <a:latin typeface="NikoshBAN" pitchFamily="2" charset="0"/>
              <a:cs typeface="NikoshBAN" pitchFamily="2" charset="0"/>
            </a:endParaRPr>
          </a:p>
        </p:txBody>
      </p:sp>
      <p:sp>
        <p:nvSpPr>
          <p:cNvPr id="3" name="TextBox 2"/>
          <p:cNvSpPr txBox="1"/>
          <p:nvPr/>
        </p:nvSpPr>
        <p:spPr>
          <a:xfrm>
            <a:off x="497381" y="1713155"/>
            <a:ext cx="11362324" cy="4524315"/>
          </a:xfrm>
          <a:prstGeom prst="rect">
            <a:avLst/>
          </a:prstGeom>
          <a:noFill/>
        </p:spPr>
        <p:txBody>
          <a:bodyPr wrap="square" rtlCol="0">
            <a:spAutoFit/>
          </a:bodyPr>
          <a:lstStyle/>
          <a:p>
            <a:r>
              <a:rPr lang="bn-BD" sz="3600" b="1" dirty="0">
                <a:latin typeface="NikoshBAN" panose="02000000000000000000" pitchFamily="2" charset="0"/>
                <a:cs typeface="NikoshBAN" panose="02000000000000000000" pitchFamily="2" charset="0"/>
              </a:rPr>
              <a:t>সমাজের কল্যানে বড়ো কাজ করতে হলে সকলের সন্মিলিত অংশগ্রহন প্রয়োজন। অন্যথায় সে কাজ ব্যর্থতায় পর্যবসিত হবে। সকলের মিলিত প্রচেষ্টার মধ্য দিয়ে পৃথিবীর বহু দেশ আজ উন্নত হয়েছে। পৃথিবীর অনেক মহৎ কাজই সফলতা পেয়েছে সমাজের সকলের ঐক্যবদ্ধ প্রসাসের মধ্য দিয়ে। অনন্তকাল ধরে মানুষ নিষ্ঠা,শ্রম আর সংগ্রামের মধ্য দিয়ে নিজেদের শ্রেষ্ঠত্ব প্রমাণ করেছে। তাই সামগ্রিক উন্নয়নের জন্য ধর্ম,বর্ণ,গোত্র ও শ্রেণিভেদে সমাজের সকলের মাঝে পারষ্পরিক সৌহার্দ ও সম্প্রীতির বন্ধন তৈরি করতে হবে।</a:t>
            </a:r>
          </a:p>
          <a:p>
            <a:r>
              <a:rPr lang="bn-BD" sz="3600" b="1" dirty="0">
                <a:latin typeface="NikoshBAN" panose="02000000000000000000" pitchFamily="2" charset="0"/>
                <a:cs typeface="NikoshBAN" panose="02000000000000000000" pitchFamily="2" charset="0"/>
              </a:rPr>
              <a:t> </a:t>
            </a:r>
            <a:endParaRPr lang="en-US" sz="36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418615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iterate type="wd">
                                    <p:tmPct val="10000"/>
                                  </p:iterate>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Rectangle 1"/>
          <p:cNvSpPr/>
          <p:nvPr/>
        </p:nvSpPr>
        <p:spPr>
          <a:xfrm>
            <a:off x="1441811" y="1295400"/>
            <a:ext cx="9237827" cy="646331"/>
          </a:xfrm>
          <a:prstGeom prst="rect">
            <a:avLst/>
          </a:prstGeom>
          <a:solidFill>
            <a:srgbClr val="FFFF00"/>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marL="571500" indent="-571500">
              <a:buFont typeface="Wingdings" pitchFamily="2" charset="2"/>
              <a:buChar char="q"/>
            </a:pPr>
            <a:r>
              <a:rPr lang="bn-BD" sz="3600" b="1" dirty="0">
                <a:solidFill>
                  <a:prstClr val="black"/>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কবি সুফিয়া কামাল কিসের বিপক্ষে সবসময় সক্রিয় ছিলেন?</a:t>
            </a:r>
            <a:endParaRPr lang="en-US" sz="3600" b="1" dirty="0">
              <a:solidFill>
                <a:prstClr val="black"/>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3" name="Rectangle 2"/>
          <p:cNvSpPr/>
          <p:nvPr/>
        </p:nvSpPr>
        <p:spPr>
          <a:xfrm>
            <a:off x="1422043" y="3307795"/>
            <a:ext cx="9254919" cy="646331"/>
          </a:xfrm>
          <a:prstGeom prst="rect">
            <a:avLst/>
          </a:prstGeom>
          <a:solidFill>
            <a:schemeClr val="accent2">
              <a:lumMod val="60000"/>
              <a:lumOff val="40000"/>
            </a:schemeClr>
          </a:solidFill>
          <a:ln/>
        </p:spPr>
        <p:style>
          <a:lnRef idx="1">
            <a:schemeClr val="accent4"/>
          </a:lnRef>
          <a:fillRef idx="2">
            <a:schemeClr val="accent4"/>
          </a:fillRef>
          <a:effectRef idx="1">
            <a:schemeClr val="accent4"/>
          </a:effectRef>
          <a:fontRef idx="minor">
            <a:schemeClr val="dk1"/>
          </a:fontRef>
        </p:style>
        <p:txBody>
          <a:bodyPr wrap="square">
            <a:spAutoFit/>
          </a:bodyPr>
          <a:lstStyle/>
          <a:p>
            <a:pPr marL="457200" indent="-457200">
              <a:buFont typeface="Wingdings" pitchFamily="2" charset="2"/>
              <a:buChar char="q"/>
            </a:pPr>
            <a:r>
              <a:rPr lang="bn-BD" sz="3600" b="1" dirty="0">
                <a:solidFill>
                  <a:prstClr val="black"/>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‘সাম্য’কবিতার মূল সুর কী?    </a:t>
            </a:r>
            <a:endParaRPr lang="en-US" sz="3600" b="1" dirty="0">
              <a:solidFill>
                <a:prstClr val="black"/>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4" name="Rectangle 3"/>
          <p:cNvSpPr/>
          <p:nvPr/>
        </p:nvSpPr>
        <p:spPr>
          <a:xfrm>
            <a:off x="1422042" y="5290775"/>
            <a:ext cx="9254921" cy="646331"/>
          </a:xfrm>
          <a:prstGeom prst="rect">
            <a:avLst/>
          </a:prstGeom>
          <a:solidFill>
            <a:srgbClr val="92D05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457200">
              <a:buFont typeface="Wingdings" pitchFamily="2" charset="2"/>
              <a:buChar char="q"/>
            </a:pPr>
            <a:r>
              <a:rPr lang="bn-BD" sz="3600" b="1" dirty="0">
                <a:solidFill>
                  <a:prstClr val="black"/>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মানুষ দলে দলে এগিয়ে চলেছে কেন? </a:t>
            </a:r>
            <a:endParaRPr lang="en-US" sz="3600" b="1" dirty="0">
              <a:solidFill>
                <a:prstClr val="black"/>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5" name="TextBox 4"/>
          <p:cNvSpPr txBox="1"/>
          <p:nvPr/>
        </p:nvSpPr>
        <p:spPr>
          <a:xfrm>
            <a:off x="1414669" y="4299284"/>
            <a:ext cx="9265390" cy="646331"/>
          </a:xfrm>
          <a:prstGeom prst="rect">
            <a:avLst/>
          </a:prstGeom>
          <a:solidFill>
            <a:srgbClr val="00B0F0"/>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marL="457200" indent="-457200">
              <a:buFont typeface="Wingdings" pitchFamily="2" charset="2"/>
              <a:buChar char="q"/>
            </a:pPr>
            <a:r>
              <a:rPr lang="bn-BD" sz="36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সংগ্রাম আর সাহসের মাধ্যমে কী অর্জিত হয়?</a:t>
            </a:r>
            <a:endParaRPr lang="en-US" sz="36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6" name="TextBox 5"/>
          <p:cNvSpPr txBox="1"/>
          <p:nvPr/>
        </p:nvSpPr>
        <p:spPr>
          <a:xfrm>
            <a:off x="1441813" y="2286890"/>
            <a:ext cx="9237827" cy="646331"/>
          </a:xfrm>
          <a:prstGeom prst="rect">
            <a:avLst/>
          </a:prstGeom>
          <a:solidFill>
            <a:srgbClr val="00B0F0"/>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marL="571500" indent="-571500">
              <a:buFont typeface="Wingdings" pitchFamily="2" charset="2"/>
              <a:buChar char="q"/>
            </a:pPr>
            <a:r>
              <a:rPr lang="bn-BD" sz="36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পৃথিবীর বহু দেশ উন্নত হয়েছে কীসের মাধ্যমে? </a:t>
            </a:r>
            <a:endParaRPr lang="en-US" sz="36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7" name="Up Ribbon 6"/>
          <p:cNvSpPr/>
          <p:nvPr/>
        </p:nvSpPr>
        <p:spPr>
          <a:xfrm>
            <a:off x="2886339" y="259977"/>
            <a:ext cx="5831836" cy="1212080"/>
          </a:xfrm>
          <a:prstGeom prst="ribbon2">
            <a:avLst/>
          </a:prstGeom>
          <a:solidFill>
            <a:schemeClr val="accent2">
              <a:lumMod val="40000"/>
              <a:lumOff val="60000"/>
            </a:schemeClr>
          </a:solidFill>
          <a:ln w="28575">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91410" tIns="45705" rIns="91410" bIns="45705">
            <a:spAutoFit/>
          </a:bodyPr>
          <a:lstStyle/>
          <a:p>
            <a:pPr algn="ctr">
              <a:defRPr/>
            </a:pPr>
            <a:r>
              <a:rPr lang="bn-BD" sz="6000" b="1" kern="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মূল্যায়ন</a:t>
            </a:r>
            <a:endParaRPr lang="en-US" sz="6000" b="1" kern="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w Cen MT"/>
            </a:endParaRPr>
          </a:p>
        </p:txBody>
      </p:sp>
    </p:spTree>
    <p:extLst>
      <p:ext uri="{BB962C8B-B14F-4D97-AF65-F5344CB8AC3E}">
        <p14:creationId xmlns:p14="http://schemas.microsoft.com/office/powerpoint/2010/main" val="4578619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6"/>
                                        </p:tgtEl>
                                        <p:attrNameLst>
                                          <p:attrName>ppt_y</p:attrName>
                                        </p:attrNameLst>
                                      </p:cBhvr>
                                      <p:tavLst>
                                        <p:tav tm="0">
                                          <p:val>
                                            <p:strVal val="#ppt_y"/>
                                          </p:val>
                                        </p:tav>
                                        <p:tav tm="100000">
                                          <p:val>
                                            <p:strVal val="#ppt_y"/>
                                          </p:val>
                                        </p:tav>
                                      </p:tavLst>
                                    </p:anim>
                                    <p:anim calcmode="lin" valueType="num">
                                      <p:cBhvr>
                                        <p:cTn id="14"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strVal val="#ppt_w+.3"/>
                                          </p:val>
                                        </p:tav>
                                        <p:tav tm="100000">
                                          <p:val>
                                            <p:strVal val="#ppt_w"/>
                                          </p:val>
                                        </p:tav>
                                      </p:tavLst>
                                    </p:anim>
                                    <p:anim calcmode="lin" valueType="num">
                                      <p:cBhvr>
                                        <p:cTn id="22" dur="1000" fill="hold"/>
                                        <p:tgtEl>
                                          <p:spTgt spid="3"/>
                                        </p:tgtEl>
                                        <p:attrNameLst>
                                          <p:attrName>ppt_h</p:attrName>
                                        </p:attrNameLst>
                                      </p:cBhvr>
                                      <p:tavLst>
                                        <p:tav tm="0">
                                          <p:val>
                                            <p:strVal val="#ppt_h"/>
                                          </p:val>
                                        </p:tav>
                                        <p:tav tm="100000">
                                          <p:val>
                                            <p:strVal val="#ppt_h"/>
                                          </p:val>
                                        </p:tav>
                                      </p:tavLst>
                                    </p:anim>
                                    <p:animEffect transition="in" filter="fade">
                                      <p:cBhvr>
                                        <p:cTn id="23" dur="1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5"/>
                                        </p:tgtEl>
                                        <p:attrNameLst>
                                          <p:attrName>ppt_y</p:attrName>
                                        </p:attrNameLst>
                                      </p:cBhvr>
                                      <p:tavLst>
                                        <p:tav tm="0">
                                          <p:val>
                                            <p:strVal val="#ppt_y"/>
                                          </p:val>
                                        </p:tav>
                                        <p:tav tm="100000">
                                          <p:val>
                                            <p:strVal val="#ppt_y"/>
                                          </p:val>
                                        </p:tav>
                                      </p:tavLst>
                                    </p:anim>
                                    <p:anim calcmode="lin" valueType="num">
                                      <p:cBhvr>
                                        <p:cTn id="30"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anim calcmode="lin" valueType="num">
                                      <p:cBhvr>
                                        <p:cTn id="38" dur="1000" fill="hold"/>
                                        <p:tgtEl>
                                          <p:spTgt spid="4"/>
                                        </p:tgtEl>
                                        <p:attrNameLst>
                                          <p:attrName>ppt_x</p:attrName>
                                        </p:attrNameLst>
                                      </p:cBhvr>
                                      <p:tavLst>
                                        <p:tav tm="0">
                                          <p:val>
                                            <p:strVal val="#ppt_x"/>
                                          </p:val>
                                        </p:tav>
                                        <p:tav tm="100000">
                                          <p:val>
                                            <p:strVal val="#ppt_x"/>
                                          </p:val>
                                        </p:tav>
                                      </p:tavLst>
                                    </p:anim>
                                    <p:anim calcmode="lin" valueType="num">
                                      <p:cBhvr>
                                        <p:cTn id="39" dur="900" decel="100000" fill="hold"/>
                                        <p:tgtEl>
                                          <p:spTgt spid="4"/>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Rectangle 1"/>
          <p:cNvSpPr/>
          <p:nvPr/>
        </p:nvSpPr>
        <p:spPr>
          <a:xfrm>
            <a:off x="2133600" y="1704515"/>
            <a:ext cx="7580276" cy="662940"/>
          </a:xfrm>
          <a:prstGeom prst="rect">
            <a:avLst/>
          </a:prstGeom>
          <a:solidFill>
            <a:srgbClr val="FFFF00"/>
          </a:solidFill>
          <a:ln>
            <a:noFill/>
          </a:ln>
        </p:spPr>
        <p:style>
          <a:lnRef idx="1">
            <a:schemeClr val="accent4"/>
          </a:lnRef>
          <a:fillRef idx="2">
            <a:schemeClr val="accent4"/>
          </a:fillRef>
          <a:effectRef idx="1">
            <a:schemeClr val="accent4"/>
          </a:effectRef>
          <a:fontRef idx="minor">
            <a:schemeClr val="dk1"/>
          </a:fontRef>
        </p:style>
        <p:txBody>
          <a:bodyPr rtlCol="0" anchor="ctr"/>
          <a:lstStyle/>
          <a:p>
            <a:r>
              <a:rPr lang="bn-BD" sz="3600" b="1" dirty="0">
                <a:solidFill>
                  <a:prstClr val="black"/>
                </a:solidFill>
                <a:latin typeface="NikoshBAN" pitchFamily="2" charset="0"/>
                <a:cs typeface="NikoshBAN" pitchFamily="2" charset="0"/>
              </a:rPr>
              <a:t>১। </a:t>
            </a:r>
            <a:r>
              <a:rPr lang="bn-BD" sz="3600" b="1">
                <a:solidFill>
                  <a:prstClr val="black"/>
                </a:solidFill>
                <a:latin typeface="NikoshBAN" pitchFamily="2" charset="0"/>
                <a:cs typeface="NikoshBAN" pitchFamily="2" charset="0"/>
              </a:rPr>
              <a:t>কবি সু</a:t>
            </a:r>
            <a:r>
              <a:rPr lang="en-GB" sz="3600" b="1">
                <a:solidFill>
                  <a:prstClr val="black"/>
                </a:solidFill>
                <a:latin typeface="NikoshBAN" pitchFamily="2" charset="0"/>
                <a:cs typeface="NikoshBAN" pitchFamily="2" charset="0"/>
              </a:rPr>
              <a:t>ফিয়া কামাল জন্মগ্রহন </a:t>
            </a:r>
            <a:r>
              <a:rPr lang="bn-BD" sz="3600" b="1">
                <a:solidFill>
                  <a:prstClr val="black"/>
                </a:solidFill>
                <a:latin typeface="NikoshBAN" pitchFamily="2" charset="0"/>
                <a:cs typeface="NikoshBAN" pitchFamily="2" charset="0"/>
              </a:rPr>
              <a:t>করেন </a:t>
            </a:r>
            <a:r>
              <a:rPr lang="bn-BD" sz="3600" b="1" dirty="0">
                <a:solidFill>
                  <a:prstClr val="black"/>
                </a:solidFill>
                <a:latin typeface="NikoshBAN" pitchFamily="2" charset="0"/>
                <a:cs typeface="NikoshBAN" pitchFamily="2" charset="0"/>
              </a:rPr>
              <a:t>কত সালে? </a:t>
            </a:r>
            <a:endParaRPr lang="en-US" sz="3600" b="1" dirty="0">
              <a:solidFill>
                <a:prstClr val="black"/>
              </a:solidFill>
              <a:latin typeface="NikoshBAN" pitchFamily="2" charset="0"/>
              <a:cs typeface="NikoshBAN" pitchFamily="2" charset="0"/>
            </a:endParaRPr>
          </a:p>
        </p:txBody>
      </p:sp>
      <p:sp>
        <p:nvSpPr>
          <p:cNvPr id="3" name="Multiply 2"/>
          <p:cNvSpPr/>
          <p:nvPr/>
        </p:nvSpPr>
        <p:spPr>
          <a:xfrm>
            <a:off x="9677400" y="2647664"/>
            <a:ext cx="461682" cy="50292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Half Frame 3"/>
          <p:cNvSpPr/>
          <p:nvPr/>
        </p:nvSpPr>
        <p:spPr>
          <a:xfrm rot="14014148">
            <a:off x="9964802" y="3474855"/>
            <a:ext cx="257644" cy="527935"/>
          </a:xfrm>
          <a:prstGeom prst="halfFram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
        <p:nvSpPr>
          <p:cNvPr id="5" name="Rounded Rectangle 4"/>
          <p:cNvSpPr/>
          <p:nvPr/>
        </p:nvSpPr>
        <p:spPr>
          <a:xfrm>
            <a:off x="2599807" y="2400014"/>
            <a:ext cx="2952144" cy="639021"/>
          </a:xfrm>
          <a:prstGeom prst="roundRect">
            <a:avLst/>
          </a:prstGeom>
          <a:solidFill>
            <a:srgbClr val="00B0F0"/>
          </a:solidFill>
        </p:spPr>
        <p:style>
          <a:lnRef idx="1">
            <a:schemeClr val="accent6"/>
          </a:lnRef>
          <a:fillRef idx="2">
            <a:schemeClr val="accent6"/>
          </a:fillRef>
          <a:effectRef idx="1">
            <a:schemeClr val="accent6"/>
          </a:effectRef>
          <a:fontRef idx="minor">
            <a:schemeClr val="dk1"/>
          </a:fontRef>
        </p:style>
        <p:txBody>
          <a:bodyPr rtlCol="0" anchor="ctr"/>
          <a:lstStyle/>
          <a:p>
            <a:r>
              <a:rPr lang="bn-BD" sz="3600" dirty="0">
                <a:solidFill>
                  <a:prstClr val="black"/>
                </a:solidFill>
                <a:latin typeface="NikoshBAN" pitchFamily="2" charset="0"/>
                <a:cs typeface="NikoshBAN" pitchFamily="2" charset="0"/>
              </a:rPr>
              <a:t>(ক</a:t>
            </a:r>
            <a:r>
              <a:rPr lang="bn-BD" sz="3600">
                <a:solidFill>
                  <a:prstClr val="black"/>
                </a:solidFill>
                <a:latin typeface="NikoshBAN" pitchFamily="2" charset="0"/>
                <a:cs typeface="NikoshBAN" pitchFamily="2" charset="0"/>
              </a:rPr>
              <a:t>) ১৯</a:t>
            </a:r>
            <a:r>
              <a:rPr lang="en-GB" sz="3600">
                <a:solidFill>
                  <a:prstClr val="black"/>
                </a:solidFill>
                <a:latin typeface="NikoshBAN" pitchFamily="2" charset="0"/>
                <a:cs typeface="NikoshBAN" pitchFamily="2" charset="0"/>
              </a:rPr>
              <a:t>০৪</a:t>
            </a:r>
            <a:r>
              <a:rPr lang="bn-BD" sz="3600">
                <a:solidFill>
                  <a:prstClr val="black"/>
                </a:solidFill>
                <a:latin typeface="NikoshBAN" pitchFamily="2" charset="0"/>
                <a:cs typeface="NikoshBAN" pitchFamily="2" charset="0"/>
              </a:rPr>
              <a:t>সালে </a:t>
            </a:r>
            <a:endParaRPr lang="en-US" sz="3600" dirty="0">
              <a:solidFill>
                <a:prstClr val="black"/>
              </a:solidFill>
              <a:latin typeface="NikoshBAN" pitchFamily="2" charset="0"/>
              <a:cs typeface="NikoshBAN" pitchFamily="2" charset="0"/>
            </a:endParaRPr>
          </a:p>
        </p:txBody>
      </p:sp>
      <p:sp>
        <p:nvSpPr>
          <p:cNvPr id="6" name="Rounded Rectangle 5"/>
          <p:cNvSpPr/>
          <p:nvPr/>
        </p:nvSpPr>
        <p:spPr>
          <a:xfrm>
            <a:off x="6624918" y="2417977"/>
            <a:ext cx="2893915" cy="639021"/>
          </a:xfrm>
          <a:prstGeom prst="roundRect">
            <a:avLst/>
          </a:prstGeom>
          <a:solidFill>
            <a:srgbClr val="00B0F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bn-BD" sz="3600" dirty="0">
                <a:solidFill>
                  <a:prstClr val="black"/>
                </a:solidFill>
                <a:latin typeface="NikoshBAN" pitchFamily="2" charset="0"/>
                <a:cs typeface="NikoshBAN" pitchFamily="2" charset="0"/>
              </a:rPr>
              <a:t>(খ</a:t>
            </a:r>
            <a:r>
              <a:rPr lang="bn-BD" sz="3600">
                <a:solidFill>
                  <a:prstClr val="black"/>
                </a:solidFill>
                <a:latin typeface="NikoshBAN" pitchFamily="2" charset="0"/>
                <a:cs typeface="NikoshBAN" pitchFamily="2" charset="0"/>
              </a:rPr>
              <a:t>) ১৯</a:t>
            </a:r>
            <a:r>
              <a:rPr lang="en-GB" sz="3600">
                <a:solidFill>
                  <a:prstClr val="black"/>
                </a:solidFill>
                <a:latin typeface="NikoshBAN" pitchFamily="2" charset="0"/>
                <a:cs typeface="NikoshBAN" pitchFamily="2" charset="0"/>
              </a:rPr>
              <a:t>০৯</a:t>
            </a:r>
            <a:r>
              <a:rPr lang="bn-BD" sz="3600">
                <a:solidFill>
                  <a:prstClr val="black"/>
                </a:solidFill>
                <a:latin typeface="NikoshBAN" pitchFamily="2" charset="0"/>
                <a:cs typeface="NikoshBAN" pitchFamily="2" charset="0"/>
              </a:rPr>
              <a:t>সালে </a:t>
            </a:r>
            <a:endParaRPr lang="en-US" sz="3600" dirty="0">
              <a:solidFill>
                <a:prstClr val="black"/>
              </a:solidFill>
            </a:endParaRPr>
          </a:p>
        </p:txBody>
      </p:sp>
      <p:sp>
        <p:nvSpPr>
          <p:cNvPr id="7" name="Rounded Rectangle 6"/>
          <p:cNvSpPr/>
          <p:nvPr/>
        </p:nvSpPr>
        <p:spPr>
          <a:xfrm>
            <a:off x="2599807" y="3497294"/>
            <a:ext cx="2886697" cy="674370"/>
          </a:xfrm>
          <a:prstGeom prst="roundRect">
            <a:avLst/>
          </a:prstGeom>
          <a:solidFill>
            <a:srgbClr val="00B0F0"/>
          </a:solidFill>
        </p:spPr>
        <p:style>
          <a:lnRef idx="1">
            <a:schemeClr val="accent1"/>
          </a:lnRef>
          <a:fillRef idx="2">
            <a:schemeClr val="accent1"/>
          </a:fillRef>
          <a:effectRef idx="1">
            <a:schemeClr val="accent1"/>
          </a:effectRef>
          <a:fontRef idx="minor">
            <a:schemeClr val="dk1"/>
          </a:fontRef>
        </p:style>
        <p:txBody>
          <a:bodyPr rtlCol="0" anchor="ctr"/>
          <a:lstStyle/>
          <a:p>
            <a:r>
              <a:rPr lang="bn-BD" sz="3600" dirty="0">
                <a:solidFill>
                  <a:prstClr val="black"/>
                </a:solidFill>
                <a:latin typeface="NikoshBAN" pitchFamily="2" charset="0"/>
                <a:cs typeface="NikoshBAN" pitchFamily="2" charset="0"/>
              </a:rPr>
              <a:t>(গ</a:t>
            </a:r>
            <a:r>
              <a:rPr lang="bn-BD" sz="3600">
                <a:solidFill>
                  <a:prstClr val="black"/>
                </a:solidFill>
                <a:latin typeface="NikoshBAN" pitchFamily="2" charset="0"/>
                <a:cs typeface="NikoshBAN" pitchFamily="2" charset="0"/>
              </a:rPr>
              <a:t>) ১৯</a:t>
            </a:r>
            <a:r>
              <a:rPr lang="en-GB" sz="3600">
                <a:solidFill>
                  <a:prstClr val="black"/>
                </a:solidFill>
                <a:latin typeface="NikoshBAN" pitchFamily="2" charset="0"/>
                <a:cs typeface="NikoshBAN" pitchFamily="2" charset="0"/>
              </a:rPr>
              <a:t>১০</a:t>
            </a:r>
            <a:r>
              <a:rPr lang="bn-BD" sz="3600">
                <a:solidFill>
                  <a:prstClr val="black"/>
                </a:solidFill>
                <a:latin typeface="NikoshBAN" pitchFamily="2" charset="0"/>
                <a:cs typeface="NikoshBAN" pitchFamily="2" charset="0"/>
              </a:rPr>
              <a:t> </a:t>
            </a:r>
            <a:r>
              <a:rPr lang="bn-BD" sz="3600" dirty="0">
                <a:solidFill>
                  <a:prstClr val="black"/>
                </a:solidFill>
                <a:latin typeface="NikoshBAN" pitchFamily="2" charset="0"/>
                <a:cs typeface="NikoshBAN" pitchFamily="2" charset="0"/>
              </a:rPr>
              <a:t>সালে </a:t>
            </a:r>
            <a:endParaRPr lang="en-US" sz="3600" dirty="0">
              <a:solidFill>
                <a:prstClr val="black"/>
              </a:solidFill>
              <a:latin typeface="NikoshBAN" pitchFamily="2" charset="0"/>
              <a:cs typeface="NikoshBAN" pitchFamily="2" charset="0"/>
            </a:endParaRPr>
          </a:p>
        </p:txBody>
      </p:sp>
      <p:sp>
        <p:nvSpPr>
          <p:cNvPr id="8" name="Rounded Rectangle 7"/>
          <p:cNvSpPr/>
          <p:nvPr/>
        </p:nvSpPr>
        <p:spPr>
          <a:xfrm>
            <a:off x="6663588" y="3533389"/>
            <a:ext cx="2917139" cy="662940"/>
          </a:xfrm>
          <a:prstGeom prst="roundRect">
            <a:avLst/>
          </a:prstGeom>
          <a:solidFill>
            <a:srgbClr val="00B0F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bn-BD" sz="3600" dirty="0">
                <a:solidFill>
                  <a:prstClr val="black"/>
                </a:solidFill>
                <a:latin typeface="NikoshBAN" pitchFamily="2" charset="0"/>
                <a:cs typeface="NikoshBAN" pitchFamily="2" charset="0"/>
              </a:rPr>
              <a:t>(ঘ</a:t>
            </a:r>
            <a:r>
              <a:rPr lang="bn-BD" sz="3600">
                <a:solidFill>
                  <a:prstClr val="black"/>
                </a:solidFill>
                <a:latin typeface="NikoshBAN" pitchFamily="2" charset="0"/>
                <a:cs typeface="NikoshBAN" pitchFamily="2" charset="0"/>
              </a:rPr>
              <a:t>) ১৯</a:t>
            </a:r>
            <a:r>
              <a:rPr lang="en-GB" sz="3600">
                <a:solidFill>
                  <a:prstClr val="black"/>
                </a:solidFill>
                <a:latin typeface="NikoshBAN" pitchFamily="2" charset="0"/>
                <a:cs typeface="NikoshBAN" pitchFamily="2" charset="0"/>
              </a:rPr>
              <a:t>১১</a:t>
            </a:r>
            <a:r>
              <a:rPr lang="bn-BD" sz="3600">
                <a:solidFill>
                  <a:prstClr val="black"/>
                </a:solidFill>
                <a:latin typeface="NikoshBAN" pitchFamily="2" charset="0"/>
                <a:cs typeface="NikoshBAN" pitchFamily="2" charset="0"/>
              </a:rPr>
              <a:t> </a:t>
            </a:r>
            <a:r>
              <a:rPr lang="bn-BD" sz="3600" dirty="0">
                <a:solidFill>
                  <a:prstClr val="black"/>
                </a:solidFill>
                <a:latin typeface="NikoshBAN" pitchFamily="2" charset="0"/>
                <a:cs typeface="NikoshBAN" pitchFamily="2" charset="0"/>
              </a:rPr>
              <a:t>সালে </a:t>
            </a:r>
            <a:endParaRPr lang="en-US" sz="3600" dirty="0">
              <a:solidFill>
                <a:prstClr val="black"/>
              </a:solidFill>
              <a:latin typeface="NikoshBAN" pitchFamily="2" charset="0"/>
              <a:cs typeface="NikoshBAN" pitchFamily="2" charset="0"/>
            </a:endParaRPr>
          </a:p>
        </p:txBody>
      </p:sp>
      <p:sp>
        <p:nvSpPr>
          <p:cNvPr id="9" name="Rectangle 8"/>
          <p:cNvSpPr/>
          <p:nvPr/>
        </p:nvSpPr>
        <p:spPr>
          <a:xfrm>
            <a:off x="4138027" y="1125395"/>
            <a:ext cx="3200400" cy="457200"/>
          </a:xfrm>
          <a:prstGeom prst="rect">
            <a:avLst/>
          </a:prstGeom>
          <a:solidFill>
            <a:srgbClr val="00B050"/>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bn-BD" sz="3200" dirty="0">
                <a:solidFill>
                  <a:prstClr val="black"/>
                </a:solidFill>
                <a:latin typeface="NikoshBAN" pitchFamily="2" charset="0"/>
                <a:cs typeface="NikoshBAN" pitchFamily="2" charset="0"/>
              </a:rPr>
              <a:t>বহুনির্বাচনী প্রশ্ন</a:t>
            </a:r>
            <a:endParaRPr lang="en-US" sz="3200" dirty="0">
              <a:solidFill>
                <a:prstClr val="black"/>
              </a:solidFill>
              <a:latin typeface="NikoshBAN" pitchFamily="2" charset="0"/>
              <a:cs typeface="NikoshBAN" pitchFamily="2" charset="0"/>
            </a:endParaRPr>
          </a:p>
        </p:txBody>
      </p:sp>
      <p:sp>
        <p:nvSpPr>
          <p:cNvPr id="10" name="Multiply 9"/>
          <p:cNvSpPr/>
          <p:nvPr/>
        </p:nvSpPr>
        <p:spPr>
          <a:xfrm>
            <a:off x="5710518" y="2647664"/>
            <a:ext cx="457200" cy="54864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Multiply 10"/>
          <p:cNvSpPr/>
          <p:nvPr/>
        </p:nvSpPr>
        <p:spPr>
          <a:xfrm>
            <a:off x="5710518" y="3550634"/>
            <a:ext cx="461682" cy="50292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2233026" y="4289566"/>
            <a:ext cx="8710277" cy="602396"/>
          </a:xfrm>
          <a:prstGeom prst="rect">
            <a:avLst/>
          </a:prstGeom>
          <a:solidFill>
            <a:srgbClr val="92D050"/>
          </a:solidFill>
          <a:ln>
            <a:noFill/>
          </a:ln>
        </p:spPr>
        <p:style>
          <a:lnRef idx="1">
            <a:schemeClr val="accent2"/>
          </a:lnRef>
          <a:fillRef idx="2">
            <a:schemeClr val="accent2"/>
          </a:fillRef>
          <a:effectRef idx="1">
            <a:schemeClr val="accent2"/>
          </a:effectRef>
          <a:fontRef idx="minor">
            <a:schemeClr val="dk1"/>
          </a:fontRef>
        </p:style>
        <p:txBody>
          <a:bodyPr rtlCol="0" anchor="ctr"/>
          <a:lstStyle/>
          <a:p>
            <a:r>
              <a:rPr lang="bn-BD" sz="3600" b="1" dirty="0">
                <a:solidFill>
                  <a:prstClr val="black"/>
                </a:solidFill>
                <a:latin typeface="NikoshBAN" pitchFamily="2" charset="0"/>
                <a:cs typeface="NikoshBAN" pitchFamily="2" charset="0"/>
              </a:rPr>
              <a:t>২।কর্মের আহ্বানে মানুষ কত দিন হতে চলছে?</a:t>
            </a:r>
            <a:endParaRPr lang="en-US" sz="3600" b="1" dirty="0">
              <a:solidFill>
                <a:schemeClr val="tx1"/>
              </a:solidFill>
              <a:latin typeface="NikoshBAN" pitchFamily="2" charset="0"/>
              <a:cs typeface="NikoshBAN" pitchFamily="2" charset="0"/>
            </a:endParaRPr>
          </a:p>
        </p:txBody>
      </p:sp>
      <p:sp>
        <p:nvSpPr>
          <p:cNvPr id="13" name="Multiply 12"/>
          <p:cNvSpPr/>
          <p:nvPr/>
        </p:nvSpPr>
        <p:spPr>
          <a:xfrm>
            <a:off x="9713876" y="5800405"/>
            <a:ext cx="461682" cy="50292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Half Frame 13"/>
          <p:cNvSpPr/>
          <p:nvPr/>
        </p:nvSpPr>
        <p:spPr>
          <a:xfrm rot="14014148">
            <a:off x="9873937" y="4898299"/>
            <a:ext cx="257644" cy="527935"/>
          </a:xfrm>
          <a:prstGeom prst="halfFram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
        <p:nvSpPr>
          <p:cNvPr id="15" name="Rounded Rectangle 14"/>
          <p:cNvSpPr/>
          <p:nvPr/>
        </p:nvSpPr>
        <p:spPr>
          <a:xfrm>
            <a:off x="2599807" y="4943289"/>
            <a:ext cx="2999509" cy="586740"/>
          </a:xfrm>
          <a:prstGeom prst="roundRect">
            <a:avLst/>
          </a:prstGeom>
          <a:solidFill>
            <a:srgbClr val="FFFF00"/>
          </a:solidFill>
        </p:spPr>
        <p:style>
          <a:lnRef idx="1">
            <a:schemeClr val="accent4"/>
          </a:lnRef>
          <a:fillRef idx="2">
            <a:schemeClr val="accent4"/>
          </a:fillRef>
          <a:effectRef idx="1">
            <a:schemeClr val="accent4"/>
          </a:effectRef>
          <a:fontRef idx="minor">
            <a:schemeClr val="dk1"/>
          </a:fontRef>
        </p:style>
        <p:txBody>
          <a:bodyPr rtlCol="0" anchor="ctr"/>
          <a:lstStyle/>
          <a:p>
            <a:r>
              <a:rPr lang="bn-BD" sz="3600" dirty="0">
                <a:solidFill>
                  <a:prstClr val="black"/>
                </a:solidFill>
                <a:latin typeface="NikoshBAN" pitchFamily="2" charset="0"/>
                <a:cs typeface="NikoshBAN" pitchFamily="2" charset="0"/>
              </a:rPr>
              <a:t>(ক) সহস্রাব্দ কাল</a:t>
            </a:r>
            <a:endParaRPr lang="en-US" sz="3600" dirty="0">
              <a:solidFill>
                <a:prstClr val="black"/>
              </a:solidFill>
            </a:endParaRPr>
          </a:p>
        </p:txBody>
      </p:sp>
      <p:sp>
        <p:nvSpPr>
          <p:cNvPr id="16" name="Rounded Rectangle 15"/>
          <p:cNvSpPr/>
          <p:nvPr/>
        </p:nvSpPr>
        <p:spPr>
          <a:xfrm>
            <a:off x="6644438" y="5800405"/>
            <a:ext cx="3032962" cy="590482"/>
          </a:xfrm>
          <a:prstGeom prst="roundRect">
            <a:avLst/>
          </a:prstGeom>
          <a:solidFill>
            <a:srgbClr val="FFFF00"/>
          </a:solidFill>
        </p:spPr>
        <p:style>
          <a:lnRef idx="1">
            <a:schemeClr val="accent5"/>
          </a:lnRef>
          <a:fillRef idx="2">
            <a:schemeClr val="accent5"/>
          </a:fillRef>
          <a:effectRef idx="1">
            <a:schemeClr val="accent5"/>
          </a:effectRef>
          <a:fontRef idx="minor">
            <a:schemeClr val="dk1"/>
          </a:fontRef>
        </p:style>
        <p:txBody>
          <a:bodyPr rtlCol="0" anchor="ctr"/>
          <a:lstStyle/>
          <a:p>
            <a:r>
              <a:rPr lang="bn-BD" sz="3600" dirty="0">
                <a:solidFill>
                  <a:prstClr val="black"/>
                </a:solidFill>
                <a:latin typeface="NikoshBAN" panose="02000000000000000000" pitchFamily="2" charset="0"/>
                <a:cs typeface="NikoshBAN" panose="02000000000000000000" pitchFamily="2" charset="0"/>
              </a:rPr>
              <a:t>(ঘ)ঐতিহাসিক কাল</a:t>
            </a:r>
            <a:endParaRPr lang="en-US" sz="3200" dirty="0">
              <a:solidFill>
                <a:prstClr val="black"/>
              </a:solidFill>
              <a:latin typeface="NikoshBAN" panose="02000000000000000000" pitchFamily="2" charset="0"/>
              <a:cs typeface="NikoshBAN" panose="02000000000000000000" pitchFamily="2" charset="0"/>
            </a:endParaRPr>
          </a:p>
        </p:txBody>
      </p:sp>
      <p:sp>
        <p:nvSpPr>
          <p:cNvPr id="17" name="Rounded Rectangle 16"/>
          <p:cNvSpPr/>
          <p:nvPr/>
        </p:nvSpPr>
        <p:spPr>
          <a:xfrm>
            <a:off x="2588194" y="5781489"/>
            <a:ext cx="2999509" cy="586740"/>
          </a:xfrm>
          <a:prstGeom prst="roundRect">
            <a:avLst/>
          </a:prstGeom>
          <a:solidFill>
            <a:srgbClr val="FFFF00"/>
          </a:solidFill>
        </p:spPr>
        <p:style>
          <a:lnRef idx="1">
            <a:schemeClr val="accent6"/>
          </a:lnRef>
          <a:fillRef idx="2">
            <a:schemeClr val="accent6"/>
          </a:fillRef>
          <a:effectRef idx="1">
            <a:schemeClr val="accent6"/>
          </a:effectRef>
          <a:fontRef idx="minor">
            <a:schemeClr val="dk1"/>
          </a:fontRef>
        </p:style>
        <p:txBody>
          <a:bodyPr rtlCol="0" anchor="ctr"/>
          <a:lstStyle/>
          <a:p>
            <a:r>
              <a:rPr lang="bn-BD" sz="3600" dirty="0">
                <a:solidFill>
                  <a:prstClr val="black"/>
                </a:solidFill>
                <a:latin typeface="NikoshBAN" pitchFamily="2" charset="0"/>
                <a:cs typeface="NikoshBAN" pitchFamily="2" charset="0"/>
              </a:rPr>
              <a:t>(গ) শতাব্দী কাল</a:t>
            </a:r>
            <a:endParaRPr lang="en-US" sz="3600" dirty="0">
              <a:solidFill>
                <a:prstClr val="black"/>
              </a:solidFill>
            </a:endParaRPr>
          </a:p>
        </p:txBody>
      </p:sp>
      <p:sp>
        <p:nvSpPr>
          <p:cNvPr id="18" name="Rounded Rectangle 17"/>
          <p:cNvSpPr/>
          <p:nvPr/>
        </p:nvSpPr>
        <p:spPr>
          <a:xfrm>
            <a:off x="6624918" y="4940857"/>
            <a:ext cx="2955809" cy="616270"/>
          </a:xfrm>
          <a:prstGeom prst="roundRect">
            <a:avLst/>
          </a:prstGeom>
          <a:solidFill>
            <a:srgbClr val="FFFF00"/>
          </a:solidFill>
        </p:spPr>
        <p:style>
          <a:lnRef idx="1">
            <a:schemeClr val="accent3"/>
          </a:lnRef>
          <a:fillRef idx="2">
            <a:schemeClr val="accent3"/>
          </a:fillRef>
          <a:effectRef idx="1">
            <a:schemeClr val="accent3"/>
          </a:effectRef>
          <a:fontRef idx="minor">
            <a:schemeClr val="dk1"/>
          </a:fontRef>
        </p:style>
        <p:txBody>
          <a:bodyPr rtlCol="0" anchor="ctr"/>
          <a:lstStyle/>
          <a:p>
            <a:r>
              <a:rPr lang="bn-BD" sz="3600" dirty="0">
                <a:solidFill>
                  <a:prstClr val="black"/>
                </a:solidFill>
                <a:latin typeface="NikoshBAN" pitchFamily="2" charset="0"/>
                <a:cs typeface="NikoshBAN" pitchFamily="2" charset="0"/>
              </a:rPr>
              <a:t>(খ) অনন্তকাল</a:t>
            </a:r>
            <a:endParaRPr lang="en-US" sz="3600" dirty="0">
              <a:solidFill>
                <a:prstClr val="black"/>
              </a:solidFill>
              <a:latin typeface="NikoshBAN" pitchFamily="2" charset="0"/>
              <a:cs typeface="NikoshBAN" pitchFamily="2" charset="0"/>
            </a:endParaRPr>
          </a:p>
        </p:txBody>
      </p:sp>
      <p:sp>
        <p:nvSpPr>
          <p:cNvPr id="19" name="Multiply 18"/>
          <p:cNvSpPr/>
          <p:nvPr/>
        </p:nvSpPr>
        <p:spPr>
          <a:xfrm>
            <a:off x="5738227" y="4985199"/>
            <a:ext cx="461682" cy="50292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Multiply 19"/>
          <p:cNvSpPr/>
          <p:nvPr/>
        </p:nvSpPr>
        <p:spPr>
          <a:xfrm>
            <a:off x="5753896" y="5844186"/>
            <a:ext cx="461682" cy="50292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Up Ribbon 20"/>
          <p:cNvSpPr/>
          <p:nvPr/>
        </p:nvSpPr>
        <p:spPr>
          <a:xfrm>
            <a:off x="3718563" y="281512"/>
            <a:ext cx="4124171" cy="991695"/>
          </a:xfrm>
          <a:prstGeom prst="ribbon2">
            <a:avLst>
              <a:gd name="adj1" fmla="val 33333"/>
              <a:gd name="adj2" fmla="val 50000"/>
            </a:avLst>
          </a:prstGeom>
          <a:solidFill>
            <a:schemeClr val="accent2">
              <a:lumMod val="60000"/>
              <a:lumOff val="40000"/>
            </a:schemeClr>
          </a:solidFill>
          <a:ln w="28575">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91410" tIns="45705" rIns="91410" bIns="45705">
            <a:spAutoFit/>
          </a:bodyPr>
          <a:lstStyle/>
          <a:p>
            <a:pPr algn="ctr">
              <a:defRPr/>
            </a:pPr>
            <a:r>
              <a:rPr lang="bn-BD" sz="4800" b="1" kern="0" dirty="0">
                <a:solidFill>
                  <a:prstClr val="black"/>
                </a:solidFill>
                <a:effectLst>
                  <a:outerShdw blurRad="38100" dist="38100" dir="2700000" algn="tl">
                    <a:srgbClr val="000000">
                      <a:alpha val="43137"/>
                    </a:srgbClr>
                  </a:outerShdw>
                </a:effectLst>
                <a:latin typeface="NikoshBAN" pitchFamily="2" charset="0"/>
                <a:cs typeface="NikoshBAN" pitchFamily="2" charset="0"/>
              </a:rPr>
              <a:t>মূল্যায়ন</a:t>
            </a:r>
            <a:endParaRPr lang="en-US" sz="4800" kern="0" dirty="0">
              <a:solidFill>
                <a:prstClr val="black"/>
              </a:solidFill>
              <a:latin typeface="Tw Cen MT"/>
            </a:endParaRPr>
          </a:p>
        </p:txBody>
      </p:sp>
    </p:spTree>
    <p:extLst>
      <p:ext uri="{BB962C8B-B14F-4D97-AF65-F5344CB8AC3E}">
        <p14:creationId xmlns:p14="http://schemas.microsoft.com/office/powerpoint/2010/main" val="14962916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style.rotation</p:attrName>
                                        </p:attrNameLst>
                                      </p:cBhvr>
                                      <p:tavLst>
                                        <p:tav tm="0">
                                          <p:val>
                                            <p:fltVal val="90"/>
                                          </p:val>
                                        </p:tav>
                                        <p:tav tm="100000">
                                          <p:val>
                                            <p:fltVal val="0"/>
                                          </p:val>
                                        </p:tav>
                                      </p:tavLst>
                                    </p:anim>
                                    <p:animEffect transition="in" filter="fade">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 calcmode="lin" valueType="num">
                                      <p:cBhvr>
                                        <p:cTn id="41" dur="1000" fill="hold"/>
                                        <p:tgtEl>
                                          <p:spTgt spid="7"/>
                                        </p:tgtEl>
                                        <p:attrNameLst>
                                          <p:attrName>style.rotation</p:attrName>
                                        </p:attrNameLst>
                                      </p:cBhvr>
                                      <p:tavLst>
                                        <p:tav tm="0">
                                          <p:val>
                                            <p:fltVal val="90"/>
                                          </p:val>
                                        </p:tav>
                                        <p:tav tm="100000">
                                          <p:val>
                                            <p:fltVal val="0"/>
                                          </p:val>
                                        </p:tav>
                                      </p:tavLst>
                                    </p:anim>
                                    <p:animEffect transition="in" filter="fade">
                                      <p:cBhvr>
                                        <p:cTn id="42" dur="10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1000" fill="hold"/>
                                        <p:tgtEl>
                                          <p:spTgt spid="8"/>
                                        </p:tgtEl>
                                        <p:attrNameLst>
                                          <p:attrName>ppt_w</p:attrName>
                                        </p:attrNameLst>
                                      </p:cBhvr>
                                      <p:tavLst>
                                        <p:tav tm="0">
                                          <p:val>
                                            <p:fltVal val="0"/>
                                          </p:val>
                                        </p:tav>
                                        <p:tav tm="100000">
                                          <p:val>
                                            <p:strVal val="#ppt_w"/>
                                          </p:val>
                                        </p:tav>
                                      </p:tavLst>
                                    </p:anim>
                                    <p:anim calcmode="lin" valueType="num">
                                      <p:cBhvr>
                                        <p:cTn id="48" dur="1000" fill="hold"/>
                                        <p:tgtEl>
                                          <p:spTgt spid="8"/>
                                        </p:tgtEl>
                                        <p:attrNameLst>
                                          <p:attrName>ppt_h</p:attrName>
                                        </p:attrNameLst>
                                      </p:cBhvr>
                                      <p:tavLst>
                                        <p:tav tm="0">
                                          <p:val>
                                            <p:fltVal val="0"/>
                                          </p:val>
                                        </p:tav>
                                        <p:tav tm="100000">
                                          <p:val>
                                            <p:strVal val="#ppt_h"/>
                                          </p:val>
                                        </p:tav>
                                      </p:tavLst>
                                    </p:anim>
                                    <p:anim calcmode="lin" valueType="num">
                                      <p:cBhvr>
                                        <p:cTn id="49" dur="1000" fill="hold"/>
                                        <p:tgtEl>
                                          <p:spTgt spid="8"/>
                                        </p:tgtEl>
                                        <p:attrNameLst>
                                          <p:attrName>style.rotation</p:attrName>
                                        </p:attrNameLst>
                                      </p:cBhvr>
                                      <p:tavLst>
                                        <p:tav tm="0">
                                          <p:val>
                                            <p:fltVal val="90"/>
                                          </p:val>
                                        </p:tav>
                                        <p:tav tm="100000">
                                          <p:val>
                                            <p:fltVal val="0"/>
                                          </p:val>
                                        </p:tav>
                                      </p:tavLst>
                                    </p:anim>
                                    <p:animEffect transition="in" filter="fade">
                                      <p:cBhvr>
                                        <p:cTn id="50" dur="1000"/>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1000" fill="hold"/>
                                        <p:tgtEl>
                                          <p:spTgt spid="12"/>
                                        </p:tgtEl>
                                        <p:attrNameLst>
                                          <p:attrName>ppt_w</p:attrName>
                                        </p:attrNameLst>
                                      </p:cBhvr>
                                      <p:tavLst>
                                        <p:tav tm="0">
                                          <p:val>
                                            <p:fltVal val="0"/>
                                          </p:val>
                                        </p:tav>
                                        <p:tav tm="100000">
                                          <p:val>
                                            <p:strVal val="#ppt_w"/>
                                          </p:val>
                                        </p:tav>
                                      </p:tavLst>
                                    </p:anim>
                                    <p:anim calcmode="lin" valueType="num">
                                      <p:cBhvr>
                                        <p:cTn id="56" dur="1000" fill="hold"/>
                                        <p:tgtEl>
                                          <p:spTgt spid="12"/>
                                        </p:tgtEl>
                                        <p:attrNameLst>
                                          <p:attrName>ppt_h</p:attrName>
                                        </p:attrNameLst>
                                      </p:cBhvr>
                                      <p:tavLst>
                                        <p:tav tm="0">
                                          <p:val>
                                            <p:fltVal val="0"/>
                                          </p:val>
                                        </p:tav>
                                        <p:tav tm="100000">
                                          <p:val>
                                            <p:strVal val="#ppt_h"/>
                                          </p:val>
                                        </p:tav>
                                      </p:tavLst>
                                    </p:anim>
                                    <p:anim calcmode="lin" valueType="num">
                                      <p:cBhvr>
                                        <p:cTn id="57" dur="1000" fill="hold"/>
                                        <p:tgtEl>
                                          <p:spTgt spid="12"/>
                                        </p:tgtEl>
                                        <p:attrNameLst>
                                          <p:attrName>style.rotation</p:attrName>
                                        </p:attrNameLst>
                                      </p:cBhvr>
                                      <p:tavLst>
                                        <p:tav tm="0">
                                          <p:val>
                                            <p:fltVal val="90"/>
                                          </p:val>
                                        </p:tav>
                                        <p:tav tm="100000">
                                          <p:val>
                                            <p:fltVal val="0"/>
                                          </p:val>
                                        </p:tav>
                                      </p:tavLst>
                                    </p:anim>
                                    <p:animEffect transition="in" filter="fade">
                                      <p:cBhvr>
                                        <p:cTn id="58" dur="1000"/>
                                        <p:tgtEl>
                                          <p:spTgt spid="12"/>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1000" fill="hold"/>
                                        <p:tgtEl>
                                          <p:spTgt spid="15"/>
                                        </p:tgtEl>
                                        <p:attrNameLst>
                                          <p:attrName>ppt_w</p:attrName>
                                        </p:attrNameLst>
                                      </p:cBhvr>
                                      <p:tavLst>
                                        <p:tav tm="0">
                                          <p:val>
                                            <p:fltVal val="0"/>
                                          </p:val>
                                        </p:tav>
                                        <p:tav tm="100000">
                                          <p:val>
                                            <p:strVal val="#ppt_w"/>
                                          </p:val>
                                        </p:tav>
                                      </p:tavLst>
                                    </p:anim>
                                    <p:anim calcmode="lin" valueType="num">
                                      <p:cBhvr>
                                        <p:cTn id="64" dur="1000" fill="hold"/>
                                        <p:tgtEl>
                                          <p:spTgt spid="15"/>
                                        </p:tgtEl>
                                        <p:attrNameLst>
                                          <p:attrName>ppt_h</p:attrName>
                                        </p:attrNameLst>
                                      </p:cBhvr>
                                      <p:tavLst>
                                        <p:tav tm="0">
                                          <p:val>
                                            <p:fltVal val="0"/>
                                          </p:val>
                                        </p:tav>
                                        <p:tav tm="100000">
                                          <p:val>
                                            <p:strVal val="#ppt_h"/>
                                          </p:val>
                                        </p:tav>
                                      </p:tavLst>
                                    </p:anim>
                                    <p:anim calcmode="lin" valueType="num">
                                      <p:cBhvr>
                                        <p:cTn id="65" dur="1000" fill="hold"/>
                                        <p:tgtEl>
                                          <p:spTgt spid="15"/>
                                        </p:tgtEl>
                                        <p:attrNameLst>
                                          <p:attrName>style.rotation</p:attrName>
                                        </p:attrNameLst>
                                      </p:cBhvr>
                                      <p:tavLst>
                                        <p:tav tm="0">
                                          <p:val>
                                            <p:fltVal val="90"/>
                                          </p:val>
                                        </p:tav>
                                        <p:tav tm="100000">
                                          <p:val>
                                            <p:fltVal val="0"/>
                                          </p:val>
                                        </p:tav>
                                      </p:tavLst>
                                    </p:anim>
                                    <p:animEffect transition="in" filter="fade">
                                      <p:cBhvr>
                                        <p:cTn id="66" dur="1000"/>
                                        <p:tgtEl>
                                          <p:spTgt spid="15"/>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p:cTn id="71" dur="1000" fill="hold"/>
                                        <p:tgtEl>
                                          <p:spTgt spid="18"/>
                                        </p:tgtEl>
                                        <p:attrNameLst>
                                          <p:attrName>ppt_w</p:attrName>
                                        </p:attrNameLst>
                                      </p:cBhvr>
                                      <p:tavLst>
                                        <p:tav tm="0">
                                          <p:val>
                                            <p:fltVal val="0"/>
                                          </p:val>
                                        </p:tav>
                                        <p:tav tm="100000">
                                          <p:val>
                                            <p:strVal val="#ppt_w"/>
                                          </p:val>
                                        </p:tav>
                                      </p:tavLst>
                                    </p:anim>
                                    <p:anim calcmode="lin" valueType="num">
                                      <p:cBhvr>
                                        <p:cTn id="72" dur="1000" fill="hold"/>
                                        <p:tgtEl>
                                          <p:spTgt spid="18"/>
                                        </p:tgtEl>
                                        <p:attrNameLst>
                                          <p:attrName>ppt_h</p:attrName>
                                        </p:attrNameLst>
                                      </p:cBhvr>
                                      <p:tavLst>
                                        <p:tav tm="0">
                                          <p:val>
                                            <p:fltVal val="0"/>
                                          </p:val>
                                        </p:tav>
                                        <p:tav tm="100000">
                                          <p:val>
                                            <p:strVal val="#ppt_h"/>
                                          </p:val>
                                        </p:tav>
                                      </p:tavLst>
                                    </p:anim>
                                    <p:anim calcmode="lin" valueType="num">
                                      <p:cBhvr>
                                        <p:cTn id="73" dur="1000" fill="hold"/>
                                        <p:tgtEl>
                                          <p:spTgt spid="18"/>
                                        </p:tgtEl>
                                        <p:attrNameLst>
                                          <p:attrName>style.rotation</p:attrName>
                                        </p:attrNameLst>
                                      </p:cBhvr>
                                      <p:tavLst>
                                        <p:tav tm="0">
                                          <p:val>
                                            <p:fltVal val="90"/>
                                          </p:val>
                                        </p:tav>
                                        <p:tav tm="100000">
                                          <p:val>
                                            <p:fltVal val="0"/>
                                          </p:val>
                                        </p:tav>
                                      </p:tavLst>
                                    </p:anim>
                                    <p:animEffect transition="in" filter="fade">
                                      <p:cBhvr>
                                        <p:cTn id="74" dur="1000"/>
                                        <p:tgtEl>
                                          <p:spTgt spid="18"/>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p:cTn id="79" dur="1000" fill="hold"/>
                                        <p:tgtEl>
                                          <p:spTgt spid="17"/>
                                        </p:tgtEl>
                                        <p:attrNameLst>
                                          <p:attrName>ppt_w</p:attrName>
                                        </p:attrNameLst>
                                      </p:cBhvr>
                                      <p:tavLst>
                                        <p:tav tm="0">
                                          <p:val>
                                            <p:fltVal val="0"/>
                                          </p:val>
                                        </p:tav>
                                        <p:tav tm="100000">
                                          <p:val>
                                            <p:strVal val="#ppt_w"/>
                                          </p:val>
                                        </p:tav>
                                      </p:tavLst>
                                    </p:anim>
                                    <p:anim calcmode="lin" valueType="num">
                                      <p:cBhvr>
                                        <p:cTn id="80" dur="1000" fill="hold"/>
                                        <p:tgtEl>
                                          <p:spTgt spid="17"/>
                                        </p:tgtEl>
                                        <p:attrNameLst>
                                          <p:attrName>ppt_h</p:attrName>
                                        </p:attrNameLst>
                                      </p:cBhvr>
                                      <p:tavLst>
                                        <p:tav tm="0">
                                          <p:val>
                                            <p:fltVal val="0"/>
                                          </p:val>
                                        </p:tav>
                                        <p:tav tm="100000">
                                          <p:val>
                                            <p:strVal val="#ppt_h"/>
                                          </p:val>
                                        </p:tav>
                                      </p:tavLst>
                                    </p:anim>
                                    <p:anim calcmode="lin" valueType="num">
                                      <p:cBhvr>
                                        <p:cTn id="81" dur="1000" fill="hold"/>
                                        <p:tgtEl>
                                          <p:spTgt spid="17"/>
                                        </p:tgtEl>
                                        <p:attrNameLst>
                                          <p:attrName>style.rotation</p:attrName>
                                        </p:attrNameLst>
                                      </p:cBhvr>
                                      <p:tavLst>
                                        <p:tav tm="0">
                                          <p:val>
                                            <p:fltVal val="90"/>
                                          </p:val>
                                        </p:tav>
                                        <p:tav tm="100000">
                                          <p:val>
                                            <p:fltVal val="0"/>
                                          </p:val>
                                        </p:tav>
                                      </p:tavLst>
                                    </p:anim>
                                    <p:animEffect transition="in" filter="fade">
                                      <p:cBhvr>
                                        <p:cTn id="82" dur="100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anim calcmode="lin" valueType="num">
                                      <p:cBhvr>
                                        <p:cTn id="87" dur="1000" fill="hold"/>
                                        <p:tgtEl>
                                          <p:spTgt spid="16"/>
                                        </p:tgtEl>
                                        <p:attrNameLst>
                                          <p:attrName>ppt_w</p:attrName>
                                        </p:attrNameLst>
                                      </p:cBhvr>
                                      <p:tavLst>
                                        <p:tav tm="0">
                                          <p:val>
                                            <p:fltVal val="0"/>
                                          </p:val>
                                        </p:tav>
                                        <p:tav tm="100000">
                                          <p:val>
                                            <p:strVal val="#ppt_w"/>
                                          </p:val>
                                        </p:tav>
                                      </p:tavLst>
                                    </p:anim>
                                    <p:anim calcmode="lin" valueType="num">
                                      <p:cBhvr>
                                        <p:cTn id="88" dur="1000" fill="hold"/>
                                        <p:tgtEl>
                                          <p:spTgt spid="16"/>
                                        </p:tgtEl>
                                        <p:attrNameLst>
                                          <p:attrName>ppt_h</p:attrName>
                                        </p:attrNameLst>
                                      </p:cBhvr>
                                      <p:tavLst>
                                        <p:tav tm="0">
                                          <p:val>
                                            <p:fltVal val="0"/>
                                          </p:val>
                                        </p:tav>
                                        <p:tav tm="100000">
                                          <p:val>
                                            <p:strVal val="#ppt_h"/>
                                          </p:val>
                                        </p:tav>
                                      </p:tavLst>
                                    </p:anim>
                                    <p:anim calcmode="lin" valueType="num">
                                      <p:cBhvr>
                                        <p:cTn id="89" dur="1000" fill="hold"/>
                                        <p:tgtEl>
                                          <p:spTgt spid="16"/>
                                        </p:tgtEl>
                                        <p:attrNameLst>
                                          <p:attrName>style.rotation</p:attrName>
                                        </p:attrNameLst>
                                      </p:cBhvr>
                                      <p:tavLst>
                                        <p:tav tm="0">
                                          <p:val>
                                            <p:fltVal val="90"/>
                                          </p:val>
                                        </p:tav>
                                        <p:tav tm="100000">
                                          <p:val>
                                            <p:fltVal val="0"/>
                                          </p:val>
                                        </p:tav>
                                      </p:tavLst>
                                    </p:anim>
                                    <p:animEffect transition="in" filter="fade">
                                      <p:cBhvr>
                                        <p:cTn id="9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1" restart="whenNotActive" fill="hold" evtFilter="cancelBubble" nodeType="interactiveSeq">
                <p:stCondLst>
                  <p:cond evt="onClick" delay="0">
                    <p:tgtEl>
                      <p:spTgt spid="5"/>
                    </p:tgtEl>
                  </p:cond>
                </p:stCondLst>
                <p:endSync evt="end" delay="0">
                  <p:rtn val="all"/>
                </p:endSync>
                <p:childTnLst>
                  <p:par>
                    <p:cTn id="92" fill="hold">
                      <p:stCondLst>
                        <p:cond delay="0"/>
                      </p:stCondLst>
                      <p:childTnLst>
                        <p:par>
                          <p:cTn id="93" fill="hold">
                            <p:stCondLst>
                              <p:cond delay="0"/>
                            </p:stCondLst>
                            <p:childTnLst>
                              <p:par>
                                <p:cTn id="94" presetID="23" presetClass="entr" presetSubtype="16" fill="hold" grpId="0" nodeType="clickEffect">
                                  <p:stCondLst>
                                    <p:cond delay="0"/>
                                  </p:stCondLst>
                                  <p:childTnLst>
                                    <p:set>
                                      <p:cBhvr>
                                        <p:cTn id="95" dur="1" fill="hold">
                                          <p:stCondLst>
                                            <p:cond delay="0"/>
                                          </p:stCondLst>
                                        </p:cTn>
                                        <p:tgtEl>
                                          <p:spTgt spid="10"/>
                                        </p:tgtEl>
                                        <p:attrNameLst>
                                          <p:attrName>style.visibility</p:attrName>
                                        </p:attrNameLst>
                                      </p:cBhvr>
                                      <p:to>
                                        <p:strVal val="visible"/>
                                      </p:to>
                                    </p:set>
                                    <p:anim calcmode="lin" valueType="num">
                                      <p:cBhvr>
                                        <p:cTn id="96" dur="500" fill="hold"/>
                                        <p:tgtEl>
                                          <p:spTgt spid="10"/>
                                        </p:tgtEl>
                                        <p:attrNameLst>
                                          <p:attrName>ppt_w</p:attrName>
                                        </p:attrNameLst>
                                      </p:cBhvr>
                                      <p:tavLst>
                                        <p:tav tm="0">
                                          <p:val>
                                            <p:fltVal val="0"/>
                                          </p:val>
                                        </p:tav>
                                        <p:tav tm="100000">
                                          <p:val>
                                            <p:strVal val="#ppt_w"/>
                                          </p:val>
                                        </p:tav>
                                      </p:tavLst>
                                    </p:anim>
                                    <p:anim calcmode="lin" valueType="num">
                                      <p:cBhvr>
                                        <p:cTn id="97"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5"/>
                  </p:tgtEl>
                </p:cond>
              </p:nextCondLst>
            </p:seq>
            <p:seq concurrent="1" nextAc="seek">
              <p:cTn id="98" restart="whenNotActive" fill="hold" evtFilter="cancelBubble" nodeType="interactiveSeq">
                <p:stCondLst>
                  <p:cond evt="onClick" delay="0">
                    <p:tgtEl>
                      <p:spTgt spid="6"/>
                    </p:tgtEl>
                  </p:cond>
                </p:stCondLst>
                <p:endSync evt="end" delay="0">
                  <p:rtn val="all"/>
                </p:endSync>
                <p:childTnLst>
                  <p:par>
                    <p:cTn id="99" fill="hold">
                      <p:stCondLst>
                        <p:cond delay="0"/>
                      </p:stCondLst>
                      <p:childTnLst>
                        <p:par>
                          <p:cTn id="100" fill="hold">
                            <p:stCondLst>
                              <p:cond delay="0"/>
                            </p:stCondLst>
                            <p:childTnLst>
                              <p:par>
                                <p:cTn id="101" presetID="23" presetClass="entr" presetSubtype="16" fill="hold" grpId="0" nodeType="clickEffect">
                                  <p:stCondLst>
                                    <p:cond delay="0"/>
                                  </p:stCondLst>
                                  <p:childTnLst>
                                    <p:set>
                                      <p:cBhvr>
                                        <p:cTn id="102" dur="1" fill="hold">
                                          <p:stCondLst>
                                            <p:cond delay="0"/>
                                          </p:stCondLst>
                                        </p:cTn>
                                        <p:tgtEl>
                                          <p:spTgt spid="3"/>
                                        </p:tgtEl>
                                        <p:attrNameLst>
                                          <p:attrName>style.visibility</p:attrName>
                                        </p:attrNameLst>
                                      </p:cBhvr>
                                      <p:to>
                                        <p:strVal val="visible"/>
                                      </p:to>
                                    </p:set>
                                    <p:anim calcmode="lin" valueType="num">
                                      <p:cBhvr>
                                        <p:cTn id="103" dur="500" fill="hold"/>
                                        <p:tgtEl>
                                          <p:spTgt spid="3"/>
                                        </p:tgtEl>
                                        <p:attrNameLst>
                                          <p:attrName>ppt_w</p:attrName>
                                        </p:attrNameLst>
                                      </p:cBhvr>
                                      <p:tavLst>
                                        <p:tav tm="0">
                                          <p:val>
                                            <p:fltVal val="0"/>
                                          </p:val>
                                        </p:tav>
                                        <p:tav tm="100000">
                                          <p:val>
                                            <p:strVal val="#ppt_w"/>
                                          </p:val>
                                        </p:tav>
                                      </p:tavLst>
                                    </p:anim>
                                    <p:anim calcmode="lin" valueType="num">
                                      <p:cBhvr>
                                        <p:cTn id="104"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6"/>
                  </p:tgtEl>
                </p:cond>
              </p:nextCondLst>
            </p:seq>
            <p:seq concurrent="1" nextAc="seek">
              <p:cTn id="105" restart="whenNotActive" fill="hold" evtFilter="cancelBubble" nodeType="interactiveSeq">
                <p:stCondLst>
                  <p:cond evt="onClick" delay="0">
                    <p:tgtEl>
                      <p:spTgt spid="7"/>
                    </p:tgtEl>
                  </p:cond>
                </p:stCondLst>
                <p:endSync evt="end" delay="0">
                  <p:rtn val="all"/>
                </p:endSync>
                <p:childTnLst>
                  <p:par>
                    <p:cTn id="106" fill="hold">
                      <p:stCondLst>
                        <p:cond delay="0"/>
                      </p:stCondLst>
                      <p:childTnLst>
                        <p:par>
                          <p:cTn id="107" fill="hold">
                            <p:stCondLst>
                              <p:cond delay="0"/>
                            </p:stCondLst>
                            <p:childTnLst>
                              <p:par>
                                <p:cTn id="108" presetID="23" presetClass="entr" presetSubtype="16" fill="hold" grpId="0" nodeType="clickEffect">
                                  <p:stCondLst>
                                    <p:cond delay="0"/>
                                  </p:stCondLst>
                                  <p:childTnLst>
                                    <p:set>
                                      <p:cBhvr>
                                        <p:cTn id="109" dur="1" fill="hold">
                                          <p:stCondLst>
                                            <p:cond delay="0"/>
                                          </p:stCondLst>
                                        </p:cTn>
                                        <p:tgtEl>
                                          <p:spTgt spid="11"/>
                                        </p:tgtEl>
                                        <p:attrNameLst>
                                          <p:attrName>style.visibility</p:attrName>
                                        </p:attrNameLst>
                                      </p:cBhvr>
                                      <p:to>
                                        <p:strVal val="visible"/>
                                      </p:to>
                                    </p:set>
                                    <p:anim calcmode="lin" valueType="num">
                                      <p:cBhvr>
                                        <p:cTn id="110" dur="500" fill="hold"/>
                                        <p:tgtEl>
                                          <p:spTgt spid="11"/>
                                        </p:tgtEl>
                                        <p:attrNameLst>
                                          <p:attrName>ppt_w</p:attrName>
                                        </p:attrNameLst>
                                      </p:cBhvr>
                                      <p:tavLst>
                                        <p:tav tm="0">
                                          <p:val>
                                            <p:fltVal val="0"/>
                                          </p:val>
                                        </p:tav>
                                        <p:tav tm="100000">
                                          <p:val>
                                            <p:strVal val="#ppt_w"/>
                                          </p:val>
                                        </p:tav>
                                      </p:tavLst>
                                    </p:anim>
                                    <p:anim calcmode="lin" valueType="num">
                                      <p:cBhvr>
                                        <p:cTn id="111"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7"/>
                  </p:tgtEl>
                </p:cond>
              </p:nextCondLst>
            </p:seq>
            <p:seq concurrent="1" nextAc="seek">
              <p:cTn id="112" restart="whenNotActive" fill="hold" evtFilter="cancelBubble" nodeType="interactiveSeq">
                <p:stCondLst>
                  <p:cond evt="onClick" delay="0">
                    <p:tgtEl>
                      <p:spTgt spid="8"/>
                    </p:tgtEl>
                  </p:cond>
                </p:stCondLst>
                <p:endSync evt="end" delay="0">
                  <p:rtn val="all"/>
                </p:endSync>
                <p:childTnLst>
                  <p:par>
                    <p:cTn id="113" fill="hold">
                      <p:stCondLst>
                        <p:cond delay="0"/>
                      </p:stCondLst>
                      <p:childTnLst>
                        <p:par>
                          <p:cTn id="114" fill="hold">
                            <p:stCondLst>
                              <p:cond delay="0"/>
                            </p:stCondLst>
                            <p:childTnLst>
                              <p:par>
                                <p:cTn id="115" presetID="23" presetClass="entr" presetSubtype="16" fill="hold" grpId="0" nodeType="clickEffect">
                                  <p:stCondLst>
                                    <p:cond delay="0"/>
                                  </p:stCondLst>
                                  <p:childTnLst>
                                    <p:set>
                                      <p:cBhvr>
                                        <p:cTn id="116" dur="1" fill="hold">
                                          <p:stCondLst>
                                            <p:cond delay="0"/>
                                          </p:stCondLst>
                                        </p:cTn>
                                        <p:tgtEl>
                                          <p:spTgt spid="4"/>
                                        </p:tgtEl>
                                        <p:attrNameLst>
                                          <p:attrName>style.visibility</p:attrName>
                                        </p:attrNameLst>
                                      </p:cBhvr>
                                      <p:to>
                                        <p:strVal val="visible"/>
                                      </p:to>
                                    </p:set>
                                    <p:anim calcmode="lin" valueType="num">
                                      <p:cBhvr>
                                        <p:cTn id="117" dur="500" fill="hold"/>
                                        <p:tgtEl>
                                          <p:spTgt spid="4"/>
                                        </p:tgtEl>
                                        <p:attrNameLst>
                                          <p:attrName>ppt_w</p:attrName>
                                        </p:attrNameLst>
                                      </p:cBhvr>
                                      <p:tavLst>
                                        <p:tav tm="0">
                                          <p:val>
                                            <p:fltVal val="0"/>
                                          </p:val>
                                        </p:tav>
                                        <p:tav tm="100000">
                                          <p:val>
                                            <p:strVal val="#ppt_w"/>
                                          </p:val>
                                        </p:tav>
                                      </p:tavLst>
                                    </p:anim>
                                    <p:anim calcmode="lin" valueType="num">
                                      <p:cBhvr>
                                        <p:cTn id="11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8"/>
                  </p:tgtEl>
                </p:cond>
              </p:nextCondLst>
            </p:seq>
            <p:seq concurrent="1" nextAc="seek">
              <p:cTn id="119" restart="whenNotActive" fill="hold" evtFilter="cancelBubble" nodeType="interactiveSeq">
                <p:stCondLst>
                  <p:cond evt="onClick" delay="0">
                    <p:tgtEl>
                      <p:spTgt spid="15"/>
                    </p:tgtEl>
                  </p:cond>
                </p:stCondLst>
                <p:endSync evt="end" delay="0">
                  <p:rtn val="all"/>
                </p:endSync>
                <p:childTnLst>
                  <p:par>
                    <p:cTn id="120" fill="hold">
                      <p:stCondLst>
                        <p:cond delay="0"/>
                      </p:stCondLst>
                      <p:childTnLst>
                        <p:par>
                          <p:cTn id="121" fill="hold">
                            <p:stCondLst>
                              <p:cond delay="0"/>
                            </p:stCondLst>
                            <p:childTnLst>
                              <p:par>
                                <p:cTn id="122" presetID="23" presetClass="entr" presetSubtype="16" fill="hold" grpId="0" nodeType="clickEffect">
                                  <p:stCondLst>
                                    <p:cond delay="0"/>
                                  </p:stCondLst>
                                  <p:childTnLst>
                                    <p:set>
                                      <p:cBhvr>
                                        <p:cTn id="123" dur="1" fill="hold">
                                          <p:stCondLst>
                                            <p:cond delay="0"/>
                                          </p:stCondLst>
                                        </p:cTn>
                                        <p:tgtEl>
                                          <p:spTgt spid="19"/>
                                        </p:tgtEl>
                                        <p:attrNameLst>
                                          <p:attrName>style.visibility</p:attrName>
                                        </p:attrNameLst>
                                      </p:cBhvr>
                                      <p:to>
                                        <p:strVal val="visible"/>
                                      </p:to>
                                    </p:set>
                                    <p:anim calcmode="lin" valueType="num">
                                      <p:cBhvr>
                                        <p:cTn id="124" dur="500" fill="hold"/>
                                        <p:tgtEl>
                                          <p:spTgt spid="19"/>
                                        </p:tgtEl>
                                        <p:attrNameLst>
                                          <p:attrName>ppt_w</p:attrName>
                                        </p:attrNameLst>
                                      </p:cBhvr>
                                      <p:tavLst>
                                        <p:tav tm="0">
                                          <p:val>
                                            <p:fltVal val="0"/>
                                          </p:val>
                                        </p:tav>
                                        <p:tav tm="100000">
                                          <p:val>
                                            <p:strVal val="#ppt_w"/>
                                          </p:val>
                                        </p:tav>
                                      </p:tavLst>
                                    </p:anim>
                                    <p:anim calcmode="lin" valueType="num">
                                      <p:cBhvr>
                                        <p:cTn id="125"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5"/>
                  </p:tgtEl>
                </p:cond>
              </p:nextCondLst>
            </p:seq>
            <p:seq concurrent="1" nextAc="seek">
              <p:cTn id="126" restart="whenNotActive" fill="hold" evtFilter="cancelBubble" nodeType="interactiveSeq">
                <p:stCondLst>
                  <p:cond evt="onClick" delay="0">
                    <p:tgtEl>
                      <p:spTgt spid="16"/>
                    </p:tgtEl>
                  </p:cond>
                </p:stCondLst>
                <p:endSync evt="end" delay="0">
                  <p:rtn val="all"/>
                </p:endSync>
                <p:childTnLst>
                  <p:par>
                    <p:cTn id="127" fill="hold">
                      <p:stCondLst>
                        <p:cond delay="0"/>
                      </p:stCondLst>
                      <p:childTnLst>
                        <p:par>
                          <p:cTn id="128" fill="hold">
                            <p:stCondLst>
                              <p:cond delay="0"/>
                            </p:stCondLst>
                            <p:childTnLst>
                              <p:par>
                                <p:cTn id="129" presetID="23" presetClass="entr" presetSubtype="16" fill="hold" grpId="0" nodeType="clickEffect">
                                  <p:stCondLst>
                                    <p:cond delay="0"/>
                                  </p:stCondLst>
                                  <p:childTnLst>
                                    <p:set>
                                      <p:cBhvr>
                                        <p:cTn id="130" dur="1" fill="hold">
                                          <p:stCondLst>
                                            <p:cond delay="0"/>
                                          </p:stCondLst>
                                        </p:cTn>
                                        <p:tgtEl>
                                          <p:spTgt spid="13"/>
                                        </p:tgtEl>
                                        <p:attrNameLst>
                                          <p:attrName>style.visibility</p:attrName>
                                        </p:attrNameLst>
                                      </p:cBhvr>
                                      <p:to>
                                        <p:strVal val="visible"/>
                                      </p:to>
                                    </p:set>
                                    <p:anim calcmode="lin" valueType="num">
                                      <p:cBhvr>
                                        <p:cTn id="131" dur="500" fill="hold"/>
                                        <p:tgtEl>
                                          <p:spTgt spid="13"/>
                                        </p:tgtEl>
                                        <p:attrNameLst>
                                          <p:attrName>ppt_w</p:attrName>
                                        </p:attrNameLst>
                                      </p:cBhvr>
                                      <p:tavLst>
                                        <p:tav tm="0">
                                          <p:val>
                                            <p:fltVal val="0"/>
                                          </p:val>
                                        </p:tav>
                                        <p:tav tm="100000">
                                          <p:val>
                                            <p:strVal val="#ppt_w"/>
                                          </p:val>
                                        </p:tav>
                                      </p:tavLst>
                                    </p:anim>
                                    <p:anim calcmode="lin" valueType="num">
                                      <p:cBhvr>
                                        <p:cTn id="132"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6"/>
                  </p:tgtEl>
                </p:cond>
              </p:nextCondLst>
            </p:seq>
            <p:seq concurrent="1" nextAc="seek">
              <p:cTn id="133" restart="whenNotActive" fill="hold" evtFilter="cancelBubble" nodeType="interactiveSeq">
                <p:stCondLst>
                  <p:cond evt="onClick" delay="0">
                    <p:tgtEl>
                      <p:spTgt spid="17"/>
                    </p:tgtEl>
                  </p:cond>
                </p:stCondLst>
                <p:endSync evt="end" delay="0">
                  <p:rtn val="all"/>
                </p:endSync>
                <p:childTnLst>
                  <p:par>
                    <p:cTn id="134" fill="hold">
                      <p:stCondLst>
                        <p:cond delay="0"/>
                      </p:stCondLst>
                      <p:childTnLst>
                        <p:par>
                          <p:cTn id="135" fill="hold">
                            <p:stCondLst>
                              <p:cond delay="0"/>
                            </p:stCondLst>
                            <p:childTnLst>
                              <p:par>
                                <p:cTn id="136" presetID="23" presetClass="entr" presetSubtype="16" fill="hold" grpId="0" nodeType="clickEffect">
                                  <p:stCondLst>
                                    <p:cond delay="0"/>
                                  </p:stCondLst>
                                  <p:childTnLst>
                                    <p:set>
                                      <p:cBhvr>
                                        <p:cTn id="137" dur="1" fill="hold">
                                          <p:stCondLst>
                                            <p:cond delay="0"/>
                                          </p:stCondLst>
                                        </p:cTn>
                                        <p:tgtEl>
                                          <p:spTgt spid="20"/>
                                        </p:tgtEl>
                                        <p:attrNameLst>
                                          <p:attrName>style.visibility</p:attrName>
                                        </p:attrNameLst>
                                      </p:cBhvr>
                                      <p:to>
                                        <p:strVal val="visible"/>
                                      </p:to>
                                    </p:set>
                                    <p:anim calcmode="lin" valueType="num">
                                      <p:cBhvr>
                                        <p:cTn id="138" dur="500" fill="hold"/>
                                        <p:tgtEl>
                                          <p:spTgt spid="20"/>
                                        </p:tgtEl>
                                        <p:attrNameLst>
                                          <p:attrName>ppt_w</p:attrName>
                                        </p:attrNameLst>
                                      </p:cBhvr>
                                      <p:tavLst>
                                        <p:tav tm="0">
                                          <p:val>
                                            <p:fltVal val="0"/>
                                          </p:val>
                                        </p:tav>
                                        <p:tav tm="100000">
                                          <p:val>
                                            <p:strVal val="#ppt_w"/>
                                          </p:val>
                                        </p:tav>
                                      </p:tavLst>
                                    </p:anim>
                                    <p:anim calcmode="lin" valueType="num">
                                      <p:cBhvr>
                                        <p:cTn id="139" dur="500" fill="hold"/>
                                        <p:tgtEl>
                                          <p:spTgt spid="20"/>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7"/>
                  </p:tgtEl>
                </p:cond>
              </p:nextCondLst>
            </p:seq>
            <p:seq concurrent="1" nextAc="seek">
              <p:cTn id="140" restart="whenNotActive" fill="hold" evtFilter="cancelBubble" nodeType="interactiveSeq">
                <p:stCondLst>
                  <p:cond evt="onClick" delay="0">
                    <p:tgtEl>
                      <p:spTgt spid="18"/>
                    </p:tgtEl>
                  </p:cond>
                </p:stCondLst>
                <p:endSync evt="end" delay="0">
                  <p:rtn val="all"/>
                </p:endSync>
                <p:childTnLst>
                  <p:par>
                    <p:cTn id="141" fill="hold">
                      <p:stCondLst>
                        <p:cond delay="0"/>
                      </p:stCondLst>
                      <p:childTnLst>
                        <p:par>
                          <p:cTn id="142" fill="hold">
                            <p:stCondLst>
                              <p:cond delay="0"/>
                            </p:stCondLst>
                            <p:childTnLst>
                              <p:par>
                                <p:cTn id="143" presetID="23" presetClass="entr" presetSubtype="16" fill="hold" grpId="0" nodeType="clickEffect">
                                  <p:stCondLst>
                                    <p:cond delay="0"/>
                                  </p:stCondLst>
                                  <p:childTnLst>
                                    <p:set>
                                      <p:cBhvr>
                                        <p:cTn id="144" dur="1" fill="hold">
                                          <p:stCondLst>
                                            <p:cond delay="0"/>
                                          </p:stCondLst>
                                        </p:cTn>
                                        <p:tgtEl>
                                          <p:spTgt spid="14"/>
                                        </p:tgtEl>
                                        <p:attrNameLst>
                                          <p:attrName>style.visibility</p:attrName>
                                        </p:attrNameLst>
                                      </p:cBhvr>
                                      <p:to>
                                        <p:strVal val="visible"/>
                                      </p:to>
                                    </p:set>
                                    <p:anim calcmode="lin" valueType="num">
                                      <p:cBhvr>
                                        <p:cTn id="145" dur="500" fill="hold"/>
                                        <p:tgtEl>
                                          <p:spTgt spid="14"/>
                                        </p:tgtEl>
                                        <p:attrNameLst>
                                          <p:attrName>ppt_w</p:attrName>
                                        </p:attrNameLst>
                                      </p:cBhvr>
                                      <p:tavLst>
                                        <p:tav tm="0">
                                          <p:val>
                                            <p:fltVal val="0"/>
                                          </p:val>
                                        </p:tav>
                                        <p:tav tm="100000">
                                          <p:val>
                                            <p:strVal val="#ppt_w"/>
                                          </p:val>
                                        </p:tav>
                                      </p:tavLst>
                                    </p:anim>
                                    <p:anim calcmode="lin" valueType="num">
                                      <p:cBhvr>
                                        <p:cTn id="146" dur="500" fill="hold"/>
                                        <p:tgtEl>
                                          <p:spTgt spid="14"/>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18"/>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6" name="Content Placeholder 3"/>
          <p:cNvSpPr txBox="1">
            <a:spLocks/>
          </p:cNvSpPr>
          <p:nvPr/>
        </p:nvSpPr>
        <p:spPr>
          <a:xfrm>
            <a:off x="378154" y="3968147"/>
            <a:ext cx="4849311" cy="2889853"/>
          </a:xfrm>
          <a:prstGeom prst="rect">
            <a:avLst/>
          </a:prstGeom>
          <a:solidFill>
            <a:schemeClr val="accent2">
              <a:lumMod val="60000"/>
              <a:lumOff val="40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3600">
                <a:latin typeface="NikoshBAN" pitchFamily="2" charset="0"/>
                <a:cs typeface="NikoshBAN" pitchFamily="2" charset="0"/>
              </a:rPr>
              <a:t> </a:t>
            </a:r>
            <a:r>
              <a:rPr lang="en-GB" sz="4400" b="1">
                <a:ln w="0"/>
                <a:latin typeface="NikoshBAN" pitchFamily="2" charset="0"/>
                <a:cs typeface="NikoshBAN" pitchFamily="2" charset="0"/>
              </a:rPr>
              <a:t>তন্দ্রা চাকমা</a:t>
            </a:r>
            <a:endParaRPr lang="zh-CN" altLang="en-US" sz="4400" dirty="0"/>
          </a:p>
          <a:p>
            <a:pPr algn="ctr"/>
            <a:r>
              <a:rPr lang="en-GB" altLang="en-US" sz="4400" b="1" dirty="0" err="1">
                <a:ln w="0"/>
              </a:rPr>
              <a:t>সহকারী</a:t>
            </a:r>
            <a:r>
              <a:rPr lang="en-US" altLang="en-US" sz="4400" b="1" dirty="0">
                <a:ln w="0"/>
              </a:rPr>
              <a:t> </a:t>
            </a:r>
            <a:r>
              <a:rPr lang="en-GB" altLang="en-US" sz="4400" b="1" dirty="0" err="1">
                <a:ln w="0"/>
              </a:rPr>
              <a:t>শিক্ষক</a:t>
            </a:r>
            <a:endParaRPr lang="bn-IN" altLang="en-US" sz="4400" b="1" dirty="0">
              <a:ln w="0"/>
            </a:endParaRPr>
          </a:p>
          <a:p>
            <a:pPr algn="ctr">
              <a:spcBef>
                <a:spcPts val="600"/>
              </a:spcBef>
            </a:pPr>
            <a:r>
              <a:rPr lang="en-GB" sz="4400">
                <a:ln w="0"/>
                <a:effectLst>
                  <a:outerShdw blurRad="38100" dist="38100" dir="2700000" algn="tl">
                    <a:srgbClr val="000000">
                      <a:alpha val="43137"/>
                    </a:srgbClr>
                  </a:outerShdw>
                </a:effectLst>
              </a:rPr>
              <a:t>রাণী দয়াময়ী উচ্চ বিদ্যালয়</a:t>
            </a:r>
            <a:endParaRPr lang="en-US" sz="4400" dirty="0">
              <a:ln w="0"/>
              <a:effectLst>
                <a:outerShdw blurRad="38100" dist="38100" dir="2700000" algn="tl">
                  <a:srgbClr val="000000">
                    <a:alpha val="43137"/>
                  </a:srgbClr>
                </a:outerShdw>
              </a:effectLst>
            </a:endParaRPr>
          </a:p>
          <a:p>
            <a:pPr algn="ctr">
              <a:spcBef>
                <a:spcPts val="600"/>
              </a:spcBef>
            </a:pPr>
            <a:r>
              <a:rPr lang="en-GB" sz="4400">
                <a:ln w="0"/>
                <a:effectLst>
                  <a:outerShdw blurRad="38100" dist="38100" dir="2700000" algn="tl">
                    <a:srgbClr val="000000">
                      <a:alpha val="43137"/>
                    </a:srgbClr>
                  </a:outerShdw>
                </a:effectLst>
              </a:rPr>
              <a:t>রাংগামাটি</a:t>
            </a:r>
            <a:r>
              <a:rPr lang="en-US" sz="4400">
                <a:effectLst>
                  <a:outerShdw blurRad="38100" dist="38100" dir="2700000" algn="tl">
                    <a:srgbClr val="000000">
                      <a:alpha val="43137"/>
                    </a:srgbClr>
                  </a:outerShdw>
                </a:effectLst>
              </a:rPr>
              <a:t> </a:t>
            </a:r>
            <a:endParaRPr lang="en-US" sz="4400" dirty="0">
              <a:ln w="0"/>
              <a:effectLst>
                <a:outerShdw blurRad="38100" dist="38100" dir="2700000" algn="tl">
                  <a:srgbClr val="000000">
                    <a:alpha val="43137"/>
                  </a:srgbClr>
                </a:outerShdw>
              </a:effectLst>
            </a:endParaRPr>
          </a:p>
          <a:p>
            <a:pPr marL="342900" lvl="1" indent="0">
              <a:buFont typeface="Arial" panose="020B0604020202020204" pitchFamily="34" charset="0"/>
              <a:buNone/>
            </a:pPr>
            <a:endParaRPr lang="en-US" sz="2400" b="1" i="1"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32632" y="491506"/>
            <a:ext cx="2278038" cy="228453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grpSp>
        <p:nvGrpSpPr>
          <p:cNvPr id="10" name="Group 9"/>
          <p:cNvGrpSpPr/>
          <p:nvPr/>
        </p:nvGrpSpPr>
        <p:grpSpPr>
          <a:xfrm>
            <a:off x="5987329" y="1315797"/>
            <a:ext cx="162749" cy="4921027"/>
            <a:chOff x="6109646" y="1733827"/>
            <a:chExt cx="162749" cy="4921027"/>
          </a:xfrm>
        </p:grpSpPr>
        <p:grpSp>
          <p:nvGrpSpPr>
            <p:cNvPr id="11" name="Group 10"/>
            <p:cNvGrpSpPr/>
            <p:nvPr/>
          </p:nvGrpSpPr>
          <p:grpSpPr>
            <a:xfrm>
              <a:off x="6109646" y="1733827"/>
              <a:ext cx="152249" cy="4851367"/>
              <a:chOff x="5780586" y="1458737"/>
              <a:chExt cx="195003" cy="5285842"/>
            </a:xfrm>
          </p:grpSpPr>
          <p:cxnSp>
            <p:nvCxnSpPr>
              <p:cNvPr id="14" name="Straight Connector 13"/>
              <p:cNvCxnSpPr/>
              <p:nvPr/>
            </p:nvCxnSpPr>
            <p:spPr>
              <a:xfrm>
                <a:off x="5874911" y="1458737"/>
                <a:ext cx="0" cy="5285842"/>
              </a:xfrm>
              <a:prstGeom prst="line">
                <a:avLst/>
              </a:prstGeom>
              <a:ln w="38100">
                <a:solidFill>
                  <a:schemeClr val="tx1"/>
                </a:solidFill>
              </a:ln>
            </p:spPr>
            <p:style>
              <a:lnRef idx="3">
                <a:schemeClr val="accent2"/>
              </a:lnRef>
              <a:fillRef idx="0">
                <a:schemeClr val="accent2"/>
              </a:fillRef>
              <a:effectRef idx="2">
                <a:schemeClr val="accent2"/>
              </a:effectRef>
              <a:fontRef idx="minor">
                <a:schemeClr val="tx1"/>
              </a:fontRef>
            </p:style>
          </p:cxnSp>
          <p:cxnSp>
            <p:nvCxnSpPr>
              <p:cNvPr id="15" name="Straight Connector 14"/>
              <p:cNvCxnSpPr/>
              <p:nvPr/>
            </p:nvCxnSpPr>
            <p:spPr>
              <a:xfrm>
                <a:off x="5780586" y="2277009"/>
                <a:ext cx="0" cy="3731949"/>
              </a:xfrm>
              <a:prstGeom prst="line">
                <a:avLst/>
              </a:prstGeom>
              <a:ln w="28575">
                <a:solidFill>
                  <a:schemeClr val="tx1"/>
                </a:solidFill>
              </a:ln>
            </p:spPr>
            <p:style>
              <a:lnRef idx="2">
                <a:schemeClr val="accent6"/>
              </a:lnRef>
              <a:fillRef idx="0">
                <a:schemeClr val="accent6"/>
              </a:fillRef>
              <a:effectRef idx="1">
                <a:schemeClr val="accent6"/>
              </a:effectRef>
              <a:fontRef idx="minor">
                <a:schemeClr val="tx1"/>
              </a:fontRef>
            </p:style>
          </p:cxnSp>
          <p:cxnSp>
            <p:nvCxnSpPr>
              <p:cNvPr id="16" name="Straight Connector 15"/>
              <p:cNvCxnSpPr/>
              <p:nvPr/>
            </p:nvCxnSpPr>
            <p:spPr>
              <a:xfrm>
                <a:off x="5975589" y="2250309"/>
                <a:ext cx="0" cy="3731949"/>
              </a:xfrm>
              <a:prstGeom prst="line">
                <a:avLst/>
              </a:prstGeom>
              <a:ln w="28575">
                <a:solidFill>
                  <a:schemeClr val="tx1"/>
                </a:solidFill>
              </a:ln>
            </p:spPr>
            <p:style>
              <a:lnRef idx="2">
                <a:schemeClr val="accent6"/>
              </a:lnRef>
              <a:fillRef idx="0">
                <a:schemeClr val="accent6"/>
              </a:fillRef>
              <a:effectRef idx="1">
                <a:schemeClr val="accent6"/>
              </a:effectRef>
              <a:fontRef idx="minor">
                <a:schemeClr val="tx1"/>
              </a:fontRef>
            </p:style>
          </p:cxnSp>
        </p:grpSp>
        <p:sp>
          <p:nvSpPr>
            <p:cNvPr id="12" name="Oval 11"/>
            <p:cNvSpPr/>
            <p:nvPr/>
          </p:nvSpPr>
          <p:spPr>
            <a:xfrm>
              <a:off x="6120146" y="1733827"/>
              <a:ext cx="152249" cy="125895"/>
            </a:xfrm>
            <a:prstGeom prst="ellipse">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95088" tIns="47544" rIns="95088" bIns="47544" rtlCol="0" anchor="ctr"/>
            <a:lstStyle/>
            <a:p>
              <a:pPr algn="ctr"/>
              <a:endParaRPr lang="en-US" sz="2800" b="1" u="sng" dirty="0">
                <a:solidFill>
                  <a:schemeClr val="tx1"/>
                </a:solidFill>
                <a:latin typeface="NikoshBAN" panose="02000000000000000000" pitchFamily="2" charset="0"/>
                <a:cs typeface="NikoshBAN" panose="02000000000000000000" pitchFamily="2" charset="0"/>
              </a:endParaRPr>
            </a:p>
          </p:txBody>
        </p:sp>
        <p:sp>
          <p:nvSpPr>
            <p:cNvPr id="13" name="Oval 12"/>
            <p:cNvSpPr/>
            <p:nvPr/>
          </p:nvSpPr>
          <p:spPr>
            <a:xfrm>
              <a:off x="6117673" y="6528959"/>
              <a:ext cx="152249" cy="125895"/>
            </a:xfrm>
            <a:prstGeom prst="ellipse">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lIns="95088" tIns="47544" rIns="95088" bIns="47544" rtlCol="0" anchor="ctr"/>
            <a:lstStyle/>
            <a:p>
              <a:pPr algn="ctr"/>
              <a:endParaRPr lang="en-US" sz="2800" b="1" u="sng" dirty="0">
                <a:solidFill>
                  <a:schemeClr val="tx1"/>
                </a:solidFill>
                <a:latin typeface="NikoshBAN" panose="02000000000000000000" pitchFamily="2" charset="0"/>
                <a:cs typeface="NikoshBAN" panose="02000000000000000000" pitchFamily="2" charset="0"/>
              </a:endParaRPr>
            </a:p>
          </p:txBody>
        </p:sp>
      </p:grpSp>
      <p:sp>
        <p:nvSpPr>
          <p:cNvPr id="2" name="Rectangle 1"/>
          <p:cNvSpPr/>
          <p:nvPr/>
        </p:nvSpPr>
        <p:spPr>
          <a:xfrm>
            <a:off x="5210543" y="437471"/>
            <a:ext cx="1858069" cy="830997"/>
          </a:xfrm>
          <a:prstGeom prst="rect">
            <a:avLst/>
          </a:prstGeom>
          <a:solidFill>
            <a:schemeClr val="accent2">
              <a:lumMod val="60000"/>
              <a:lumOff val="40000"/>
            </a:schemeClr>
          </a:solidFill>
        </p:spPr>
        <p:txBody>
          <a:bodyPr wrap="square">
            <a:spAutoFit/>
          </a:bodyPr>
          <a:lstStyle/>
          <a:p>
            <a:pPr algn="ctr">
              <a:lnSpc>
                <a:spcPct val="100000"/>
              </a:lnSpc>
              <a:spcBef>
                <a:spcPts val="0"/>
              </a:spcBef>
              <a:defRPr/>
            </a:pPr>
            <a:r>
              <a:rPr lang="bn-IN" sz="4800" b="1" kern="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পরিচিতি </a:t>
            </a:r>
            <a:endParaRPr lang="en-GB" sz="4800" b="1" kern="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3" name="Content Placeholder 3">
            <a:extLst>
              <a:ext uri="{FF2B5EF4-FFF2-40B4-BE49-F238E27FC236}">
                <a16:creationId xmlns:a16="http://schemas.microsoft.com/office/drawing/2014/main" id="{C55E4677-D0AE-EF40-89E8-E8E038CB69C5}"/>
              </a:ext>
            </a:extLst>
          </p:cNvPr>
          <p:cNvSpPr txBox="1">
            <a:spLocks/>
          </p:cNvSpPr>
          <p:nvPr/>
        </p:nvSpPr>
        <p:spPr>
          <a:xfrm>
            <a:off x="6786575" y="3346971"/>
            <a:ext cx="4849311" cy="2889853"/>
          </a:xfrm>
          <a:prstGeom prst="rect">
            <a:avLst/>
          </a:prstGeom>
          <a:solidFill>
            <a:schemeClr val="accent2">
              <a:lumMod val="60000"/>
              <a:lumOff val="40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3600">
                <a:latin typeface="NikoshBAN" pitchFamily="2" charset="0"/>
                <a:cs typeface="NikoshBAN" pitchFamily="2" charset="0"/>
              </a:rPr>
              <a:t> </a:t>
            </a:r>
            <a:r>
              <a:rPr lang="en-GB" sz="4400" b="1">
                <a:ln w="0"/>
                <a:latin typeface="NikoshBAN" pitchFamily="2" charset="0"/>
                <a:cs typeface="NikoshBAN" pitchFamily="2" charset="0"/>
              </a:rPr>
              <a:t>শ্রেণি- ৭ম</a:t>
            </a:r>
            <a:endParaRPr lang="zh-CN" altLang="en-US" sz="4400" dirty="0"/>
          </a:p>
          <a:p>
            <a:pPr algn="ctr"/>
            <a:r>
              <a:rPr lang="en-GB" altLang="en-US" sz="4400" b="1">
                <a:ln w="0"/>
              </a:rPr>
              <a:t>বিষয়- বাংলা ১ম পত্র</a:t>
            </a:r>
            <a:endParaRPr lang="bn-IN" altLang="en-US" sz="4400" b="1" dirty="0">
              <a:ln w="0"/>
            </a:endParaRPr>
          </a:p>
          <a:p>
            <a:pPr algn="ctr">
              <a:spcBef>
                <a:spcPts val="600"/>
              </a:spcBef>
            </a:pPr>
            <a:r>
              <a:rPr lang="en-GB" sz="4400">
                <a:ln w="0"/>
                <a:effectLst>
                  <a:outerShdw blurRad="38100" dist="38100" dir="2700000" algn="tl">
                    <a:srgbClr val="000000">
                      <a:alpha val="43137"/>
                    </a:srgbClr>
                  </a:outerShdw>
                </a:effectLst>
              </a:rPr>
              <a:t>পাঠ- কবিতা</a:t>
            </a:r>
          </a:p>
        </p:txBody>
      </p:sp>
      <p:pic>
        <p:nvPicPr>
          <p:cNvPr id="4" name="Picture 4">
            <a:extLst>
              <a:ext uri="{FF2B5EF4-FFF2-40B4-BE49-F238E27FC236}">
                <a16:creationId xmlns:a16="http://schemas.microsoft.com/office/drawing/2014/main" id="{34D7EC33-FE15-3B49-96C6-A253D2C7C0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1555" y="750833"/>
            <a:ext cx="2782511" cy="3032800"/>
          </a:xfrm>
          <a:prstGeom prst="rect">
            <a:avLst/>
          </a:prstGeom>
        </p:spPr>
      </p:pic>
    </p:spTree>
    <p:extLst>
      <p:ext uri="{BB962C8B-B14F-4D97-AF65-F5344CB8AC3E}">
        <p14:creationId xmlns:p14="http://schemas.microsoft.com/office/powerpoint/2010/main" val="6374989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Rectangle 1"/>
          <p:cNvSpPr/>
          <p:nvPr/>
        </p:nvSpPr>
        <p:spPr>
          <a:xfrm>
            <a:off x="2186720" y="1075056"/>
            <a:ext cx="8128734" cy="3286757"/>
          </a:xfrm>
          <a:prstGeom prst="rect">
            <a:avLst/>
          </a:prstGeom>
          <a:solidFill>
            <a:schemeClr val="accent2">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bn-BD" sz="3200" dirty="0">
                <a:solidFill>
                  <a:prstClr val="black"/>
                </a:solidFill>
                <a:latin typeface="NikoshBAN" pitchFamily="2" charset="0"/>
                <a:cs typeface="NikoshBAN" pitchFamily="2" charset="0"/>
              </a:rPr>
              <a:t>৩</a:t>
            </a:r>
            <a:r>
              <a:rPr lang="bn-BD" sz="3200" b="1">
                <a:solidFill>
                  <a:prstClr val="black"/>
                </a:solidFill>
                <a:latin typeface="NikoshBAN" pitchFamily="2" charset="0"/>
                <a:cs typeface="NikoshBAN" pitchFamily="2" charset="0"/>
              </a:rPr>
              <a:t>। </a:t>
            </a:r>
            <a:r>
              <a:rPr lang="en-GB" sz="3200" b="1">
                <a:solidFill>
                  <a:prstClr val="black"/>
                </a:solidFill>
                <a:latin typeface="NikoshBAN" pitchFamily="2" charset="0"/>
                <a:cs typeface="NikoshBAN" pitchFamily="2" charset="0"/>
              </a:rPr>
              <a:t>রাংগামাটির বিহারপুর এলাকায়</a:t>
            </a:r>
            <a:r>
              <a:rPr lang="bn-BD" sz="3200" b="1">
                <a:solidFill>
                  <a:prstClr val="black"/>
                </a:solidFill>
                <a:latin typeface="NikoshBAN" pitchFamily="2" charset="0"/>
                <a:cs typeface="NikoshBAN" pitchFamily="2" charset="0"/>
              </a:rPr>
              <a:t> একটি </a:t>
            </a:r>
            <a:r>
              <a:rPr lang="en-GB" sz="3200" b="1">
                <a:solidFill>
                  <a:prstClr val="black"/>
                </a:solidFill>
                <a:latin typeface="NikoshBAN" pitchFamily="2" charset="0"/>
                <a:cs typeface="NikoshBAN" pitchFamily="2" charset="0"/>
              </a:rPr>
              <a:t>ব্রিজ</a:t>
            </a:r>
            <a:r>
              <a:rPr lang="bn-BD" sz="3200" b="1">
                <a:solidFill>
                  <a:prstClr val="black"/>
                </a:solidFill>
                <a:latin typeface="NikoshBAN" pitchFamily="2" charset="0"/>
                <a:cs typeface="NikoshBAN" pitchFamily="2" charset="0"/>
              </a:rPr>
              <a:t> </a:t>
            </a:r>
            <a:r>
              <a:rPr lang="bn-BD" sz="3200" b="1" dirty="0">
                <a:solidFill>
                  <a:prstClr val="black"/>
                </a:solidFill>
                <a:latin typeface="NikoshBAN" pitchFamily="2" charset="0"/>
                <a:cs typeface="NikoshBAN" pitchFamily="2" charset="0"/>
              </a:rPr>
              <a:t>তৈরির জন্য গ্রামের সকল শ্রেণি-পেশার লোক একযোগে কাজ করল। উক্ত কবিতার আলোকে গ্রামের মানুষদের মাঝে লক্ষ করা যায়- </a:t>
            </a:r>
          </a:p>
          <a:p>
            <a:r>
              <a:rPr lang="bn-BD" sz="3200" b="1" dirty="0">
                <a:solidFill>
                  <a:prstClr val="black"/>
                </a:solidFill>
                <a:latin typeface="NikoshBAN" pitchFamily="2" charset="0"/>
                <a:cs typeface="NikoshBAN" pitchFamily="2" charset="0"/>
              </a:rPr>
              <a:t> </a:t>
            </a:r>
            <a:r>
              <a:rPr lang="en-US" sz="3200" b="1" dirty="0" err="1">
                <a:solidFill>
                  <a:prstClr val="black"/>
                </a:solidFill>
                <a:latin typeface="NikoshBAN" pitchFamily="2" charset="0"/>
                <a:cs typeface="NikoshBAN" pitchFamily="2" charset="0"/>
              </a:rPr>
              <a:t>i</a:t>
            </a:r>
            <a:r>
              <a:rPr lang="en-US" sz="3200" b="1" dirty="0">
                <a:solidFill>
                  <a:prstClr val="black"/>
                </a:solidFill>
                <a:latin typeface="NikoshBAN" pitchFamily="2" charset="0"/>
                <a:cs typeface="NikoshBAN" pitchFamily="2" charset="0"/>
              </a:rPr>
              <a:t>.</a:t>
            </a:r>
            <a:r>
              <a:rPr lang="bn-IN" sz="3200" b="1" dirty="0">
                <a:latin typeface="NikoshBAN" panose="02000000000000000000" pitchFamily="2" charset="0"/>
                <a:cs typeface="NikoshBAN" panose="02000000000000000000" pitchFamily="2" charset="0"/>
              </a:rPr>
              <a:t> </a:t>
            </a:r>
            <a:r>
              <a:rPr lang="bn-BD" sz="3200" b="1" dirty="0">
                <a:latin typeface="NikoshBAN" panose="02000000000000000000" pitchFamily="2" charset="0"/>
                <a:cs typeface="NikoshBAN" panose="02000000000000000000" pitchFamily="2" charset="0"/>
              </a:rPr>
              <a:t>সম্প্রীতি  </a:t>
            </a:r>
            <a:endParaRPr lang="bn-IN" sz="3200" b="1" dirty="0">
              <a:latin typeface="NikoshBAN" panose="02000000000000000000" pitchFamily="2" charset="0"/>
              <a:cs typeface="NikoshBAN" panose="02000000000000000000" pitchFamily="2" charset="0"/>
            </a:endParaRPr>
          </a:p>
          <a:p>
            <a:r>
              <a:rPr lang="bn-BD" sz="3200" b="1" dirty="0">
                <a:solidFill>
                  <a:prstClr val="black"/>
                </a:solidFill>
                <a:latin typeface="NikoshBAN" pitchFamily="2" charset="0"/>
                <a:cs typeface="NikoshBAN" pitchFamily="2" charset="0"/>
              </a:rPr>
              <a:t> </a:t>
            </a:r>
            <a:r>
              <a:rPr lang="en-US" sz="3200" b="1" dirty="0">
                <a:solidFill>
                  <a:prstClr val="black"/>
                </a:solidFill>
                <a:latin typeface="NikoshBAN" pitchFamily="2" charset="0"/>
                <a:cs typeface="NikoshBAN" pitchFamily="2" charset="0"/>
              </a:rPr>
              <a:t>ii. </a:t>
            </a:r>
            <a:r>
              <a:rPr lang="en-US" sz="3200" b="1" dirty="0" err="1">
                <a:solidFill>
                  <a:prstClr val="black"/>
                </a:solidFill>
                <a:latin typeface="NikoshBAN" pitchFamily="2" charset="0"/>
                <a:cs typeface="NikoshBAN" pitchFamily="2" charset="0"/>
              </a:rPr>
              <a:t>কর্মোদ্যম</a:t>
            </a:r>
            <a:r>
              <a:rPr lang="en-US" sz="3200" b="1" dirty="0">
                <a:solidFill>
                  <a:prstClr val="black"/>
                </a:solidFill>
                <a:latin typeface="NikoshBAN" pitchFamily="2" charset="0"/>
                <a:cs typeface="NikoshBAN" pitchFamily="2" charset="0"/>
              </a:rPr>
              <a:t> </a:t>
            </a:r>
          </a:p>
          <a:p>
            <a:r>
              <a:rPr lang="en-US" sz="3200" b="1" dirty="0">
                <a:solidFill>
                  <a:prstClr val="black"/>
                </a:solidFill>
                <a:latin typeface="NikoshBAN" pitchFamily="2" charset="0"/>
                <a:cs typeface="NikoshBAN" pitchFamily="2" charset="0"/>
              </a:rPr>
              <a:t>iii</a:t>
            </a:r>
            <a:r>
              <a:rPr lang="bn-BD" sz="3200" b="1" dirty="0">
                <a:solidFill>
                  <a:prstClr val="black"/>
                </a:solidFill>
                <a:latin typeface="NikoshBAN" pitchFamily="2" charset="0"/>
                <a:cs typeface="NikoshBAN" pitchFamily="2" charset="0"/>
              </a:rPr>
              <a:t>. একতা </a:t>
            </a:r>
            <a:endParaRPr lang="bn-IN" sz="3200" b="1" dirty="0">
              <a:latin typeface="NikoshBAN" panose="02000000000000000000" pitchFamily="2" charset="0"/>
              <a:cs typeface="NikoshBAN" panose="02000000000000000000" pitchFamily="2" charset="0"/>
            </a:endParaRPr>
          </a:p>
          <a:p>
            <a:r>
              <a:rPr lang="bn-BD" sz="3200" b="1" dirty="0">
                <a:solidFill>
                  <a:prstClr val="black"/>
                </a:solidFill>
                <a:latin typeface="NikoshBAN" pitchFamily="2" charset="0"/>
                <a:cs typeface="NikoshBAN" pitchFamily="2" charset="0"/>
              </a:rPr>
              <a:t>নিচের কোনটি সঠিক? </a:t>
            </a:r>
          </a:p>
        </p:txBody>
      </p:sp>
      <p:sp>
        <p:nvSpPr>
          <p:cNvPr id="3" name="Rounded Rectangle 2"/>
          <p:cNvSpPr/>
          <p:nvPr/>
        </p:nvSpPr>
        <p:spPr>
          <a:xfrm>
            <a:off x="2434082" y="4682830"/>
            <a:ext cx="2209800" cy="609600"/>
          </a:xfrm>
          <a:prstGeom prst="roundRect">
            <a:avLst/>
          </a:prstGeom>
          <a:solidFill>
            <a:srgbClr val="FFFF0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bn-BD" sz="3200" dirty="0">
                <a:solidFill>
                  <a:prstClr val="black"/>
                </a:solidFill>
                <a:latin typeface="NikoshBAN" pitchFamily="2" charset="0"/>
                <a:cs typeface="NikoshBAN" pitchFamily="2" charset="0"/>
              </a:rPr>
              <a:t>(ক) </a:t>
            </a:r>
            <a:r>
              <a:rPr lang="en-US" sz="3200" dirty="0" err="1">
                <a:solidFill>
                  <a:prstClr val="black"/>
                </a:solidFill>
                <a:latin typeface="NikoshBAN" pitchFamily="2" charset="0"/>
                <a:cs typeface="NikoshBAN" pitchFamily="2" charset="0"/>
              </a:rPr>
              <a:t>i</a:t>
            </a:r>
            <a:r>
              <a:rPr lang="bn-BD" sz="3200" dirty="0">
                <a:solidFill>
                  <a:prstClr val="black"/>
                </a:solidFill>
                <a:latin typeface="NikoshBAN" pitchFamily="2" charset="0"/>
                <a:cs typeface="NikoshBAN" pitchFamily="2" charset="0"/>
              </a:rPr>
              <a:t>ও </a:t>
            </a:r>
            <a:r>
              <a:rPr lang="en-US" sz="3200" dirty="0">
                <a:solidFill>
                  <a:prstClr val="black"/>
                </a:solidFill>
                <a:latin typeface="NikoshBAN" pitchFamily="2" charset="0"/>
                <a:cs typeface="NikoshBAN" pitchFamily="2" charset="0"/>
              </a:rPr>
              <a:t>ii</a:t>
            </a:r>
            <a:endParaRPr lang="en-US" sz="3200" dirty="0">
              <a:solidFill>
                <a:prstClr val="black"/>
              </a:solidFill>
            </a:endParaRPr>
          </a:p>
        </p:txBody>
      </p:sp>
      <p:sp>
        <p:nvSpPr>
          <p:cNvPr id="4" name="Rounded Rectangle 3"/>
          <p:cNvSpPr/>
          <p:nvPr/>
        </p:nvSpPr>
        <p:spPr>
          <a:xfrm>
            <a:off x="7301007" y="4882936"/>
            <a:ext cx="2363470" cy="609600"/>
          </a:xfrm>
          <a:prstGeom prst="roundRect">
            <a:avLst/>
          </a:prstGeom>
          <a:solidFill>
            <a:srgbClr val="FFFF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bn-BD" sz="3200" dirty="0">
                <a:solidFill>
                  <a:prstClr val="black"/>
                </a:solidFill>
                <a:latin typeface="NikoshBAN" pitchFamily="2" charset="0"/>
                <a:cs typeface="NikoshBAN" pitchFamily="2" charset="0"/>
              </a:rPr>
              <a:t>(খ) </a:t>
            </a:r>
            <a:r>
              <a:rPr lang="en-US" sz="3200" dirty="0">
                <a:solidFill>
                  <a:prstClr val="black"/>
                </a:solidFill>
                <a:latin typeface="Times New Roman" panose="02020603050405020304" pitchFamily="18" charset="0"/>
                <a:cs typeface="Times New Roman" panose="02020603050405020304" pitchFamily="18" charset="0"/>
              </a:rPr>
              <a:t>ii</a:t>
            </a:r>
            <a:r>
              <a:rPr lang="en-US" sz="3200" dirty="0">
                <a:solidFill>
                  <a:prstClr val="black"/>
                </a:solidFill>
                <a:latin typeface="NikoshBAN" pitchFamily="2" charset="0"/>
                <a:cs typeface="NikoshBAN" pitchFamily="2" charset="0"/>
              </a:rPr>
              <a:t> </a:t>
            </a:r>
            <a:r>
              <a:rPr lang="bn-BD" sz="3200" dirty="0">
                <a:solidFill>
                  <a:prstClr val="black"/>
                </a:solidFill>
                <a:latin typeface="NikoshBAN" pitchFamily="2" charset="0"/>
                <a:cs typeface="NikoshBAN" pitchFamily="2" charset="0"/>
              </a:rPr>
              <a:t>ও </a:t>
            </a:r>
            <a:r>
              <a:rPr lang="en-US" sz="3200" dirty="0">
                <a:solidFill>
                  <a:prstClr val="black"/>
                </a:solidFill>
                <a:latin typeface="NikoshBAN" pitchFamily="2" charset="0"/>
                <a:cs typeface="NikoshBAN" pitchFamily="2" charset="0"/>
              </a:rPr>
              <a:t>iii. </a:t>
            </a:r>
            <a:endParaRPr lang="en-US" sz="3200" dirty="0">
              <a:solidFill>
                <a:prstClr val="black"/>
              </a:solidFill>
            </a:endParaRPr>
          </a:p>
        </p:txBody>
      </p:sp>
      <p:sp>
        <p:nvSpPr>
          <p:cNvPr id="5" name="Rounded Rectangle 4"/>
          <p:cNvSpPr/>
          <p:nvPr/>
        </p:nvSpPr>
        <p:spPr>
          <a:xfrm>
            <a:off x="2434082" y="5641874"/>
            <a:ext cx="2133600" cy="584022"/>
          </a:xfrm>
          <a:prstGeom prst="roundRect">
            <a:avLst/>
          </a:prstGeom>
          <a:solidFill>
            <a:srgbClr val="FFFF00"/>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bn-BD" sz="3200" dirty="0">
                <a:solidFill>
                  <a:prstClr val="black"/>
                </a:solidFill>
                <a:latin typeface="NikoshBAN" pitchFamily="2" charset="0"/>
                <a:cs typeface="NikoshBAN" pitchFamily="2" charset="0"/>
              </a:rPr>
              <a:t>(গ) </a:t>
            </a:r>
            <a:r>
              <a:rPr lang="en-US" sz="3200" dirty="0" err="1">
                <a:solidFill>
                  <a:prstClr val="black"/>
                </a:solidFill>
                <a:latin typeface="NikoshBAN" pitchFamily="2" charset="0"/>
                <a:cs typeface="NikoshBAN" pitchFamily="2" charset="0"/>
              </a:rPr>
              <a:t>i</a:t>
            </a:r>
            <a:r>
              <a:rPr lang="bn-BD" sz="3200" dirty="0">
                <a:solidFill>
                  <a:prstClr val="black"/>
                </a:solidFill>
                <a:latin typeface="NikoshBAN" pitchFamily="2" charset="0"/>
                <a:cs typeface="NikoshBAN" pitchFamily="2" charset="0"/>
              </a:rPr>
              <a:t> ও </a:t>
            </a:r>
            <a:r>
              <a:rPr lang="en-US" sz="3200" dirty="0">
                <a:solidFill>
                  <a:prstClr val="black"/>
                </a:solidFill>
                <a:latin typeface="NikoshBAN" pitchFamily="2" charset="0"/>
                <a:cs typeface="NikoshBAN" pitchFamily="2" charset="0"/>
              </a:rPr>
              <a:t>iii</a:t>
            </a:r>
            <a:endParaRPr lang="en-US" sz="3200" dirty="0">
              <a:solidFill>
                <a:prstClr val="black"/>
              </a:solidFill>
            </a:endParaRPr>
          </a:p>
        </p:txBody>
      </p:sp>
      <p:sp>
        <p:nvSpPr>
          <p:cNvPr id="6" name="Rounded Rectangle 5"/>
          <p:cNvSpPr/>
          <p:nvPr/>
        </p:nvSpPr>
        <p:spPr>
          <a:xfrm>
            <a:off x="7301007" y="5692496"/>
            <a:ext cx="2363470" cy="533400"/>
          </a:xfrm>
          <a:prstGeom prst="roundRect">
            <a:avLst/>
          </a:prstGeom>
          <a:solidFill>
            <a:srgbClr val="FFFF0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bn-BD" sz="2800" dirty="0">
                <a:solidFill>
                  <a:prstClr val="black"/>
                </a:solidFill>
                <a:latin typeface="NikoshBAN" pitchFamily="2" charset="0"/>
                <a:cs typeface="NikoshBAN" pitchFamily="2" charset="0"/>
              </a:rPr>
              <a:t>(</a:t>
            </a:r>
            <a:r>
              <a:rPr lang="bn-BD" sz="3200" dirty="0">
                <a:solidFill>
                  <a:prstClr val="black"/>
                </a:solidFill>
                <a:latin typeface="NikoshBAN" pitchFamily="2" charset="0"/>
                <a:cs typeface="NikoshBAN" pitchFamily="2" charset="0"/>
              </a:rPr>
              <a:t>ঘ) </a:t>
            </a:r>
            <a:r>
              <a:rPr lang="en-US" sz="3200" dirty="0" err="1">
                <a:solidFill>
                  <a:prstClr val="black"/>
                </a:solidFill>
                <a:latin typeface="NikoshBAN" pitchFamily="2" charset="0"/>
                <a:cs typeface="NikoshBAN" pitchFamily="2" charset="0"/>
              </a:rPr>
              <a:t>i</a:t>
            </a:r>
            <a:r>
              <a:rPr lang="bn-BD" sz="3200" dirty="0">
                <a:solidFill>
                  <a:prstClr val="black"/>
                </a:solidFill>
                <a:latin typeface="NikoshBAN" pitchFamily="2" charset="0"/>
                <a:cs typeface="NikoshBAN" pitchFamily="2" charset="0"/>
              </a:rPr>
              <a:t> ,ii ও </a:t>
            </a:r>
            <a:r>
              <a:rPr lang="en-US" sz="3200" dirty="0">
                <a:solidFill>
                  <a:prstClr val="black"/>
                </a:solidFill>
                <a:latin typeface="NikoshBAN" pitchFamily="2" charset="0"/>
                <a:cs typeface="NikoshBAN" pitchFamily="2" charset="0"/>
              </a:rPr>
              <a:t>iii. </a:t>
            </a:r>
          </a:p>
        </p:txBody>
      </p:sp>
      <p:sp>
        <p:nvSpPr>
          <p:cNvPr id="7" name="Oval 6"/>
          <p:cNvSpPr/>
          <p:nvPr/>
        </p:nvSpPr>
        <p:spPr>
          <a:xfrm>
            <a:off x="4307987" y="313056"/>
            <a:ext cx="3886200" cy="762000"/>
          </a:xfrm>
          <a:prstGeom prst="ellipse">
            <a:avLst/>
          </a:prstGeom>
          <a:solidFill>
            <a:srgbClr val="00B0F0"/>
          </a:solidFill>
          <a:ln>
            <a:noFill/>
          </a:ln>
        </p:spPr>
        <p:style>
          <a:lnRef idx="1">
            <a:schemeClr val="accent5"/>
          </a:lnRef>
          <a:fillRef idx="2">
            <a:schemeClr val="accent5"/>
          </a:fillRef>
          <a:effectRef idx="1">
            <a:schemeClr val="accent5"/>
          </a:effectRef>
          <a:fontRef idx="minor">
            <a:schemeClr val="dk1"/>
          </a:fontRef>
        </p:style>
        <p:txBody>
          <a:bodyPr rtlCol="0" anchor="ctr">
            <a:scene3d>
              <a:camera prst="obliqueTopRight"/>
              <a:lightRig rig="threePt" dir="t"/>
            </a:scene3d>
          </a:bodyPr>
          <a:lstStyle/>
          <a:p>
            <a:pPr algn="ctr"/>
            <a:r>
              <a:rPr lang="bn-BD" sz="4400" dirty="0">
                <a:ln w="19050">
                  <a:solidFill>
                    <a:schemeClr val="tx1"/>
                  </a:solidFill>
                </a:ln>
                <a:solidFill>
                  <a:prstClr val="black"/>
                </a:solidFill>
                <a:latin typeface="NikoshBAN" pitchFamily="2" charset="0"/>
                <a:cs typeface="NikoshBAN" pitchFamily="2" charset="0"/>
              </a:rPr>
              <a:t>বহুনির্বাচনী প্রশ্ন </a:t>
            </a:r>
            <a:endParaRPr lang="en-US" sz="4400" dirty="0">
              <a:ln w="19050">
                <a:solidFill>
                  <a:schemeClr val="tx1"/>
                </a:solidFill>
              </a:ln>
              <a:solidFill>
                <a:prstClr val="black"/>
              </a:solidFill>
              <a:latin typeface="NikoshBAN" pitchFamily="2" charset="0"/>
              <a:cs typeface="NikoshBAN" pitchFamily="2" charset="0"/>
            </a:endParaRPr>
          </a:p>
        </p:txBody>
      </p:sp>
      <p:sp>
        <p:nvSpPr>
          <p:cNvPr id="8" name="Multiply 7"/>
          <p:cNvSpPr/>
          <p:nvPr/>
        </p:nvSpPr>
        <p:spPr>
          <a:xfrm>
            <a:off x="4843626" y="5705284"/>
            <a:ext cx="461682" cy="4572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Half Frame 8"/>
          <p:cNvSpPr/>
          <p:nvPr/>
        </p:nvSpPr>
        <p:spPr>
          <a:xfrm rot="14014148">
            <a:off x="10244886" y="5693914"/>
            <a:ext cx="257644" cy="479941"/>
          </a:xfrm>
          <a:prstGeom prst="halfFram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
        <p:nvSpPr>
          <p:cNvPr id="10" name="Multiply 9"/>
          <p:cNvSpPr/>
          <p:nvPr/>
        </p:nvSpPr>
        <p:spPr>
          <a:xfrm>
            <a:off x="10104132" y="4959136"/>
            <a:ext cx="461682" cy="4572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Multiply 10"/>
          <p:cNvSpPr/>
          <p:nvPr/>
        </p:nvSpPr>
        <p:spPr>
          <a:xfrm>
            <a:off x="4768886" y="4679575"/>
            <a:ext cx="461682" cy="4572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15808266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style.rotation</p:attrName>
                                        </p:attrNameLst>
                                      </p:cBhvr>
                                      <p:tavLst>
                                        <p:tav tm="0">
                                          <p:val>
                                            <p:fltVal val="90"/>
                                          </p:val>
                                        </p:tav>
                                        <p:tav tm="100000">
                                          <p:val>
                                            <p:fltVal val="0"/>
                                          </p:val>
                                        </p:tav>
                                      </p:tavLst>
                                    </p:anim>
                                    <p:animEffect transition="in" filter="fade">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fltVal val="0"/>
                                          </p:val>
                                        </p:tav>
                                        <p:tav tm="100000">
                                          <p:val>
                                            <p:strVal val="#ppt_w"/>
                                          </p:val>
                                        </p:tav>
                                      </p:tavLst>
                                    </p:anim>
                                    <p:anim calcmode="lin" valueType="num">
                                      <p:cBhvr>
                                        <p:cTn id="31" dur="1000" fill="hold"/>
                                        <p:tgtEl>
                                          <p:spTgt spid="5"/>
                                        </p:tgtEl>
                                        <p:attrNameLst>
                                          <p:attrName>ppt_h</p:attrName>
                                        </p:attrNameLst>
                                      </p:cBhvr>
                                      <p:tavLst>
                                        <p:tav tm="0">
                                          <p:val>
                                            <p:fltVal val="0"/>
                                          </p:val>
                                        </p:tav>
                                        <p:tav tm="100000">
                                          <p:val>
                                            <p:strVal val="#ppt_h"/>
                                          </p:val>
                                        </p:tav>
                                      </p:tavLst>
                                    </p:anim>
                                    <p:anim calcmode="lin" valueType="num">
                                      <p:cBhvr>
                                        <p:cTn id="32" dur="1000" fill="hold"/>
                                        <p:tgtEl>
                                          <p:spTgt spid="5"/>
                                        </p:tgtEl>
                                        <p:attrNameLst>
                                          <p:attrName>style.rotation</p:attrName>
                                        </p:attrNameLst>
                                      </p:cBhvr>
                                      <p:tavLst>
                                        <p:tav tm="0">
                                          <p:val>
                                            <p:fltVal val="90"/>
                                          </p:val>
                                        </p:tav>
                                        <p:tav tm="100000">
                                          <p:val>
                                            <p:fltVal val="0"/>
                                          </p:val>
                                        </p:tav>
                                      </p:tavLst>
                                    </p:anim>
                                    <p:animEffect transition="in" filter="fade">
                                      <p:cBhvr>
                                        <p:cTn id="33" dur="10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fltVal val="0"/>
                                          </p:val>
                                        </p:tav>
                                        <p:tav tm="100000">
                                          <p:val>
                                            <p:strVal val="#ppt_w"/>
                                          </p:val>
                                        </p:tav>
                                      </p:tavLst>
                                    </p:anim>
                                    <p:anim calcmode="lin" valueType="num">
                                      <p:cBhvr>
                                        <p:cTn id="39" dur="1000" fill="hold"/>
                                        <p:tgtEl>
                                          <p:spTgt spid="6"/>
                                        </p:tgtEl>
                                        <p:attrNameLst>
                                          <p:attrName>ppt_h</p:attrName>
                                        </p:attrNameLst>
                                      </p:cBhvr>
                                      <p:tavLst>
                                        <p:tav tm="0">
                                          <p:val>
                                            <p:fltVal val="0"/>
                                          </p:val>
                                        </p:tav>
                                        <p:tav tm="100000">
                                          <p:val>
                                            <p:strVal val="#ppt_h"/>
                                          </p:val>
                                        </p:tav>
                                      </p:tavLst>
                                    </p:anim>
                                    <p:anim calcmode="lin" valueType="num">
                                      <p:cBhvr>
                                        <p:cTn id="40" dur="1000" fill="hold"/>
                                        <p:tgtEl>
                                          <p:spTgt spid="6"/>
                                        </p:tgtEl>
                                        <p:attrNameLst>
                                          <p:attrName>style.rotation</p:attrName>
                                        </p:attrNameLst>
                                      </p:cBhvr>
                                      <p:tavLst>
                                        <p:tav tm="0">
                                          <p:val>
                                            <p:fltVal val="90"/>
                                          </p:val>
                                        </p:tav>
                                        <p:tav tm="100000">
                                          <p:val>
                                            <p:fltVal val="0"/>
                                          </p:val>
                                        </p:tav>
                                      </p:tavLst>
                                    </p:anim>
                                    <p:animEffect transition="in" filter="fade">
                                      <p:cBhvr>
                                        <p:cTn id="4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3"/>
                    </p:tgtEl>
                  </p:cond>
                </p:stCondLst>
                <p:endSync evt="end" delay="0">
                  <p:rtn val="all"/>
                </p:endSync>
                <p:childTnLst>
                  <p:par>
                    <p:cTn id="43" fill="hold">
                      <p:stCondLst>
                        <p:cond delay="0"/>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3"/>
                  </p:tgtEl>
                </p:cond>
              </p:nextCondLst>
            </p:seq>
            <p:seq concurrent="1" nextAc="seek">
              <p:cTn id="49" restart="whenNotActive" fill="hold" evtFilter="cancelBubble" nodeType="interactiveSeq">
                <p:stCondLst>
                  <p:cond evt="onClick" delay="0">
                    <p:tgtEl>
                      <p:spTgt spid="5"/>
                    </p:tgtEl>
                  </p:cond>
                </p:stCondLst>
                <p:endSync evt="end" delay="0">
                  <p:rtn val="all"/>
                </p:endSync>
                <p:childTnLst>
                  <p:par>
                    <p:cTn id="50" fill="hold">
                      <p:stCondLst>
                        <p:cond delay="0"/>
                      </p:stCondLst>
                      <p:childTnLst>
                        <p:par>
                          <p:cTn id="51" fill="hold">
                            <p:stCondLst>
                              <p:cond delay="0"/>
                            </p:stCondLst>
                            <p:childTnLst>
                              <p:par>
                                <p:cTn id="52" presetID="23" presetClass="entr" presetSubtype="16"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p:cTn id="54" dur="500" fill="hold"/>
                                        <p:tgtEl>
                                          <p:spTgt spid="8"/>
                                        </p:tgtEl>
                                        <p:attrNameLst>
                                          <p:attrName>ppt_w</p:attrName>
                                        </p:attrNameLst>
                                      </p:cBhvr>
                                      <p:tavLst>
                                        <p:tav tm="0">
                                          <p:val>
                                            <p:fltVal val="0"/>
                                          </p:val>
                                        </p:tav>
                                        <p:tav tm="100000">
                                          <p:val>
                                            <p:strVal val="#ppt_w"/>
                                          </p:val>
                                        </p:tav>
                                      </p:tavLst>
                                    </p:anim>
                                    <p:anim calcmode="lin" valueType="num">
                                      <p:cBhvr>
                                        <p:cTn id="55"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5"/>
                  </p:tgtEl>
                </p:cond>
              </p:nextCondLst>
            </p:seq>
            <p:seq concurrent="1" nextAc="seek">
              <p:cTn id="56" restart="whenNotActive" fill="hold" evtFilter="cancelBubble" nodeType="interactiveSeq">
                <p:stCondLst>
                  <p:cond evt="onClick" delay="0">
                    <p:tgtEl>
                      <p:spTgt spid="4"/>
                    </p:tgtEl>
                  </p:cond>
                </p:stCondLst>
                <p:endSync evt="end" delay="0">
                  <p:rtn val="all"/>
                </p:endSync>
                <p:childTnLst>
                  <p:par>
                    <p:cTn id="57" fill="hold">
                      <p:stCondLst>
                        <p:cond delay="0"/>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4"/>
                  </p:tgtEl>
                </p:cond>
              </p:nextCondLst>
            </p:seq>
            <p:seq concurrent="1" nextAc="seek">
              <p:cTn id="63" restart="whenNotActive" fill="hold" evtFilter="cancelBubble" nodeType="interactiveSeq">
                <p:stCondLst>
                  <p:cond evt="onClick" delay="0">
                    <p:tgtEl>
                      <p:spTgt spid="6"/>
                    </p:tgtEl>
                  </p:cond>
                </p:stCondLst>
                <p:endSync evt="end" delay="0">
                  <p:rtn val="all"/>
                </p:endSync>
                <p:childTnLst>
                  <p:par>
                    <p:cTn id="64" fill="hold">
                      <p:stCondLst>
                        <p:cond delay="0"/>
                      </p:stCondLst>
                      <p:childTnLst>
                        <p:par>
                          <p:cTn id="65" fill="hold">
                            <p:stCondLst>
                              <p:cond delay="0"/>
                            </p:stCondLst>
                            <p:childTnLst>
                              <p:par>
                                <p:cTn id="66" presetID="23" presetClass="entr" presetSubtype="16" fill="hold" grpId="0" nodeType="clickEffect">
                                  <p:stCondLst>
                                    <p:cond delay="0"/>
                                  </p:stCondLst>
                                  <p:childTnLst>
                                    <p:set>
                                      <p:cBhvr>
                                        <p:cTn id="67" dur="1" fill="hold">
                                          <p:stCondLst>
                                            <p:cond delay="0"/>
                                          </p:stCondLst>
                                        </p:cTn>
                                        <p:tgtEl>
                                          <p:spTgt spid="9"/>
                                        </p:tgtEl>
                                        <p:attrNameLst>
                                          <p:attrName>style.visibility</p:attrName>
                                        </p:attrNameLst>
                                      </p:cBhvr>
                                      <p:to>
                                        <p:strVal val="visible"/>
                                      </p:to>
                                    </p:set>
                                    <p:anim calcmode="lin" valueType="num">
                                      <p:cBhvr>
                                        <p:cTn id="68" dur="500" fill="hold"/>
                                        <p:tgtEl>
                                          <p:spTgt spid="9"/>
                                        </p:tgtEl>
                                        <p:attrNameLst>
                                          <p:attrName>ppt_w</p:attrName>
                                        </p:attrNameLst>
                                      </p:cBhvr>
                                      <p:tavLst>
                                        <p:tav tm="0">
                                          <p:val>
                                            <p:fltVal val="0"/>
                                          </p:val>
                                        </p:tav>
                                        <p:tav tm="100000">
                                          <p:val>
                                            <p:strVal val="#ppt_w"/>
                                          </p:val>
                                        </p:tav>
                                      </p:tavLst>
                                    </p:anim>
                                    <p:anim calcmode="lin" valueType="num">
                                      <p:cBhvr>
                                        <p:cTn id="69"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6"/>
                  </p:tgtEl>
                </p:cond>
              </p:nextCondLst>
            </p:seq>
          </p:childTnLst>
        </p:cTn>
      </p:par>
    </p:tnLst>
    <p:bldLst>
      <p:bldP spid="2" grpId="0" animBg="1"/>
      <p:bldP spid="3" grpId="0" animBg="1"/>
      <p:bldP spid="4" grpId="0" animBg="1"/>
      <p:bldP spid="5" grpId="0" animBg="1"/>
      <p:bldP spid="6" grpId="0" animBg="1"/>
      <p:bldP spid="8" grpId="0" animBg="1"/>
      <p:bldP spid="9" grpId="0" animBg="1"/>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Rounded Rectangle 2"/>
          <p:cNvSpPr/>
          <p:nvPr/>
        </p:nvSpPr>
        <p:spPr>
          <a:xfrm>
            <a:off x="3524554" y="423981"/>
            <a:ext cx="5281084" cy="1025455"/>
          </a:xfrm>
          <a:prstGeom prst="roundRect">
            <a:avLst>
              <a:gd name="adj" fmla="val 1971"/>
            </a:avLst>
          </a:prstGeom>
          <a:solidFill>
            <a:srgbClr val="FFFF00"/>
          </a:solidFill>
          <a:ln>
            <a:noFill/>
          </a:ln>
        </p:spPr>
        <p:style>
          <a:lnRef idx="1">
            <a:schemeClr val="accent5"/>
          </a:lnRef>
          <a:fillRef idx="2">
            <a:schemeClr val="accent5"/>
          </a:fillRef>
          <a:effectRef idx="1">
            <a:schemeClr val="accent5"/>
          </a:effectRef>
          <a:fontRef idx="minor">
            <a:schemeClr val="dk1"/>
          </a:fontRef>
        </p:style>
        <p:txBody>
          <a:bodyPr wrap="square" lIns="91410" tIns="45705" rIns="91410" bIns="45705">
            <a:spAutoFit/>
          </a:bodyPr>
          <a:lstStyle/>
          <a:p>
            <a:pPr algn="ctr"/>
            <a:r>
              <a:rPr lang="bn-BD" sz="6000" b="1" dirty="0">
                <a:ln w="1905"/>
                <a:solidFill>
                  <a:prstClr val="black"/>
                </a:solidFill>
                <a:effectLst>
                  <a:innerShdw blurRad="69850" dist="43180" dir="5400000">
                    <a:srgbClr val="000000">
                      <a:alpha val="65000"/>
                    </a:srgbClr>
                  </a:innerShdw>
                </a:effectLst>
                <a:latin typeface="NikoshBAN" pitchFamily="2" charset="0"/>
                <a:cs typeface="NikoshBAN" pitchFamily="2" charset="0"/>
              </a:rPr>
              <a:t>বাড়ির কাজ</a:t>
            </a:r>
            <a:endParaRPr lang="en-US" sz="6000" b="1" dirty="0">
              <a:ln w="1905"/>
              <a:solidFill>
                <a:prstClr val="black"/>
              </a:solidFill>
              <a:effectLst>
                <a:innerShdw blurRad="69850" dist="43180" dir="5400000">
                  <a:srgbClr val="000000">
                    <a:alpha val="65000"/>
                  </a:srgbClr>
                </a:innerShdw>
              </a:effectLst>
              <a:latin typeface="NikoshBAN" pitchFamily="2" charset="0"/>
              <a:cs typeface="NikoshBAN" pitchFamily="2" charset="0"/>
            </a:endParaRPr>
          </a:p>
        </p:txBody>
      </p:sp>
      <p:sp>
        <p:nvSpPr>
          <p:cNvPr id="5" name="Rectangle 4"/>
          <p:cNvSpPr/>
          <p:nvPr/>
        </p:nvSpPr>
        <p:spPr>
          <a:xfrm>
            <a:off x="1711614" y="3663051"/>
            <a:ext cx="9090750" cy="2308294"/>
          </a:xfrm>
          <a:prstGeom prst="rect">
            <a:avLst/>
          </a:prstGeom>
          <a:solidFill>
            <a:srgbClr val="FFFF00"/>
          </a:solidFill>
        </p:spPr>
        <p:style>
          <a:lnRef idx="1">
            <a:schemeClr val="accent6"/>
          </a:lnRef>
          <a:fillRef idx="2">
            <a:schemeClr val="accent6"/>
          </a:fillRef>
          <a:effectRef idx="1">
            <a:schemeClr val="accent6"/>
          </a:effectRef>
          <a:fontRef idx="minor">
            <a:schemeClr val="dk1"/>
          </a:fontRef>
        </p:style>
        <p:txBody>
          <a:bodyPr wrap="square" lIns="91410" tIns="45705" rIns="91410" bIns="45705">
            <a:spAutoFit/>
          </a:bodyPr>
          <a:lstStyle/>
          <a:p>
            <a:pPr algn="ctr"/>
            <a:r>
              <a:rPr lang="en-GB" sz="4800" b="1">
                <a:ln w="1905"/>
                <a:solidFill>
                  <a:prstClr val="black"/>
                </a:solidFill>
                <a:effectLst>
                  <a:innerShdw blurRad="69850" dist="43180" dir="5400000">
                    <a:srgbClr val="000000">
                      <a:alpha val="65000"/>
                    </a:srgbClr>
                  </a:innerShdw>
                </a:effectLst>
                <a:latin typeface="NikoshBAN" pitchFamily="2" charset="0"/>
                <a:cs typeface="NikoshBAN" pitchFamily="2" charset="0"/>
              </a:rPr>
              <a:t>সম্প্রদায় গত সম্প্রীতি বৃদ্ধির লক্ষ্যে কী কী</a:t>
            </a:r>
          </a:p>
          <a:p>
            <a:pPr algn="ctr"/>
            <a:r>
              <a:rPr lang="en-GB" sz="4800" b="1">
                <a:ln w="1905"/>
                <a:solidFill>
                  <a:prstClr val="black"/>
                </a:solidFill>
                <a:effectLst>
                  <a:innerShdw blurRad="69850" dist="43180" dir="5400000">
                    <a:srgbClr val="000000">
                      <a:alpha val="65000"/>
                    </a:srgbClr>
                  </a:innerShdw>
                </a:effectLst>
                <a:latin typeface="NikoshBAN" pitchFamily="2" charset="0"/>
                <a:cs typeface="NikoshBAN" pitchFamily="2" charset="0"/>
              </a:rPr>
              <a:t>উদ্যোগ গ্রহন করা যেতে পারে- তার পরিকল্পনা</a:t>
            </a:r>
          </a:p>
          <a:p>
            <a:pPr algn="ctr"/>
            <a:r>
              <a:rPr lang="en-GB" sz="4800" b="1">
                <a:ln w="1905"/>
                <a:solidFill>
                  <a:prstClr val="black"/>
                </a:solidFill>
                <a:effectLst>
                  <a:innerShdw blurRad="69850" dist="43180" dir="5400000">
                    <a:srgbClr val="000000">
                      <a:alpha val="65000"/>
                    </a:srgbClr>
                  </a:innerShdw>
                </a:effectLst>
                <a:latin typeface="NikoshBAN" pitchFamily="2" charset="0"/>
                <a:cs typeface="NikoshBAN" pitchFamily="2" charset="0"/>
              </a:rPr>
              <a:t>কর।</a:t>
            </a:r>
            <a:endParaRPr lang="en-US" sz="4800" b="1" dirty="0">
              <a:ln w="1905"/>
              <a:solidFill>
                <a:prstClr val="black"/>
              </a:solidFill>
              <a:effectLst>
                <a:innerShdw blurRad="69850" dist="43180" dir="5400000">
                  <a:srgbClr val="000000">
                    <a:alpha val="65000"/>
                  </a:srgbClr>
                </a:innerShdw>
              </a:effectLst>
              <a:latin typeface="NikoshBAN" pitchFamily="2" charset="0"/>
              <a:cs typeface="NikoshBAN"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6942" y="1449436"/>
            <a:ext cx="2450123" cy="211741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46889598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21" presetClass="entr" presetSubtype="8"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8)">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Rounded Rectangle 2"/>
          <p:cNvSpPr/>
          <p:nvPr/>
        </p:nvSpPr>
        <p:spPr>
          <a:xfrm>
            <a:off x="2793141" y="407991"/>
            <a:ext cx="6287470" cy="1460509"/>
          </a:xfrm>
          <a:prstGeom prst="roundRect">
            <a:avLst>
              <a:gd name="adj" fmla="val 1971"/>
            </a:avLst>
          </a:prstGeom>
          <a:solidFill>
            <a:srgbClr val="FFFF00"/>
          </a:solidFill>
          <a:ln>
            <a:noFill/>
          </a:ln>
        </p:spPr>
        <p:style>
          <a:lnRef idx="1">
            <a:schemeClr val="accent5"/>
          </a:lnRef>
          <a:fillRef idx="2">
            <a:schemeClr val="accent5"/>
          </a:fillRef>
          <a:effectRef idx="1">
            <a:schemeClr val="accent5"/>
          </a:effectRef>
          <a:fontRef idx="minor">
            <a:schemeClr val="dk1"/>
          </a:fontRef>
        </p:style>
        <p:txBody>
          <a:bodyPr wrap="square" lIns="91410" tIns="45705" rIns="91410" bIns="45705">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7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rPr>
              <a:t> </a:t>
            </a:r>
            <a:r>
              <a:rPr lang="en-US" sz="88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rPr>
              <a:t>সবাইকে</a:t>
            </a:r>
            <a:r>
              <a:rPr lang="en-US" sz="8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rPr>
              <a:t> </a:t>
            </a:r>
            <a:r>
              <a:rPr lang="en-US" sz="88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rPr>
              <a:t>ধন্যবাদ</a:t>
            </a:r>
            <a:endParaRPr lang="en-US" sz="8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7741" y="1667435"/>
            <a:ext cx="7893425" cy="45182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5216763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5231" y="3538178"/>
            <a:ext cx="2930768" cy="2499428"/>
          </a:xfrm>
          <a:prstGeom prst="rect">
            <a:avLst/>
          </a:prstGeom>
          <a:ln>
            <a:noFill/>
          </a:ln>
          <a:effectLst>
            <a:outerShdw blurRad="292100" dist="139700" dir="2700000" algn="tl" rotWithShape="0">
              <a:srgbClr val="333333">
                <a:alpha val="65000"/>
              </a:srgbClr>
            </a:outerShdw>
          </a:effectLst>
        </p:spPr>
      </p:pic>
      <p:sp>
        <p:nvSpPr>
          <p:cNvPr id="3" name="TextBox 2"/>
          <p:cNvSpPr txBox="1"/>
          <p:nvPr/>
        </p:nvSpPr>
        <p:spPr>
          <a:xfrm>
            <a:off x="2356338" y="767861"/>
            <a:ext cx="7092462" cy="1107996"/>
          </a:xfrm>
          <a:prstGeom prst="rect">
            <a:avLst/>
          </a:prstGeom>
          <a:solidFill>
            <a:srgbClr val="00B050"/>
          </a:solidFill>
        </p:spPr>
        <p:txBody>
          <a:bodyPr wrap="square" rtlCol="0">
            <a:spAutoFit/>
          </a:bodyPr>
          <a:lstStyle/>
          <a:p>
            <a:r>
              <a:rPr lang="en-US" sz="6600" dirty="0" err="1">
                <a:ln>
                  <a:solidFill>
                    <a:schemeClr val="tx1"/>
                  </a:solidFill>
                </a:ln>
                <a:latin typeface="NikoshBAN" pitchFamily="2" charset="0"/>
                <a:cs typeface="NikoshBAN" pitchFamily="2" charset="0"/>
              </a:rPr>
              <a:t>আজকের</a:t>
            </a:r>
            <a:r>
              <a:rPr lang="en-US" sz="6600" dirty="0">
                <a:ln>
                  <a:solidFill>
                    <a:schemeClr val="tx1"/>
                  </a:solidFill>
                </a:ln>
                <a:latin typeface="NikoshBAN" pitchFamily="2" charset="0"/>
                <a:cs typeface="NikoshBAN" pitchFamily="2" charset="0"/>
              </a:rPr>
              <a:t> </a:t>
            </a:r>
            <a:r>
              <a:rPr lang="en-US" sz="6600" dirty="0" err="1">
                <a:ln>
                  <a:solidFill>
                    <a:schemeClr val="tx1"/>
                  </a:solidFill>
                </a:ln>
                <a:latin typeface="NikoshBAN" pitchFamily="2" charset="0"/>
                <a:cs typeface="NikoshBAN" pitchFamily="2" charset="0"/>
              </a:rPr>
              <a:t>পাঠ</a:t>
            </a:r>
            <a:r>
              <a:rPr lang="bn-BD" sz="6600" dirty="0">
                <a:ln>
                  <a:solidFill>
                    <a:schemeClr val="tx1"/>
                  </a:solidFill>
                </a:ln>
                <a:latin typeface="NikoshBAN" pitchFamily="2" charset="0"/>
                <a:cs typeface="NikoshBAN" pitchFamily="2" charset="0"/>
              </a:rPr>
              <a:t>...</a:t>
            </a:r>
            <a:endParaRPr lang="en-US" sz="6600" dirty="0">
              <a:ln>
                <a:solidFill>
                  <a:schemeClr val="tx1"/>
                </a:solidFill>
              </a:ln>
              <a:latin typeface="NikoshBAN" pitchFamily="2" charset="0"/>
              <a:cs typeface="NikoshBAN" pitchFamily="2" charset="0"/>
            </a:endParaRPr>
          </a:p>
        </p:txBody>
      </p:sp>
      <p:sp>
        <p:nvSpPr>
          <p:cNvPr id="4" name="TextBox 3"/>
          <p:cNvSpPr txBox="1"/>
          <p:nvPr/>
        </p:nvSpPr>
        <p:spPr>
          <a:xfrm>
            <a:off x="4108592" y="1599186"/>
            <a:ext cx="5380893" cy="1938992"/>
          </a:xfrm>
          <a:prstGeom prst="rect">
            <a:avLst/>
          </a:prstGeom>
          <a:solidFill>
            <a:srgbClr val="FFFF00"/>
          </a:solidFill>
        </p:spPr>
        <p:txBody>
          <a:bodyPr wrap="square" rtlCol="0">
            <a:spAutoFit/>
          </a:bodyPr>
          <a:lstStyle/>
          <a:p>
            <a:r>
              <a:rPr lang="en-US" sz="6000" dirty="0" err="1">
                <a:ln>
                  <a:solidFill>
                    <a:schemeClr val="tx1"/>
                  </a:solidFill>
                </a:ln>
                <a:latin typeface="NikoshBAN" pitchFamily="2" charset="0"/>
                <a:cs typeface="NikoshBAN" pitchFamily="2" charset="0"/>
              </a:rPr>
              <a:t>সাম্য</a:t>
            </a:r>
            <a:r>
              <a:rPr lang="en-US" sz="6000" dirty="0">
                <a:ln>
                  <a:solidFill>
                    <a:schemeClr val="tx1"/>
                  </a:solidFill>
                </a:ln>
                <a:latin typeface="NikoshBAN" pitchFamily="2" charset="0"/>
                <a:cs typeface="NikoshBAN" pitchFamily="2" charset="0"/>
              </a:rPr>
              <a:t> </a:t>
            </a:r>
            <a:endParaRPr lang="bn-BD" sz="6000" dirty="0">
              <a:ln>
                <a:solidFill>
                  <a:schemeClr val="tx1"/>
                </a:solidFill>
              </a:ln>
              <a:latin typeface="NikoshBAN" pitchFamily="2" charset="0"/>
              <a:cs typeface="NikoshBAN" pitchFamily="2" charset="0"/>
            </a:endParaRPr>
          </a:p>
          <a:p>
            <a:r>
              <a:rPr lang="bn-BD" sz="6000" dirty="0">
                <a:ln>
                  <a:solidFill>
                    <a:schemeClr val="tx1"/>
                  </a:solidFill>
                </a:ln>
                <a:latin typeface="NikoshBAN" pitchFamily="2" charset="0"/>
                <a:cs typeface="NikoshBAN" pitchFamily="2" charset="0"/>
              </a:rPr>
              <a:t>   সুফিয়া কামাল</a:t>
            </a:r>
            <a:endParaRPr lang="en-US" sz="6000" dirty="0">
              <a:ln>
                <a:solidFill>
                  <a:schemeClr val="tx1"/>
                </a:solidFill>
              </a:ln>
              <a:latin typeface="NikoshBAN" pitchFamily="2" charset="0"/>
              <a:cs typeface="NikoshBAN" pitchFamily="2" charset="0"/>
            </a:endParaRPr>
          </a:p>
        </p:txBody>
      </p:sp>
    </p:spTree>
    <p:extLst>
      <p:ext uri="{BB962C8B-B14F-4D97-AF65-F5344CB8AC3E}">
        <p14:creationId xmlns:p14="http://schemas.microsoft.com/office/powerpoint/2010/main" val="4214534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iterate type="lt">
                                    <p:tmPct val="10000"/>
                                  </p:iterate>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iterate type="lt">
                                    <p:tmPct val="10000"/>
                                  </p:iterate>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additive="base">
                                        <p:cTn id="1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Horizontal Scroll 1"/>
          <p:cNvSpPr/>
          <p:nvPr/>
        </p:nvSpPr>
        <p:spPr>
          <a:xfrm>
            <a:off x="1492624" y="1600200"/>
            <a:ext cx="9314322" cy="4800600"/>
          </a:xfrm>
          <a:prstGeom prst="horizontalScroll">
            <a:avLst/>
          </a:prstGeom>
          <a:noFill/>
          <a:ln>
            <a:solidFill>
              <a:srgbClr val="00B050"/>
            </a:solidFill>
          </a:ln>
        </p:spPr>
        <p:style>
          <a:lnRef idx="1">
            <a:schemeClr val="accent6"/>
          </a:lnRef>
          <a:fillRef idx="2">
            <a:schemeClr val="accent6"/>
          </a:fillRef>
          <a:effectRef idx="1">
            <a:schemeClr val="accent6"/>
          </a:effectRef>
          <a:fontRef idx="minor">
            <a:schemeClr val="dk1"/>
          </a:fontRef>
        </p:style>
        <p:txBody>
          <a:bodyPr rtlCol="0" anchor="ctr"/>
          <a:lstStyle/>
          <a:p>
            <a:endParaRPr lang="bn-BD" sz="3200" dirty="0">
              <a:ln>
                <a:solidFill>
                  <a:schemeClr val="tx1"/>
                </a:solidFill>
              </a:ln>
              <a:solidFill>
                <a:schemeClr val="tx1"/>
              </a:solidFill>
              <a:latin typeface="NikoshBAN" panose="02000000000000000000" pitchFamily="2" charset="0"/>
              <a:cs typeface="NikoshBAN" panose="02000000000000000000" pitchFamily="2" charset="0"/>
            </a:endParaRPr>
          </a:p>
        </p:txBody>
      </p:sp>
      <p:sp>
        <p:nvSpPr>
          <p:cNvPr id="3" name="Oval 2"/>
          <p:cNvSpPr/>
          <p:nvPr/>
        </p:nvSpPr>
        <p:spPr>
          <a:xfrm>
            <a:off x="4455452" y="714859"/>
            <a:ext cx="3733800" cy="885341"/>
          </a:xfrm>
          <a:prstGeom prst="ellipse">
            <a:avLst/>
          </a:prstGeom>
          <a:solidFill>
            <a:srgbClr val="FFC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শিখনফল</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32-Point Star 1">
            <a:extLst>
              <a:ext uri="{FF2B5EF4-FFF2-40B4-BE49-F238E27FC236}">
                <a16:creationId xmlns:a16="http://schemas.microsoft.com/office/drawing/2014/main" id="{C44471AC-0422-48E9-8B21-A66B10FE3F85}"/>
              </a:ext>
            </a:extLst>
          </p:cNvPr>
          <p:cNvSpPr/>
          <p:nvPr/>
        </p:nvSpPr>
        <p:spPr>
          <a:xfrm>
            <a:off x="4230145" y="547929"/>
            <a:ext cx="4108211" cy="1219200"/>
          </a:xfrm>
          <a:prstGeom prst="star32">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59107" y="2554694"/>
            <a:ext cx="8431306" cy="3724096"/>
          </a:xfrm>
          <a:prstGeom prst="rect">
            <a:avLst/>
          </a:prstGeom>
          <a:solidFill>
            <a:srgbClr val="00B0F0"/>
          </a:solidFill>
        </p:spPr>
        <p:txBody>
          <a:bodyPr wrap="square">
            <a:spAutoFit/>
          </a:bodyPr>
          <a:lstStyle/>
          <a:p>
            <a:r>
              <a:rPr lang="bn-IN"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anose="02000000000000000000" pitchFamily="2" charset="0"/>
                <a:cs typeface="NikoshBAN" panose="02000000000000000000" pitchFamily="2" charset="0"/>
              </a:rPr>
              <a:t>এই পাঠ শেষে শিক্ষার্থীরা --</a:t>
            </a:r>
            <a:r>
              <a:rPr lang="bn-BD"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anose="02000000000000000000" pitchFamily="2" charset="0"/>
                <a:cs typeface="NikoshBAN" panose="02000000000000000000" pitchFamily="2" charset="0"/>
              </a:rPr>
              <a:t>- </a:t>
            </a:r>
          </a:p>
          <a:p>
            <a:pPr marL="457200" indent="-457200">
              <a:buFont typeface="Wingdings" pitchFamily="2" charset="2"/>
              <a:buChar char="v"/>
            </a:pPr>
            <a:r>
              <a:rPr lang="bn-BD" sz="3200" dirty="0">
                <a:ln>
                  <a:solidFill>
                    <a:schemeClr val="tx1"/>
                  </a:solidFill>
                </a:ln>
                <a:latin typeface="NikoshBAN" panose="02000000000000000000" pitchFamily="2" charset="0"/>
                <a:cs typeface="NikoshBAN" panose="02000000000000000000" pitchFamily="2" charset="0"/>
              </a:rPr>
              <a:t>কবি পরিচিতি বলতে পারবে; </a:t>
            </a:r>
          </a:p>
          <a:p>
            <a:pPr marL="457200" indent="-457200">
              <a:buFont typeface="Wingdings" pitchFamily="2" charset="2"/>
              <a:buChar char="v"/>
            </a:pPr>
            <a:r>
              <a:rPr lang="bn-BD" sz="3200" dirty="0">
                <a:ln>
                  <a:solidFill>
                    <a:schemeClr val="tx1"/>
                  </a:solidFill>
                </a:ln>
                <a:latin typeface="NikoshBAN" panose="02000000000000000000" pitchFamily="2" charset="0"/>
                <a:cs typeface="NikoshBAN" panose="02000000000000000000" pitchFamily="2" charset="0"/>
              </a:rPr>
              <a:t>কবিতাটি প্রমিত উচ্চারণে আবৃত্তি করতে পারবে;</a:t>
            </a:r>
          </a:p>
          <a:p>
            <a:pPr marL="457200" indent="-457200">
              <a:buFont typeface="Wingdings" pitchFamily="2" charset="2"/>
              <a:buChar char="v"/>
            </a:pPr>
            <a:r>
              <a:rPr lang="bn-BD" sz="3200" dirty="0">
                <a:ln>
                  <a:solidFill>
                    <a:schemeClr val="tx1"/>
                  </a:solidFill>
                </a:ln>
                <a:latin typeface="NikoshBAN" panose="02000000000000000000" pitchFamily="2" charset="0"/>
                <a:cs typeface="NikoshBAN" panose="02000000000000000000" pitchFamily="2" charset="0"/>
              </a:rPr>
              <a:t>নতুন শব্দগুলো বাক্যে প্রয়োগ করতে পারবে;</a:t>
            </a:r>
          </a:p>
          <a:p>
            <a:pPr marL="457200" indent="-457200">
              <a:buFont typeface="Wingdings" pitchFamily="2" charset="2"/>
              <a:buChar char="v"/>
            </a:pPr>
            <a:r>
              <a:rPr lang="bn-BD" sz="3200" dirty="0">
                <a:ln>
                  <a:solidFill>
                    <a:schemeClr val="tx1"/>
                  </a:solidFill>
                </a:ln>
                <a:latin typeface="NikoshBAN" panose="02000000000000000000" pitchFamily="2" charset="0"/>
                <a:cs typeface="NikoshBAN" panose="02000000000000000000" pitchFamily="2" charset="0"/>
              </a:rPr>
              <a:t>কর্মের মাধ্যমে কীভাবে জীবন মহীয়ান হয়ে ওঠে তার সরূপ বিশ্লেষণ করতে পারবে। </a:t>
            </a:r>
          </a:p>
          <a:p>
            <a:pPr marL="457200" indent="-457200">
              <a:buFont typeface="Wingdings" pitchFamily="2" charset="2"/>
              <a:buChar char="v"/>
            </a:pPr>
            <a:endParaRPr lang="bn-BD" sz="3200" dirty="0">
              <a:ln>
                <a:solidFill>
                  <a:schemeClr val="tx1"/>
                </a:solidFill>
              </a:ln>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281503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extBox 1"/>
          <p:cNvSpPr txBox="1"/>
          <p:nvPr/>
        </p:nvSpPr>
        <p:spPr>
          <a:xfrm>
            <a:off x="3655324" y="288627"/>
            <a:ext cx="5486399" cy="1327990"/>
          </a:xfrm>
          <a:prstGeom prst="roundRect">
            <a:avLst/>
          </a:prstGeom>
          <a:solidFill>
            <a:srgbClr val="FFFF00"/>
          </a:solidFill>
          <a:ln w="38100">
            <a:noFill/>
          </a:ln>
        </p:spPr>
        <p:style>
          <a:lnRef idx="0">
            <a:schemeClr val="accent2"/>
          </a:lnRef>
          <a:fillRef idx="3">
            <a:schemeClr val="accent2"/>
          </a:fillRef>
          <a:effectRef idx="3">
            <a:schemeClr val="accent2"/>
          </a:effectRef>
          <a:fontRef idx="minor">
            <a:schemeClr val="lt1"/>
          </a:fontRef>
        </p:style>
        <p:txBody>
          <a:bodyPr wrap="square" lIns="91410" tIns="45705" rIns="91410" bIns="45705" rtlCol="0">
            <a:spAutoFit/>
          </a:bodyPr>
          <a:lstStyle/>
          <a:p>
            <a:pPr algn="ctr"/>
            <a:r>
              <a:rPr lang="en-GB" sz="7200" b="1">
                <a:solidFill>
                  <a:prstClr val="black"/>
                </a:solidFill>
                <a:latin typeface="NikoshBAN" panose="02000000000000000000" pitchFamily="2" charset="0"/>
                <a:cs typeface="NikoshBAN" panose="02000000000000000000" pitchFamily="2" charset="0"/>
              </a:rPr>
              <a:t>কবি পরিচিতি</a:t>
            </a:r>
            <a:endParaRPr lang="en-US" sz="7200" b="1" dirty="0">
              <a:solidFill>
                <a:prstClr val="black"/>
              </a:solidFill>
              <a:latin typeface="NikoshBAN" panose="02000000000000000000" pitchFamily="2" charset="0"/>
              <a:cs typeface="NikoshBAN" panose="02000000000000000000" pitchFamily="2" charset="0"/>
            </a:endParaRPr>
          </a:p>
        </p:txBody>
      </p:sp>
      <p:sp>
        <p:nvSpPr>
          <p:cNvPr id="4" name="TextBox 3"/>
          <p:cNvSpPr txBox="1"/>
          <p:nvPr/>
        </p:nvSpPr>
        <p:spPr>
          <a:xfrm>
            <a:off x="1202305" y="2632218"/>
            <a:ext cx="9547411" cy="3170099"/>
          </a:xfrm>
          <a:prstGeom prst="rect">
            <a:avLst/>
          </a:prstGeom>
          <a:solidFill>
            <a:schemeClr val="accent2">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marL="571500" indent="-571500">
              <a:buFont typeface="Wingdings" pitchFamily="2" charset="2"/>
              <a:buChar char="v"/>
            </a:pPr>
            <a:r>
              <a:rPr lang="bn-BD" sz="4000" b="1" dirty="0">
                <a:latin typeface="NikoshBAN" panose="02000000000000000000" pitchFamily="2" charset="0"/>
                <a:cs typeface="NikoshBAN" panose="02000000000000000000" pitchFamily="2" charset="0"/>
              </a:rPr>
              <a:t>কবি</a:t>
            </a:r>
            <a:r>
              <a:rPr lang="bn-IN" sz="4000" b="1" dirty="0">
                <a:latin typeface="NikoshBAN" panose="02000000000000000000" pitchFamily="2" charset="0"/>
                <a:cs typeface="NikoshBAN" panose="02000000000000000000" pitchFamily="2" charset="0"/>
              </a:rPr>
              <a:t> </a:t>
            </a:r>
            <a:r>
              <a:rPr lang="bn-BD" sz="4000" b="1" dirty="0">
                <a:latin typeface="NikoshBAN" panose="02000000000000000000" pitchFamily="2" charset="0"/>
                <a:cs typeface="NikoshBAN" panose="02000000000000000000" pitchFamily="2" charset="0"/>
              </a:rPr>
              <a:t>‘সুফিয়া কামাল</a:t>
            </a:r>
            <a:r>
              <a:rPr lang="bn-BD" sz="4000" b="1">
                <a:latin typeface="NikoshBAN" panose="02000000000000000000" pitchFamily="2" charset="0"/>
                <a:cs typeface="NikoshBAN" panose="02000000000000000000" pitchFamily="2" charset="0"/>
              </a:rPr>
              <a:t>’ </a:t>
            </a:r>
            <a:r>
              <a:rPr lang="en-GB" sz="4000" b="1">
                <a:latin typeface="NikoshBAN" panose="02000000000000000000" pitchFamily="2" charset="0"/>
                <a:cs typeface="NikoshBAN" panose="02000000000000000000" pitchFamily="2" charset="0"/>
              </a:rPr>
              <a:t>জন্ম-১৯১১ সালে বরিশালে।</a:t>
            </a:r>
          </a:p>
          <a:p>
            <a:pPr marL="571500" indent="-571500">
              <a:buFont typeface="Wingdings" pitchFamily="2" charset="2"/>
              <a:buChar char="v"/>
            </a:pPr>
            <a:r>
              <a:rPr lang="en-GB" sz="4000" b="1">
                <a:latin typeface="NikoshBAN" panose="02000000000000000000" pitchFamily="2" charset="0"/>
                <a:cs typeface="NikoshBAN" panose="02000000000000000000" pitchFamily="2" charset="0"/>
              </a:rPr>
              <a:t>বিশেষ পরিচিতি-সফল সংগঠক ও নারী নেত্রী</a:t>
            </a:r>
          </a:p>
          <a:p>
            <a:pPr marL="571500" indent="-571500">
              <a:buFont typeface="Wingdings" pitchFamily="2" charset="2"/>
              <a:buChar char="v"/>
            </a:pPr>
            <a:r>
              <a:rPr lang="en-GB" sz="4000" b="1">
                <a:latin typeface="NikoshBAN" panose="02000000000000000000" pitchFamily="2" charset="0"/>
                <a:cs typeface="NikoshBAN" panose="02000000000000000000" pitchFamily="2" charset="0"/>
              </a:rPr>
              <a:t>পুরস্কার-বাংলা একাডেমী, একুশে পদক</a:t>
            </a:r>
          </a:p>
          <a:p>
            <a:pPr marL="571500" indent="-571500">
              <a:buFont typeface="Wingdings" pitchFamily="2" charset="2"/>
              <a:buChar char="v"/>
            </a:pPr>
            <a:r>
              <a:rPr lang="en-GB" sz="4000" b="1">
                <a:latin typeface="NikoshBAN" panose="02000000000000000000" pitchFamily="2" charset="0"/>
                <a:cs typeface="NikoshBAN" panose="02000000000000000000" pitchFamily="2" charset="0"/>
              </a:rPr>
              <a:t>রচনা-সাঁঝের মায়া,মায়া কাজল,কেয়ার কাঁটা</a:t>
            </a:r>
          </a:p>
          <a:p>
            <a:pPr marL="571500" indent="-571500">
              <a:buFont typeface="Wingdings" pitchFamily="2" charset="2"/>
              <a:buChar char="v"/>
            </a:pPr>
            <a:r>
              <a:rPr lang="en-GB" sz="4000" b="1">
                <a:latin typeface="NikoshBAN" panose="02000000000000000000" pitchFamily="2" charset="0"/>
                <a:cs typeface="NikoshBAN" panose="02000000000000000000" pitchFamily="2" charset="0"/>
              </a:rPr>
              <a:t>মৃত্যু-১৯৯৯সালে ২০ নভেম্বর ঢাকায়</a:t>
            </a:r>
            <a:endParaRPr lang="bn-IN"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0261469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additive="base">
                                        <p:cTn id="2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 calcmode="lin" valueType="num">
                                      <p:cBhvr additive="base">
                                        <p:cTn id="2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1"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 calcmode="lin" valueType="num">
                                      <p:cBhvr additive="base">
                                        <p:cTn id="3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1"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additive="base">
                                        <p:cTn id="3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Rounded Rectangle 1"/>
          <p:cNvSpPr/>
          <p:nvPr/>
        </p:nvSpPr>
        <p:spPr>
          <a:xfrm>
            <a:off x="3362759" y="233205"/>
            <a:ext cx="4899546" cy="1225834"/>
          </a:xfrm>
          <a:prstGeom prst="roundRect">
            <a:avLst/>
          </a:prstGeom>
          <a:noFill/>
          <a:ln>
            <a:noFill/>
          </a:ln>
        </p:spPr>
        <p:style>
          <a:lnRef idx="1">
            <a:schemeClr val="accent4"/>
          </a:lnRef>
          <a:fillRef idx="2">
            <a:schemeClr val="accent4"/>
          </a:fillRef>
          <a:effectRef idx="1">
            <a:schemeClr val="accent4"/>
          </a:effectRef>
          <a:fontRef idx="minor">
            <a:schemeClr val="dk1"/>
          </a:fontRef>
        </p:style>
        <p:txBody>
          <a:bodyPr wrap="square" lIns="91410" tIns="45705" rIns="91410" bIns="45705">
            <a:spAutoFit/>
          </a:bodyPr>
          <a:lstStyle/>
          <a:p>
            <a:pPr algn="ctr"/>
            <a:r>
              <a:rPr lang="bn-IN" sz="6600" b="1">
                <a:ln w="1905"/>
                <a:solidFill>
                  <a:prstClr val="black"/>
                </a:solidFill>
                <a:effectLst>
                  <a:innerShdw blurRad="69850" dist="43180" dir="5400000">
                    <a:srgbClr val="000000">
                      <a:alpha val="65000"/>
                    </a:srgbClr>
                  </a:innerShdw>
                </a:effectLst>
                <a:latin typeface="NikoshBAN" pitchFamily="2" charset="0"/>
                <a:cs typeface="NikoshBAN" pitchFamily="2" charset="0"/>
              </a:rPr>
              <a:t> </a:t>
            </a:r>
            <a:r>
              <a:rPr lang="en-GB" sz="6600" b="1">
                <a:ln w="1905"/>
                <a:solidFill>
                  <a:srgbClr val="FFFF00"/>
                </a:solidFill>
                <a:effectLst>
                  <a:innerShdw blurRad="69850" dist="43180" dir="5400000">
                    <a:srgbClr val="000000">
                      <a:alpha val="65000"/>
                    </a:srgbClr>
                  </a:innerShdw>
                </a:effectLst>
                <a:latin typeface="NikoshBAN" pitchFamily="2" charset="0"/>
                <a:cs typeface="NikoshBAN" pitchFamily="2" charset="0"/>
              </a:rPr>
              <a:t>সার সংক্ষেপ</a:t>
            </a:r>
            <a:endParaRPr lang="en-US" sz="6600" b="1" dirty="0">
              <a:ln w="1905"/>
              <a:solidFill>
                <a:prstClr val="black"/>
              </a:solidFill>
              <a:effectLst>
                <a:innerShdw blurRad="69850" dist="43180" dir="5400000">
                  <a:srgbClr val="000000">
                    <a:alpha val="65000"/>
                  </a:srgbClr>
                </a:innerShdw>
              </a:effectLst>
            </a:endParaRPr>
          </a:p>
        </p:txBody>
      </p:sp>
      <p:sp>
        <p:nvSpPr>
          <p:cNvPr id="4" name="Rounded Rectangle 1">
            <a:extLst>
              <a:ext uri="{FF2B5EF4-FFF2-40B4-BE49-F238E27FC236}">
                <a16:creationId xmlns:a16="http://schemas.microsoft.com/office/drawing/2014/main" id="{BB45A46C-DCF9-574C-98D8-2713B2A1F6C4}"/>
              </a:ext>
            </a:extLst>
          </p:cNvPr>
          <p:cNvSpPr/>
          <p:nvPr/>
        </p:nvSpPr>
        <p:spPr>
          <a:xfrm>
            <a:off x="448588" y="1687384"/>
            <a:ext cx="12357080" cy="5170616"/>
          </a:xfrm>
          <a:prstGeom prst="roundRect">
            <a:avLst>
              <a:gd name="adj" fmla="val 0"/>
            </a:avLst>
          </a:prstGeom>
          <a:noFill/>
          <a:ln>
            <a:noFill/>
          </a:ln>
        </p:spPr>
        <p:style>
          <a:lnRef idx="1">
            <a:schemeClr val="accent4"/>
          </a:lnRef>
          <a:fillRef idx="2">
            <a:schemeClr val="accent4"/>
          </a:fillRef>
          <a:effectRef idx="1">
            <a:schemeClr val="accent4"/>
          </a:effectRef>
          <a:fontRef idx="minor">
            <a:schemeClr val="dk1"/>
          </a:fontRef>
        </p:style>
        <p:txBody>
          <a:bodyPr wrap="square" lIns="91410" tIns="45705" rIns="91410" bIns="45705">
            <a:spAutoFit/>
          </a:bodyPr>
          <a:lstStyle/>
          <a:p>
            <a:pPr algn="ctr"/>
            <a:r>
              <a:rPr lang="en-GB" sz="6600" b="1">
                <a:ln w="1905"/>
                <a:solidFill>
                  <a:srgbClr val="00B0F0"/>
                </a:solidFill>
                <a:effectLst>
                  <a:innerShdw blurRad="69850" dist="43180" dir="5400000">
                    <a:srgbClr val="000000">
                      <a:alpha val="65000"/>
                    </a:srgbClr>
                  </a:innerShdw>
                </a:effectLst>
                <a:latin typeface="NikoshBAN" pitchFamily="2" charset="0"/>
                <a:cs typeface="NikoshBAN" pitchFamily="2" charset="0"/>
              </a:rPr>
              <a:t>#কবিতাটি ‘নওল কিশোরের দরবারে’গ্রন্থর্ভুক্ত।</a:t>
            </a:r>
            <a:endParaRPr lang="en-GB" sz="6600" b="1" dirty="0">
              <a:ln w="1905"/>
              <a:solidFill>
                <a:srgbClr val="FFC000"/>
              </a:solidFill>
              <a:effectLst>
                <a:innerShdw blurRad="69850" dist="43180" dir="5400000">
                  <a:srgbClr val="000000">
                    <a:alpha val="65000"/>
                  </a:srgbClr>
                </a:innerShdw>
              </a:effectLst>
              <a:latin typeface="NikoshBAN" pitchFamily="2" charset="0"/>
              <a:cs typeface="NikoshBAN" pitchFamily="2" charset="0"/>
            </a:endParaRPr>
          </a:p>
          <a:p>
            <a:pPr algn="ctr"/>
            <a:r>
              <a:rPr lang="en-GB" sz="6600" b="1">
                <a:ln w="1905"/>
                <a:solidFill>
                  <a:srgbClr val="FFC000"/>
                </a:solidFill>
                <a:effectLst>
                  <a:innerShdw blurRad="69850" dist="43180" dir="5400000">
                    <a:srgbClr val="000000">
                      <a:alpha val="65000"/>
                    </a:srgbClr>
                  </a:innerShdw>
                </a:effectLst>
                <a:latin typeface="NikoshBAN" pitchFamily="2" charset="0"/>
                <a:cs typeface="NikoshBAN" pitchFamily="2" charset="0"/>
              </a:rPr>
              <a:t>#এটি ‘মিলিত সেবা’ ও ‘সাম্য প্রীতিতে’ কবিতার অংশ বিশেষ।</a:t>
            </a:r>
          </a:p>
          <a:p>
            <a:pPr algn="ctr"/>
            <a:r>
              <a:rPr lang="en-GB" sz="6600" b="1">
                <a:ln w="1905"/>
                <a:solidFill>
                  <a:srgbClr val="FFC000"/>
                </a:solidFill>
                <a:effectLst>
                  <a:innerShdw blurRad="69850" dist="43180" dir="5400000">
                    <a:srgbClr val="000000">
                      <a:alpha val="65000"/>
                    </a:srgbClr>
                  </a:innerShdw>
                </a:effectLst>
                <a:latin typeface="NikoshBAN" pitchFamily="2" charset="0"/>
                <a:cs typeface="NikoshBAN" pitchFamily="2" charset="0"/>
              </a:rPr>
              <a:t>#</a:t>
            </a:r>
            <a:r>
              <a:rPr lang="en-GB" sz="6600" b="1">
                <a:ln w="1905"/>
                <a:solidFill>
                  <a:srgbClr val="92D050"/>
                </a:solidFill>
                <a:effectLst>
                  <a:innerShdw blurRad="69850" dist="43180" dir="5400000">
                    <a:srgbClr val="000000">
                      <a:alpha val="65000"/>
                    </a:srgbClr>
                  </a:innerShdw>
                </a:effectLst>
                <a:latin typeface="NikoshBAN" pitchFamily="2" charset="0"/>
                <a:cs typeface="NikoshBAN" pitchFamily="2" charset="0"/>
              </a:rPr>
              <a:t>কোন</a:t>
            </a:r>
            <a:r>
              <a:rPr lang="en-GB" sz="6600" b="1">
                <a:ln w="1905"/>
                <a:solidFill>
                  <a:srgbClr val="FFC000"/>
                </a:solidFill>
                <a:effectLst>
                  <a:innerShdw blurRad="69850" dist="43180" dir="5400000">
                    <a:srgbClr val="000000">
                      <a:alpha val="65000"/>
                    </a:srgbClr>
                  </a:innerShdw>
                </a:effectLst>
                <a:latin typeface="NikoshBAN" pitchFamily="2" charset="0"/>
                <a:cs typeface="NikoshBAN" pitchFamily="2" charset="0"/>
              </a:rPr>
              <a:t> </a:t>
            </a:r>
            <a:r>
              <a:rPr lang="en-GB" sz="6600" b="1">
                <a:ln w="1905"/>
                <a:solidFill>
                  <a:srgbClr val="92D050"/>
                </a:solidFill>
                <a:effectLst>
                  <a:innerShdw blurRad="69850" dist="43180" dir="5400000">
                    <a:srgbClr val="000000">
                      <a:alpha val="65000"/>
                    </a:srgbClr>
                  </a:innerShdw>
                </a:effectLst>
                <a:latin typeface="NikoshBAN" pitchFamily="2" charset="0"/>
                <a:cs typeface="NikoshBAN" pitchFamily="2" charset="0"/>
              </a:rPr>
              <a:t>বৃহৎ</a:t>
            </a:r>
            <a:r>
              <a:rPr lang="en-GB" sz="6600" b="1">
                <a:ln w="1905"/>
                <a:solidFill>
                  <a:srgbClr val="FFC000"/>
                </a:solidFill>
                <a:effectLst>
                  <a:innerShdw blurRad="69850" dist="43180" dir="5400000">
                    <a:srgbClr val="000000">
                      <a:alpha val="65000"/>
                    </a:srgbClr>
                  </a:innerShdw>
                </a:effectLst>
                <a:latin typeface="NikoshBAN" pitchFamily="2" charset="0"/>
                <a:cs typeface="NikoshBAN" pitchFamily="2" charset="0"/>
              </a:rPr>
              <a:t> </a:t>
            </a:r>
            <a:r>
              <a:rPr lang="en-GB" sz="6600" b="1">
                <a:ln w="1905"/>
                <a:solidFill>
                  <a:srgbClr val="92D050"/>
                </a:solidFill>
                <a:effectLst>
                  <a:innerShdw blurRad="69850" dist="43180" dir="5400000">
                    <a:srgbClr val="000000">
                      <a:alpha val="65000"/>
                    </a:srgbClr>
                  </a:innerShdw>
                </a:effectLst>
                <a:latin typeface="NikoshBAN" pitchFamily="2" charset="0"/>
                <a:cs typeface="NikoshBAN" pitchFamily="2" charset="0"/>
              </a:rPr>
              <a:t>কাজ</a:t>
            </a:r>
            <a:r>
              <a:rPr lang="en-GB" sz="6600" b="1">
                <a:ln w="1905"/>
                <a:solidFill>
                  <a:srgbClr val="FFC000"/>
                </a:solidFill>
                <a:effectLst>
                  <a:innerShdw blurRad="69850" dist="43180" dir="5400000">
                    <a:srgbClr val="000000">
                      <a:alpha val="65000"/>
                    </a:srgbClr>
                  </a:innerShdw>
                </a:effectLst>
                <a:latin typeface="NikoshBAN" pitchFamily="2" charset="0"/>
                <a:cs typeface="NikoshBAN" pitchFamily="2" charset="0"/>
              </a:rPr>
              <a:t> </a:t>
            </a:r>
            <a:r>
              <a:rPr lang="en-GB" sz="6600" b="1">
                <a:ln w="1905"/>
                <a:solidFill>
                  <a:srgbClr val="92D050"/>
                </a:solidFill>
                <a:effectLst>
                  <a:innerShdw blurRad="69850" dist="43180" dir="5400000">
                    <a:srgbClr val="000000">
                      <a:alpha val="65000"/>
                    </a:srgbClr>
                  </a:innerShdw>
                </a:effectLst>
                <a:latin typeface="NikoshBAN" pitchFamily="2" charset="0"/>
                <a:cs typeface="NikoshBAN" pitchFamily="2" charset="0"/>
              </a:rPr>
              <a:t>সুচারুভাবে</a:t>
            </a:r>
            <a:r>
              <a:rPr lang="en-GB" sz="6600" b="1">
                <a:ln w="1905"/>
                <a:solidFill>
                  <a:srgbClr val="FFC000"/>
                </a:solidFill>
                <a:effectLst>
                  <a:innerShdw blurRad="69850" dist="43180" dir="5400000">
                    <a:srgbClr val="000000">
                      <a:alpha val="65000"/>
                    </a:srgbClr>
                  </a:innerShdw>
                </a:effectLst>
                <a:latin typeface="NikoshBAN" pitchFamily="2" charset="0"/>
                <a:cs typeface="NikoshBAN" pitchFamily="2" charset="0"/>
              </a:rPr>
              <a:t> </a:t>
            </a:r>
            <a:r>
              <a:rPr lang="en-GB" sz="6600" b="1">
                <a:ln w="1905"/>
                <a:solidFill>
                  <a:srgbClr val="92D050"/>
                </a:solidFill>
                <a:effectLst>
                  <a:innerShdw blurRad="69850" dist="43180" dir="5400000">
                    <a:srgbClr val="000000">
                      <a:alpha val="65000"/>
                    </a:srgbClr>
                  </a:innerShdw>
                </a:effectLst>
                <a:latin typeface="NikoshBAN" pitchFamily="2" charset="0"/>
                <a:cs typeface="NikoshBAN" pitchFamily="2" charset="0"/>
              </a:rPr>
              <a:t>সম্পন্ন</a:t>
            </a:r>
            <a:r>
              <a:rPr lang="en-GB" sz="6600" b="1">
                <a:ln w="1905"/>
                <a:solidFill>
                  <a:srgbClr val="FFC000"/>
                </a:solidFill>
                <a:effectLst>
                  <a:innerShdw blurRad="69850" dist="43180" dir="5400000">
                    <a:srgbClr val="000000">
                      <a:alpha val="65000"/>
                    </a:srgbClr>
                  </a:innerShdw>
                </a:effectLst>
                <a:latin typeface="NikoshBAN" pitchFamily="2" charset="0"/>
                <a:cs typeface="NikoshBAN" pitchFamily="2" charset="0"/>
              </a:rPr>
              <a:t> </a:t>
            </a:r>
            <a:r>
              <a:rPr lang="en-GB" sz="6600" b="1">
                <a:ln w="1905"/>
                <a:solidFill>
                  <a:srgbClr val="92D050"/>
                </a:solidFill>
                <a:effectLst>
                  <a:innerShdw blurRad="69850" dist="43180" dir="5400000">
                    <a:srgbClr val="000000">
                      <a:alpha val="65000"/>
                    </a:srgbClr>
                  </a:innerShdw>
                </a:effectLst>
                <a:latin typeface="NikoshBAN" pitchFamily="2" charset="0"/>
                <a:cs typeface="NikoshBAN" pitchFamily="2" charset="0"/>
              </a:rPr>
              <a:t>করতে</a:t>
            </a:r>
            <a:r>
              <a:rPr lang="en-GB" sz="6600" b="1">
                <a:ln w="1905"/>
                <a:solidFill>
                  <a:srgbClr val="FFC000"/>
                </a:solidFill>
                <a:effectLst>
                  <a:innerShdw blurRad="69850" dist="43180" dir="5400000">
                    <a:srgbClr val="000000">
                      <a:alpha val="65000"/>
                    </a:srgbClr>
                  </a:innerShdw>
                </a:effectLst>
                <a:latin typeface="NikoshBAN" pitchFamily="2" charset="0"/>
                <a:cs typeface="NikoshBAN" pitchFamily="2" charset="0"/>
              </a:rPr>
              <a:t> পারে বহু মানুষের সম্মিলিত অংশ গ্রহনে।</a:t>
            </a:r>
            <a:endParaRPr lang="en-GB" sz="6600" b="1">
              <a:ln w="1905"/>
              <a:solidFill>
                <a:srgbClr val="00B050"/>
              </a:solidFill>
              <a:effectLst>
                <a:innerShdw blurRad="69850" dist="43180" dir="5400000">
                  <a:srgbClr val="000000">
                    <a:alpha val="65000"/>
                  </a:srgbClr>
                </a:innerShdw>
              </a:effectLst>
              <a:latin typeface="NikoshBAN" pitchFamily="2" charset="0"/>
              <a:cs typeface="NikoshBAN" pitchFamily="2" charset="0"/>
            </a:endParaRPr>
          </a:p>
        </p:txBody>
      </p:sp>
    </p:spTree>
    <p:extLst>
      <p:ext uri="{BB962C8B-B14F-4D97-AF65-F5344CB8AC3E}">
        <p14:creationId xmlns:p14="http://schemas.microsoft.com/office/powerpoint/2010/main" val="197121875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Rounded Rectangle 1">
            <a:extLst>
              <a:ext uri="{FF2B5EF4-FFF2-40B4-BE49-F238E27FC236}">
                <a16:creationId xmlns:a16="http://schemas.microsoft.com/office/drawing/2014/main" id="{D62DCC9E-6A76-144C-9308-5BED751751D7}"/>
              </a:ext>
            </a:extLst>
          </p:cNvPr>
          <p:cNvSpPr/>
          <p:nvPr/>
        </p:nvSpPr>
        <p:spPr>
          <a:xfrm>
            <a:off x="275133" y="173392"/>
            <a:ext cx="11424019" cy="5720681"/>
          </a:xfrm>
          <a:prstGeom prst="roundRect">
            <a:avLst/>
          </a:prstGeom>
          <a:noFill/>
          <a:ln>
            <a:noFill/>
          </a:ln>
        </p:spPr>
        <p:style>
          <a:lnRef idx="1">
            <a:schemeClr val="accent4"/>
          </a:lnRef>
          <a:fillRef idx="2">
            <a:schemeClr val="accent4"/>
          </a:fillRef>
          <a:effectRef idx="1">
            <a:schemeClr val="accent4"/>
          </a:effectRef>
          <a:fontRef idx="minor">
            <a:schemeClr val="dk1"/>
          </a:fontRef>
        </p:style>
        <p:txBody>
          <a:bodyPr wrap="square" lIns="91410" tIns="45705" rIns="91410" bIns="45705">
            <a:spAutoFit/>
          </a:bodyPr>
          <a:lstStyle/>
          <a:p>
            <a:pPr algn="ctr"/>
            <a:endParaRPr lang="en-GB" sz="6600" b="1">
              <a:ln w="1905"/>
              <a:solidFill>
                <a:srgbClr val="FFFF00"/>
              </a:solidFill>
              <a:effectLst>
                <a:innerShdw blurRad="69850" dist="43180" dir="5400000">
                  <a:srgbClr val="000000">
                    <a:alpha val="65000"/>
                  </a:srgbClr>
                </a:innerShdw>
              </a:effectLst>
              <a:latin typeface="NikoshBAN" pitchFamily="2" charset="0"/>
              <a:cs typeface="NikoshBAN" pitchFamily="2" charset="0"/>
            </a:endParaRPr>
          </a:p>
          <a:p>
            <a:pPr algn="ctr"/>
            <a:r>
              <a:rPr lang="en-GB" sz="6600" b="1">
                <a:ln w="1905"/>
                <a:solidFill>
                  <a:srgbClr val="7030A0"/>
                </a:solidFill>
                <a:effectLst>
                  <a:innerShdw blurRad="69850" dist="43180" dir="5400000">
                    <a:srgbClr val="000000">
                      <a:alpha val="65000"/>
                    </a:srgbClr>
                  </a:innerShdw>
                </a:effectLst>
                <a:latin typeface="NikoshBAN" pitchFamily="2" charset="0"/>
                <a:cs typeface="NikoshBAN" pitchFamily="2" charset="0"/>
              </a:rPr>
              <a:t>#উন্নতির প্রধান শর্ত- একতা ও সাম্য।</a:t>
            </a:r>
          </a:p>
          <a:p>
            <a:pPr algn="ctr"/>
            <a:r>
              <a:rPr lang="en-GB" sz="6600" b="1">
                <a:ln w="1905"/>
                <a:solidFill>
                  <a:srgbClr val="7030A0"/>
                </a:solidFill>
                <a:effectLst>
                  <a:innerShdw blurRad="69850" dist="43180" dir="5400000">
                    <a:srgbClr val="000000">
                      <a:alpha val="65000"/>
                    </a:srgbClr>
                  </a:innerShdw>
                </a:effectLst>
                <a:latin typeface="NikoshBAN" pitchFamily="2" charset="0"/>
              </a:rPr>
              <a:t>#ধর্ম,বর্ণ,গোত্র ও শ্রেণিবিভেদ না করে মানুষের মাঝে সৃস্টি করতে সম্প্রীতি ও সৌহার্দপূর্ণ পরিবেশ।</a:t>
            </a:r>
            <a:endParaRPr lang="en-US" sz="6600" b="1" dirty="0">
              <a:ln w="1905"/>
              <a:solidFill>
                <a:prstClr val="black"/>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73205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Rounded Rectangle 1"/>
          <p:cNvSpPr/>
          <p:nvPr/>
        </p:nvSpPr>
        <p:spPr>
          <a:xfrm>
            <a:off x="1947672" y="356166"/>
            <a:ext cx="7908612" cy="729209"/>
          </a:xfrm>
          <a:prstGeom prst="round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IN" sz="4000" b="1" dirty="0">
                <a:solidFill>
                  <a:schemeClr val="tx1"/>
                </a:solidFill>
                <a:latin typeface="NikoshBAN" panose="02000000000000000000" pitchFamily="2" charset="0"/>
                <a:cs typeface="NikoshBAN" panose="02000000000000000000" pitchFamily="2" charset="0"/>
              </a:rPr>
              <a:t>আজকের পাঠের নতুন শব্দের অর্থ জেনে নেই </a:t>
            </a:r>
            <a:endParaRPr lang="en-US" sz="4000" b="1" dirty="0">
              <a:solidFill>
                <a:schemeClr val="tx1"/>
              </a:solidFill>
              <a:latin typeface="NikoshBAN" panose="02000000000000000000" pitchFamily="2" charset="0"/>
              <a:cs typeface="NikoshBAN" panose="02000000000000000000" pitchFamily="2" charset="0"/>
            </a:endParaRPr>
          </a:p>
        </p:txBody>
      </p:sp>
      <p:sp>
        <p:nvSpPr>
          <p:cNvPr id="9" name="Rounded Rectangle 8"/>
          <p:cNvSpPr/>
          <p:nvPr/>
        </p:nvSpPr>
        <p:spPr>
          <a:xfrm>
            <a:off x="1021733" y="2162229"/>
            <a:ext cx="2095687" cy="817423"/>
          </a:xfrm>
          <a:prstGeom prst="roundRect">
            <a:avLst/>
          </a:prstGeom>
          <a:blipFill>
            <a:blip r:embed="rId2"/>
            <a:tile tx="0" ty="0" sx="100000" sy="100000" flip="none" algn="tl"/>
          </a:blipFill>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bn-IN" sz="7200"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প্রসারিত</a:t>
            </a:r>
            <a:endParaRPr lang="en-US" sz="4000" b="1" dirty="0">
              <a:latin typeface="NikoshBAN" panose="02000000000000000000" pitchFamily="2" charset="0"/>
              <a:cs typeface="NikoshBAN" panose="02000000000000000000" pitchFamily="2" charset="0"/>
            </a:endParaRPr>
          </a:p>
        </p:txBody>
      </p:sp>
      <p:sp>
        <p:nvSpPr>
          <p:cNvPr id="10" name="Rounded Rectangle 9"/>
          <p:cNvSpPr/>
          <p:nvPr/>
        </p:nvSpPr>
        <p:spPr>
          <a:xfrm>
            <a:off x="8136459" y="1982687"/>
            <a:ext cx="2445533" cy="1087975"/>
          </a:xfrm>
          <a:prstGeom prst="roundRect">
            <a:avLst/>
          </a:prstGeom>
          <a:blipFill>
            <a:blip r:embed="rId3"/>
            <a:tile tx="0" ty="0" sx="100000" sy="100000" flip="none" algn="tl"/>
          </a:blipFill>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dirty="0" err="1">
                <a:latin typeface="NikoshBAN" panose="02000000000000000000" pitchFamily="2" charset="0"/>
                <a:cs typeface="NikoshBAN" panose="02000000000000000000" pitchFamily="2" charset="0"/>
              </a:rPr>
              <a:t>বিস্তার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লাভ</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করেছে</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এমন</a:t>
            </a:r>
            <a:r>
              <a:rPr lang="en-US" sz="3600" dirty="0">
                <a:latin typeface="NikoshBAN" panose="02000000000000000000" pitchFamily="2" charset="0"/>
                <a:cs typeface="NikoshBAN" panose="02000000000000000000" pitchFamily="2" charset="0"/>
              </a:rPr>
              <a:t>।</a:t>
            </a:r>
          </a:p>
        </p:txBody>
      </p:sp>
      <p:sp>
        <p:nvSpPr>
          <p:cNvPr id="13" name="Rounded Rectangle 12"/>
          <p:cNvSpPr/>
          <p:nvPr/>
        </p:nvSpPr>
        <p:spPr>
          <a:xfrm>
            <a:off x="967701" y="4770039"/>
            <a:ext cx="2217592" cy="817423"/>
          </a:xfrm>
          <a:prstGeom prst="roundRect">
            <a:avLst/>
          </a:prstGeom>
          <a:blipFill>
            <a:blip r:embed="rId4"/>
            <a:tile tx="0" ty="0" sx="100000" sy="100000" flip="none" algn="tl"/>
          </a:blipFill>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bn-IN" sz="5400" dirty="0">
                <a:latin typeface="NikoshBAN" panose="02000000000000000000" pitchFamily="2" charset="0"/>
                <a:cs typeface="NikoshBAN" panose="02000000000000000000" pitchFamily="2" charset="0"/>
              </a:rPr>
              <a:t> </a:t>
            </a:r>
            <a:r>
              <a:rPr lang="bn-BD" sz="4000" dirty="0">
                <a:latin typeface="NikoshBAN" panose="02000000000000000000" pitchFamily="2" charset="0"/>
                <a:cs typeface="NikoshBAN" panose="02000000000000000000" pitchFamily="2" charset="0"/>
              </a:rPr>
              <a:t>দীপ্তিমান</a:t>
            </a:r>
            <a:endParaRPr lang="en-US" sz="4000" dirty="0">
              <a:latin typeface="NikoshBAN" panose="02000000000000000000" pitchFamily="2" charset="0"/>
              <a:cs typeface="NikoshBAN" panose="02000000000000000000" pitchFamily="2" charset="0"/>
            </a:endParaRPr>
          </a:p>
        </p:txBody>
      </p:sp>
      <p:sp>
        <p:nvSpPr>
          <p:cNvPr id="14" name="Rounded Rectangle 13"/>
          <p:cNvSpPr/>
          <p:nvPr/>
        </p:nvSpPr>
        <p:spPr>
          <a:xfrm>
            <a:off x="8136459" y="4631189"/>
            <a:ext cx="2445534" cy="956273"/>
          </a:xfrm>
          <a:prstGeom prst="roundRect">
            <a:avLst/>
          </a:prstGeom>
          <a:blipFill>
            <a:blip r:embed="rId5"/>
            <a:tile tx="0" ty="0" sx="100000" sy="100000" flip="none" algn="tl"/>
          </a:blipFill>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bn-BD" sz="4000" dirty="0">
                <a:latin typeface="NikoshBAN" panose="02000000000000000000" pitchFamily="2" charset="0"/>
                <a:cs typeface="NikoshBAN" panose="02000000000000000000" pitchFamily="2" charset="0"/>
              </a:rPr>
              <a:t>উজ্জ্বল</a:t>
            </a:r>
            <a:endParaRPr lang="en-US" sz="4000" dirty="0">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39989" y="1415441"/>
            <a:ext cx="3321423" cy="214195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39989" y="3993776"/>
            <a:ext cx="3321424" cy="213145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45604878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heel(1)">
                                      <p:cBhvr>
                                        <p:cTn id="14" dur="2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heel(1)">
                                      <p:cBhvr>
                                        <p:cTn id="31" dur="2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Rounded Rectangle 1"/>
          <p:cNvSpPr/>
          <p:nvPr/>
        </p:nvSpPr>
        <p:spPr>
          <a:xfrm>
            <a:off x="2388358" y="356166"/>
            <a:ext cx="7027240" cy="729209"/>
          </a:xfrm>
          <a:prstGeom prst="round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BD" sz="4000" b="1" dirty="0">
                <a:ln w="11430"/>
                <a:solidFill>
                  <a:prstClr val="black"/>
                </a:solidFill>
                <a:effectLst>
                  <a:outerShdw blurRad="50800" dist="39000" dir="5460000" algn="tl">
                    <a:srgbClr val="000000">
                      <a:alpha val="38000"/>
                    </a:srgbClr>
                  </a:outerShdw>
                </a:effectLst>
                <a:latin typeface="NikoshBAN" pitchFamily="2" charset="0"/>
                <a:cs typeface="NikoshBAN" pitchFamily="2" charset="0"/>
              </a:rPr>
              <a:t>আরো কিছু শব্দার্থ শিখে নিই</a:t>
            </a:r>
            <a:endParaRPr lang="en-US" sz="4000" dirty="0">
              <a:solidFill>
                <a:prstClr val="black"/>
              </a:solidFill>
              <a:latin typeface="NikoshBAN" pitchFamily="2" charset="0"/>
              <a:cs typeface="NikoshBAN" pitchFamily="2" charset="0"/>
            </a:endParaRPr>
          </a:p>
        </p:txBody>
      </p:sp>
      <p:sp>
        <p:nvSpPr>
          <p:cNvPr id="9" name="Rounded Rectangle 8"/>
          <p:cNvSpPr/>
          <p:nvPr/>
        </p:nvSpPr>
        <p:spPr>
          <a:xfrm>
            <a:off x="1021733" y="1982687"/>
            <a:ext cx="2095687" cy="817423"/>
          </a:xfrm>
          <a:prstGeom prst="roundRect">
            <a:avLst/>
          </a:prstGeom>
          <a:solidFill>
            <a:schemeClr val="accent6">
              <a:lumMod val="40000"/>
              <a:lumOff val="60000"/>
            </a:schemeClr>
          </a:solidFill>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bn-IN" sz="7200"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সিন্ধু</a:t>
            </a:r>
            <a:r>
              <a:rPr lang="en-US" sz="4000" b="1" dirty="0">
                <a:latin typeface="NikoshBAN" panose="02000000000000000000" pitchFamily="2" charset="0"/>
                <a:cs typeface="NikoshBAN" panose="02000000000000000000" pitchFamily="2" charset="0"/>
              </a:rPr>
              <a:t> </a:t>
            </a:r>
          </a:p>
        </p:txBody>
      </p:sp>
      <p:sp>
        <p:nvSpPr>
          <p:cNvPr id="10" name="Rounded Rectangle 9"/>
          <p:cNvSpPr/>
          <p:nvPr/>
        </p:nvSpPr>
        <p:spPr>
          <a:xfrm>
            <a:off x="8083644" y="1867259"/>
            <a:ext cx="2445533" cy="1087975"/>
          </a:xfrm>
          <a:prstGeom prst="roundRect">
            <a:avLst/>
          </a:prstGeom>
          <a:solidFill>
            <a:schemeClr val="accent1">
              <a:lumMod val="40000"/>
              <a:lumOff val="60000"/>
            </a:schemeClr>
          </a:solidFill>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000" b="1" dirty="0" err="1">
                <a:latin typeface="NikoshBAN" panose="02000000000000000000" pitchFamily="2" charset="0"/>
                <a:cs typeface="NikoshBAN" panose="02000000000000000000" pitchFamily="2" charset="0"/>
              </a:rPr>
              <a:t>সমুদ্র,সাগর</a:t>
            </a:r>
            <a:endParaRPr lang="en-US" sz="4000" b="1" dirty="0">
              <a:latin typeface="NikoshBAN" panose="02000000000000000000" pitchFamily="2" charset="0"/>
              <a:cs typeface="NikoshBAN" panose="02000000000000000000" pitchFamily="2" charset="0"/>
            </a:endParaRPr>
          </a:p>
        </p:txBody>
      </p:sp>
      <p:sp>
        <p:nvSpPr>
          <p:cNvPr id="12" name="Rounded Rectangle 11"/>
          <p:cNvSpPr/>
          <p:nvPr/>
        </p:nvSpPr>
        <p:spPr>
          <a:xfrm>
            <a:off x="1021733" y="4651574"/>
            <a:ext cx="2217592" cy="817423"/>
          </a:xfrm>
          <a:prstGeom prst="roundRect">
            <a:avLst/>
          </a:prstGeom>
          <a:solidFill>
            <a:schemeClr val="bg2">
              <a:lumMod val="90000"/>
            </a:schemeClr>
          </a:solidFill>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bn-IN" sz="5400" dirty="0">
                <a:latin typeface="NikoshBAN" panose="02000000000000000000" pitchFamily="2" charset="0"/>
                <a:cs typeface="NikoshBAN" panose="02000000000000000000" pitchFamily="2" charset="0"/>
              </a:rPr>
              <a:t> </a:t>
            </a:r>
            <a:r>
              <a:rPr lang="bn-BD" sz="4000" b="1" dirty="0">
                <a:latin typeface="NikoshBAN" panose="02000000000000000000" pitchFamily="2" charset="0"/>
                <a:cs typeface="NikoshBAN" panose="02000000000000000000" pitchFamily="2" charset="0"/>
              </a:rPr>
              <a:t>কেতন</a:t>
            </a:r>
            <a:endParaRPr lang="en-US" sz="4000" b="1" dirty="0">
              <a:latin typeface="NikoshBAN" panose="02000000000000000000" pitchFamily="2" charset="0"/>
              <a:cs typeface="NikoshBAN" panose="02000000000000000000" pitchFamily="2" charset="0"/>
            </a:endParaRPr>
          </a:p>
        </p:txBody>
      </p:sp>
      <p:sp>
        <p:nvSpPr>
          <p:cNvPr id="13" name="Rounded Rectangle 12"/>
          <p:cNvSpPr/>
          <p:nvPr/>
        </p:nvSpPr>
        <p:spPr>
          <a:xfrm>
            <a:off x="8083644" y="4651574"/>
            <a:ext cx="2510768" cy="956273"/>
          </a:xfrm>
          <a:prstGeom prst="roundRect">
            <a:avLst/>
          </a:prstGeom>
          <a:blipFill>
            <a:blip r:embed="rId3"/>
            <a:tile tx="0" ty="0" sx="100000" sy="100000" flip="none" algn="tl"/>
          </a:blipFill>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bn-BD" sz="4000" b="1" dirty="0">
                <a:latin typeface="NikoshBAN" panose="02000000000000000000" pitchFamily="2" charset="0"/>
                <a:cs typeface="NikoshBAN" panose="02000000000000000000" pitchFamily="2" charset="0"/>
              </a:rPr>
              <a:t>পতাকা</a:t>
            </a:r>
            <a:endParaRPr lang="en-US" sz="4000" b="1" dirty="0">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6496" y="1455111"/>
            <a:ext cx="3118981" cy="214312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06496" y="4021691"/>
            <a:ext cx="3118981" cy="207718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19090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heel(1)">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heel(1)">
                                      <p:cBhvr>
                                        <p:cTn id="33" dur="20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720</TotalTime>
  <Words>574</Words>
  <Application>Microsoft Office PowerPoint</Application>
  <PresentationFormat>Widescreen</PresentationFormat>
  <Paragraphs>120</Paragraphs>
  <Slides>22</Slides>
  <Notes>1</Notes>
  <HiddenSlides>0</HiddenSlides>
  <MMClips>1</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Wood Type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Computer City</dc:creator>
  <cp:lastModifiedBy>Unknown User</cp:lastModifiedBy>
  <cp:revision>236</cp:revision>
  <dcterms:created xsi:type="dcterms:W3CDTF">2020-05-21T11:16:38Z</dcterms:created>
  <dcterms:modified xsi:type="dcterms:W3CDTF">2020-10-30T13:02:08Z</dcterms:modified>
</cp:coreProperties>
</file>