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68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99" y="762000"/>
            <a:ext cx="8458200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5334000" y="5614507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আসাদ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487680" y="1623692"/>
            <a:ext cx="3627120" cy="3842656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shahid-asad.thumbnail.jpg"/>
          <p:cNvPicPr>
            <a:picLocks noChangeAspect="1"/>
          </p:cNvPicPr>
          <p:nvPr/>
        </p:nvPicPr>
        <p:blipFill rotWithShape="1">
          <a:blip r:embed="rId4">
            <a:lum bright="-10000" contrast="40000"/>
          </a:blip>
          <a:srcRect t="6959"/>
          <a:stretch/>
        </p:blipFill>
        <p:spPr>
          <a:xfrm>
            <a:off x="4800600" y="1623692"/>
            <a:ext cx="3810000" cy="3842656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21"/>
          <p:cNvSpPr txBox="1"/>
          <p:nvPr/>
        </p:nvSpPr>
        <p:spPr>
          <a:xfrm>
            <a:off x="132733" y="5614507"/>
            <a:ext cx="43281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সার্জেন্ট জহুরুল হক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799" y="251703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6324599"/>
            <a:ext cx="8839200" cy="5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1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520670" y="4665214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শহিদ মতিউর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6784066" y="1447800"/>
            <a:ext cx="20752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রাজপথে বুকের তাজা রক্ত ঢেলে দিয়ে ভাষার জন্য আত্মদান করেছেন সালাম, জব্বার, বরকত, রফিক, শফিক, আসাদসহ আরও নাম না জানা অনেকে। তাঁরা আমাদের অকুতোভয় ভাষাশহিদ। </a:t>
            </a:r>
            <a:endParaRPr lang="en-US" sz="2400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9" y="1633179"/>
            <a:ext cx="2602275" cy="2738133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68" y="1655303"/>
            <a:ext cx="2760406" cy="2716010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21"/>
          <p:cNvSpPr txBox="1"/>
          <p:nvPr/>
        </p:nvSpPr>
        <p:spPr>
          <a:xfrm>
            <a:off x="228600" y="4665214"/>
            <a:ext cx="34358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ড.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শামসুজ্জোহা 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81352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85895" y="5160983"/>
            <a:ext cx="1947981" cy="1489170"/>
            <a:chOff x="2715802" y="5161237"/>
            <a:chExt cx="1947981" cy="1489170"/>
          </a:xfrm>
        </p:grpSpPr>
        <p:sp>
          <p:nvSpPr>
            <p:cNvPr id="5" name="TextBox 33"/>
            <p:cNvSpPr txBox="1"/>
            <p:nvPr/>
          </p:nvSpPr>
          <p:spPr>
            <a:xfrm rot="921917">
              <a:off x="3011033" y="5182684"/>
              <a:ext cx="762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bn-BD" sz="8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715802" y="5352670"/>
              <a:ext cx="1578796" cy="119968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TextBox 31"/>
            <p:cNvSpPr txBox="1"/>
            <p:nvPr/>
          </p:nvSpPr>
          <p:spPr>
            <a:xfrm rot="946618">
              <a:off x="3292183" y="5942521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ঐ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32"/>
            <p:cNvSpPr txBox="1"/>
            <p:nvPr/>
          </p:nvSpPr>
          <p:spPr>
            <a:xfrm rot="20153790">
              <a:off x="3265263" y="5161237"/>
              <a:ext cx="137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 </a:t>
              </a:r>
              <a:endPara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6324599"/>
            <a:ext cx="8839200" cy="5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7" y="1675657"/>
            <a:ext cx="3809999" cy="35066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64423"/>
            <a:ext cx="3657600" cy="350668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47799" y="460164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2699" y="5397339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6324599"/>
            <a:ext cx="8839200" cy="5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42968"/>
            <a:ext cx="3124200" cy="406774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5" y="1342968"/>
            <a:ext cx="3143689" cy="4067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5731160"/>
            <a:ext cx="8763000" cy="1000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199" y="390441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298" y="5566654"/>
            <a:ext cx="739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78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3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hahid-minar.jpg"/>
          <p:cNvPicPr>
            <a:picLocks noChangeAspect="1"/>
          </p:cNvPicPr>
          <p:nvPr/>
        </p:nvPicPr>
        <p:blipFill>
          <a:blip r:embed="rId3">
            <a:lum contrast="40000"/>
          </a:blip>
          <a:srcRect t="14815"/>
          <a:stretch>
            <a:fillRect/>
          </a:stretch>
        </p:blipFill>
        <p:spPr>
          <a:xfrm>
            <a:off x="4686499" y="1326678"/>
            <a:ext cx="4114800" cy="325723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 descr="DSCN0630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rcRect t="2137" r="13462"/>
          <a:stretch>
            <a:fillRect/>
          </a:stretch>
        </p:blipFill>
        <p:spPr>
          <a:xfrm>
            <a:off x="342702" y="1326678"/>
            <a:ext cx="3848298" cy="324198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16"/>
          <p:cNvSpPr txBox="1"/>
          <p:nvPr/>
        </p:nvSpPr>
        <p:spPr>
          <a:xfrm>
            <a:off x="362367" y="5075459"/>
            <a:ext cx="83058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কোথায় ফুল দিতে যাচ্ছে? কেন? তিনটি বাক্যে লেখ।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362367" y="272474"/>
            <a:ext cx="2248098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5731160"/>
            <a:ext cx="8763000" cy="1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>
          <a:xfrm>
            <a:off x="4729316" y="1379769"/>
            <a:ext cx="3962400" cy="330751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Picture 3" descr="1604961_654937884570016_1582920992_n.jpg"/>
          <p:cNvPicPr>
            <a:picLocks noChangeAspect="1"/>
          </p:cNvPicPr>
          <p:nvPr/>
        </p:nvPicPr>
        <p:blipFill>
          <a:blip r:embed="rId4">
            <a:lum contrast="40000"/>
          </a:blip>
          <a:srcRect r="4167" b="8824"/>
          <a:stretch>
            <a:fillRect/>
          </a:stretch>
        </p:blipFill>
        <p:spPr>
          <a:xfrm>
            <a:off x="658760" y="1447304"/>
            <a:ext cx="3848101" cy="3239979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63500">
              <a:srgbClr val="00B050">
                <a:alpha val="4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53961" y="4861438"/>
            <a:ext cx="8305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 কোন সালে ভাষা আন্দোলন হয়? তখন বাংলা কি মাস ছিল?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37"/>
          <p:cNvSpPr txBox="1"/>
          <p:nvPr/>
        </p:nvSpPr>
        <p:spPr>
          <a:xfrm>
            <a:off x="342899" y="5486400"/>
            <a:ext cx="8458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‘ভাষাশহিদ’ কাদের বলা হয়? পাঁচজন ভাষা শহিদের নাম বল।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261" y="317864"/>
            <a:ext cx="1981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5731160"/>
            <a:ext cx="8763000" cy="1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8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247149"/>
            <a:ext cx="2590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3)\bari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78590"/>
            <a:ext cx="5638800" cy="3979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8599" y="5507759"/>
            <a:ext cx="868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সৈনিক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5731160"/>
            <a:ext cx="8763000" cy="1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3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2" y="275425"/>
            <a:ext cx="8606633" cy="6307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421" y="3733800"/>
            <a:ext cx="7239000" cy="156966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92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3321" y="1086015"/>
            <a:ext cx="4080085" cy="1193579"/>
            <a:chOff x="2259911" y="415729"/>
            <a:chExt cx="4080085" cy="1193579"/>
          </a:xfrm>
        </p:grpSpPr>
        <p:sp>
          <p:nvSpPr>
            <p:cNvPr id="6" name="Oval 5"/>
            <p:cNvSpPr/>
            <p:nvPr/>
          </p:nvSpPr>
          <p:spPr>
            <a:xfrm>
              <a:off x="2259911" y="415729"/>
              <a:ext cx="1276083" cy="113604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20400" y="431515"/>
              <a:ext cx="1276083" cy="11360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80889" y="431514"/>
              <a:ext cx="1276083" cy="113604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063913" y="473263"/>
              <a:ext cx="1276083" cy="113604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41" y="694313"/>
            <a:ext cx="2517939" cy="255584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3435433"/>
            <a:ext cx="6705600" cy="2800767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যতীন্দ্র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8" y="6248400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946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628650" y="2438400"/>
            <a:ext cx="7620000" cy="35394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চতুর্থ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‘আমাদের মুক্তিযুদ্ধ’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আন্দোলন:1952   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মিনিট। 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2590800" y="931902"/>
            <a:ext cx="3695700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r>
              <a:rPr lang="bn-BD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" name="Picture 4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8" y="6248400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Content\My content\New folder\FLORES1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7" y="147266"/>
            <a:ext cx="1142999" cy="7105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Content\My content\New folder\FLORES1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841" y="163250"/>
            <a:ext cx="1125857" cy="699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574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19200"/>
            <a:ext cx="7010400" cy="92333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70735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8" y="6248400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00" y="4685974"/>
            <a:ext cx="1670000" cy="15537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889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1066800"/>
            <a:ext cx="7467600" cy="83099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798" y="2991635"/>
            <a:ext cx="7010401" cy="132343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আন্দোলন:১৯৫২ 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8" y="6248400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1954698"/>
            <a:ext cx="7010400" cy="3752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842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538974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3505" y="237204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১৪.১.১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299" y="3023351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১৪.১.২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319" y="3738319"/>
            <a:ext cx="7720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১৪.১.৩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আত্নত্যাগের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711" y="1570627"/>
            <a:ext cx="650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8" y="5191043"/>
            <a:ext cx="8915400" cy="15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4"/>
          <p:cNvSpPr txBox="1"/>
          <p:nvPr/>
        </p:nvSpPr>
        <p:spPr>
          <a:xfrm>
            <a:off x="476247" y="5441812"/>
            <a:ext cx="81915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রাষ্ট্রভাষার দাবীতে ছাত্র আন্দোলন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housands-of-people-are-marching-towards-samaguri-in-response-to-a-call-given-by-audf-president-chalu-samaguri-on-may-10_XxfTH_25136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l="5128" t="12103" r="16667" b="10187"/>
          <a:stretch>
            <a:fillRect/>
          </a:stretch>
        </p:blipFill>
        <p:spPr>
          <a:xfrm>
            <a:off x="4863649" y="1409770"/>
            <a:ext cx="3581400" cy="3657600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1604961_654937884570016_1582920992_n.jpg"/>
          <p:cNvPicPr>
            <a:picLocks noChangeAspect="1"/>
          </p:cNvPicPr>
          <p:nvPr/>
        </p:nvPicPr>
        <p:blipFill>
          <a:blip r:embed="rId4">
            <a:lum contrast="40000"/>
          </a:blip>
          <a:srcRect r="4167" b="8824"/>
          <a:stretch>
            <a:fillRect/>
          </a:stretch>
        </p:blipFill>
        <p:spPr>
          <a:xfrm>
            <a:off x="400417" y="1409770"/>
            <a:ext cx="3764281" cy="3657600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447798" y="269819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6324599"/>
            <a:ext cx="8839200" cy="5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4"/>
          <p:cNvSpPr txBox="1"/>
          <p:nvPr/>
        </p:nvSpPr>
        <p:spPr>
          <a:xfrm>
            <a:off x="5867400" y="5533457"/>
            <a:ext cx="146208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বরকত 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8"/>
          <p:cNvSpPr txBox="1"/>
          <p:nvPr/>
        </p:nvSpPr>
        <p:spPr>
          <a:xfrm>
            <a:off x="1618060" y="5533457"/>
            <a:ext cx="1905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সালাম 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LAM.jpg"/>
          <p:cNvPicPr>
            <a:picLocks noChangeAspect="1"/>
          </p:cNvPicPr>
          <p:nvPr/>
        </p:nvPicPr>
        <p:blipFill>
          <a:blip r:embed="rId3">
            <a:lum bright="-5000" contrast="51000"/>
          </a:blip>
          <a:srcRect l="2315" t="1826" r="2778" b="8686"/>
          <a:stretch>
            <a:fillRect/>
          </a:stretch>
        </p:blipFill>
        <p:spPr>
          <a:xfrm>
            <a:off x="1052703" y="1659924"/>
            <a:ext cx="3429000" cy="3733800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 descr="elius_1297332992_1-5._Shaheed_Borkot.jpg"/>
          <p:cNvPicPr>
            <a:picLocks noChangeAspect="1"/>
          </p:cNvPicPr>
          <p:nvPr/>
        </p:nvPicPr>
        <p:blipFill>
          <a:blip r:embed="rId4">
            <a:lum bright="-1000" contrast="49000"/>
          </a:blip>
          <a:stretch>
            <a:fillRect/>
          </a:stretch>
        </p:blipFill>
        <p:spPr>
          <a:xfrm>
            <a:off x="4952998" y="1642718"/>
            <a:ext cx="3538001" cy="3839723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8" name="TextBox 7"/>
          <p:cNvSpPr txBox="1"/>
          <p:nvPr/>
        </p:nvSpPr>
        <p:spPr>
          <a:xfrm>
            <a:off x="1447798" y="269819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6324599"/>
            <a:ext cx="8839200" cy="5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4"/>
          <p:cNvSpPr txBox="1"/>
          <p:nvPr/>
        </p:nvSpPr>
        <p:spPr>
          <a:xfrm>
            <a:off x="1348555" y="5551774"/>
            <a:ext cx="21145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রফিক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8"/>
          <p:cNvSpPr txBox="1"/>
          <p:nvPr/>
        </p:nvSpPr>
        <p:spPr>
          <a:xfrm>
            <a:off x="5844540" y="5527193"/>
            <a:ext cx="1905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জব্বার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lius_1297505298_1-4._Shaheed_Abdul_Jabbar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rcRect b="8108"/>
          <a:stretch>
            <a:fillRect/>
          </a:stretch>
        </p:blipFill>
        <p:spPr>
          <a:xfrm>
            <a:off x="5029200" y="1676399"/>
            <a:ext cx="3535680" cy="3753246"/>
          </a:xfrm>
          <a:prstGeom prst="rect">
            <a:avLst/>
          </a:prstGeom>
          <a:ln>
            <a:solidFill>
              <a:srgbClr val="00B0F0"/>
            </a:solidFill>
          </a:ln>
          <a:effectLst/>
        </p:spPr>
      </p:pic>
      <p:pic>
        <p:nvPicPr>
          <p:cNvPr id="6" name="Picture 5" descr="elius_1297594073_1-2._Saheed_Rafiq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598845" y="1676399"/>
            <a:ext cx="3613970" cy="3774391"/>
          </a:xfrm>
          <a:prstGeom prst="rect">
            <a:avLst/>
          </a:prstGeom>
          <a:ln>
            <a:solidFill>
              <a:srgbClr val="00B0F0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96808" y="435449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6324599"/>
            <a:ext cx="8839200" cy="5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257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69</cp:revision>
  <dcterms:created xsi:type="dcterms:W3CDTF">2006-08-16T00:00:00Z</dcterms:created>
  <dcterms:modified xsi:type="dcterms:W3CDTF">2020-11-01T11:33:43Z</dcterms:modified>
</cp:coreProperties>
</file>