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6"/>
  </p:notesMasterIdLst>
  <p:handoutMasterIdLst>
    <p:handoutMasterId r:id="rId17"/>
  </p:handoutMasterIdLst>
  <p:sldIdLst>
    <p:sldId id="279" r:id="rId2"/>
    <p:sldId id="280" r:id="rId3"/>
    <p:sldId id="281" r:id="rId4"/>
    <p:sldId id="256" r:id="rId5"/>
    <p:sldId id="283" r:id="rId6"/>
    <p:sldId id="285" r:id="rId7"/>
    <p:sldId id="289" r:id="rId8"/>
    <p:sldId id="288" r:id="rId9"/>
    <p:sldId id="290" r:id="rId10"/>
    <p:sldId id="278" r:id="rId11"/>
    <p:sldId id="291" r:id="rId12"/>
    <p:sldId id="286" r:id="rId13"/>
    <p:sldId id="287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33CC33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BA799-9F0C-4A4D-8236-DE48D208D376}" type="datetime1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6FAEA-0B3F-4879-9BBC-B0D86867F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630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BFC3-CCFE-49EE-9134-132A738688C2}" type="datetime1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03495-3AD7-4F1F-8C0F-2C2851455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996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3495-3AD7-4F1F-8C0F-2C2851455D4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BBD5C73-2D92-41B7-BF39-4377D3D9D60E}" type="datetime1">
              <a:rPr lang="en-US" smtClean="0"/>
              <a:t>10/31/2020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0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A744-688A-497B-96BD-774E39843B36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6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88B0-83DE-46EA-B1A3-3A0DE3B709AA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BD15-02C7-4559-B063-A0B5303340E5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1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2D89-4B5D-49A9-B1B8-858D75880661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9AC0-30A5-4ECD-B5C5-7DF8A0FE75A5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6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0630-ABFA-41BD-BCEC-39C0D7C6681C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C017-4EB7-4495-BFA0-84A0C3C85D57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C4E-9B87-4576-8113-503C5B312E52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53-0C07-4136-9BFE-7524E215559A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387F-640A-4753-91D1-5B3723516F5A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1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2CA3-4B29-4EAD-BFE3-D4228E71E21C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6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080BC-11E0-4271-BB5C-D7A753EB210C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D3D2-FB77-4760-9F47-D1FB2566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DBF48-9AA7-40FF-8372-D60E6E88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53-0C07-4136-9BFE-7524E215559A}" type="datetime9">
              <a:rPr lang="en-US" smtClean="0"/>
              <a:t>10/31/2020 12:41:16 PM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9CA67-AAB6-4C1F-B23F-9F6042601770}"/>
              </a:ext>
            </a:extLst>
          </p:cNvPr>
          <p:cNvSpPr txBox="1"/>
          <p:nvPr/>
        </p:nvSpPr>
        <p:spPr>
          <a:xfrm>
            <a:off x="225083" y="136525"/>
            <a:ext cx="765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0E2A9-5556-4C06-9677-CFB340C80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152189"/>
            <a:ext cx="11746523" cy="55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4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696CE-A625-4234-80BC-1D38CC63145A}"/>
              </a:ext>
            </a:extLst>
          </p:cNvPr>
          <p:cNvSpPr/>
          <p:nvPr/>
        </p:nvSpPr>
        <p:spPr>
          <a:xfrm>
            <a:off x="727501" y="457201"/>
            <a:ext cx="2409594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শব্দঃ </a:t>
            </a:r>
            <a:endParaRPr lang="en-US" sz="4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B97D1B2-E1CA-4300-B6E7-0389C027A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85347"/>
              </p:ext>
            </p:extLst>
          </p:nvPr>
        </p:nvGraphicFramePr>
        <p:xfrm>
          <a:off x="727501" y="1602935"/>
          <a:ext cx="8239202" cy="33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9601">
                  <a:extLst>
                    <a:ext uri="{9D8B030D-6E8A-4147-A177-3AD203B41FA5}">
                      <a16:colId xmlns:a16="http://schemas.microsoft.com/office/drawing/2014/main" val="419515418"/>
                    </a:ext>
                  </a:extLst>
                </a:gridCol>
                <a:gridCol w="4119601">
                  <a:extLst>
                    <a:ext uri="{9D8B030D-6E8A-4147-A177-3AD203B41FA5}">
                      <a16:colId xmlns:a16="http://schemas.microsoft.com/office/drawing/2014/main" val="2469148745"/>
                    </a:ext>
                  </a:extLst>
                </a:gridCol>
              </a:tblGrid>
              <a:tr h="876112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 শব্দ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বিপরীত শব্দ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831942"/>
                  </a:ext>
                </a:extLst>
              </a:tr>
              <a:tr h="46735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</a:t>
                      </a:r>
                      <a:r>
                        <a:rPr lang="bn-BD" sz="3600" dirty="0"/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</a:t>
                      </a:r>
                      <a:r>
                        <a:rPr lang="bn-BD" sz="3600" dirty="0"/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25946"/>
                  </a:ext>
                </a:extLst>
              </a:tr>
              <a:tr h="46345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r>
                        <a:rPr lang="bn-BD" sz="3600" dirty="0"/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556762"/>
                  </a:ext>
                </a:extLst>
              </a:tr>
              <a:tr h="46345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অবাক</a:t>
                      </a:r>
                      <a:r>
                        <a:rPr lang="bn-BD" sz="3200" dirty="0"/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সবাক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80272"/>
                  </a:ext>
                </a:extLst>
              </a:tr>
              <a:tr h="46345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চাওয়া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6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696CE-A625-4234-80BC-1D38CC63145A}"/>
              </a:ext>
            </a:extLst>
          </p:cNvPr>
          <p:cNvSpPr/>
          <p:nvPr/>
        </p:nvSpPr>
        <p:spPr>
          <a:xfrm>
            <a:off x="333606" y="513472"/>
            <a:ext cx="4511710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000" b="1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DCF2A1-5CC4-4703-88EA-CFD495D26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70141"/>
              </p:ext>
            </p:extLst>
          </p:nvPr>
        </p:nvGraphicFramePr>
        <p:xfrm>
          <a:off x="333606" y="1744394"/>
          <a:ext cx="8102990" cy="2793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2990">
                  <a:extLst>
                    <a:ext uri="{9D8B030D-6E8A-4147-A177-3AD203B41FA5}">
                      <a16:colId xmlns:a16="http://schemas.microsoft.com/office/drawing/2014/main" val="2713624735"/>
                    </a:ext>
                  </a:extLst>
                </a:gridCol>
              </a:tblGrid>
              <a:tr h="931281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</a:t>
                      </a:r>
                      <a:r>
                        <a:rPr lang="bn-BD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পথিক জল পান করতে ব্যস্ত ছিল কেন?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236"/>
                  </a:ext>
                </a:extLst>
              </a:tr>
              <a:tr h="931281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</a:t>
                      </a:r>
                      <a:r>
                        <a:rPr lang="bn-BD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পথিক ঝুড়িওয়ালার কাছে কী চেয়েছিল? 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1192"/>
                  </a:ext>
                </a:extLst>
              </a:tr>
              <a:tr h="931281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</a:t>
                      </a:r>
                      <a:r>
                        <a:rPr lang="bn-BD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খাবার জল কাকে বলে? 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6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A3DCA64F-2ED5-4E8E-B817-BB67B93B4554}"/>
              </a:ext>
            </a:extLst>
          </p:cNvPr>
          <p:cNvSpPr/>
          <p:nvPr/>
        </p:nvSpPr>
        <p:spPr>
          <a:xfrm>
            <a:off x="3641187" y="225083"/>
            <a:ext cx="4909625" cy="171625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7ACE3-7490-40C9-8F70-40FC27A03DE8}"/>
              </a:ext>
            </a:extLst>
          </p:cNvPr>
          <p:cNvSpPr txBox="1"/>
          <p:nvPr/>
        </p:nvSpPr>
        <p:spPr>
          <a:xfrm>
            <a:off x="5380890" y="2410303"/>
            <a:ext cx="6811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পথিক ঝুড়িওয়ালার কাছে কী চেয়েছিল?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খাবার জল কাকে বলে?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51106-D8F6-45C6-A7C6-BC8D1F8D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1" y="2040314"/>
            <a:ext cx="4909625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6407AD3-E784-4E6A-9E2E-4EEC82BAFBC7}"/>
              </a:ext>
            </a:extLst>
          </p:cNvPr>
          <p:cNvSpPr/>
          <p:nvPr/>
        </p:nvSpPr>
        <p:spPr>
          <a:xfrm>
            <a:off x="4403188" y="168812"/>
            <a:ext cx="3596640" cy="1772530"/>
          </a:xfrm>
          <a:prstGeom prst="flowChartPunchedTap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59FD5-AC9C-4F0C-9273-EB2E151B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096086"/>
            <a:ext cx="4754879" cy="45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B01E6-DB05-4BC3-8241-B0B4A9F6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40" y="168812"/>
            <a:ext cx="2447780" cy="1927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FD499-5CA3-4DE6-BA5B-40510B42D1F9}"/>
              </a:ext>
            </a:extLst>
          </p:cNvPr>
          <p:cNvSpPr txBox="1"/>
          <p:nvPr/>
        </p:nvSpPr>
        <p:spPr>
          <a:xfrm>
            <a:off x="5247249" y="3105834"/>
            <a:ext cx="663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পথিক সম্পর্কে পাঁচতি বাক্য লিখে আনবে । </a:t>
            </a:r>
          </a:p>
        </p:txBody>
      </p:sp>
    </p:spTree>
    <p:extLst>
      <p:ext uri="{BB962C8B-B14F-4D97-AF65-F5344CB8AC3E}">
        <p14:creationId xmlns:p14="http://schemas.microsoft.com/office/powerpoint/2010/main" val="338945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8FD40-EB72-4F99-AB30-A1A6A68E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6753-0C07-4136-9BFE-7524E215559A}" type="datetime9">
              <a:rPr lang="en-US" smtClean="0"/>
              <a:t>10/31/2020 12:53:41 PM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AAB54-1CF9-4F5F-A796-86B57725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F123C-7AAA-498C-8473-ABB4489BBFFB}"/>
              </a:ext>
            </a:extLst>
          </p:cNvPr>
          <p:cNvSpPr txBox="1"/>
          <p:nvPr/>
        </p:nvSpPr>
        <p:spPr>
          <a:xfrm>
            <a:off x="422031" y="295421"/>
            <a:ext cx="4135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B150C-7819-4CE2-A837-34B34989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833AA-8F92-464A-AF71-73FD2CCBA9A8}"/>
              </a:ext>
            </a:extLst>
          </p:cNvPr>
          <p:cNvSpPr/>
          <p:nvPr/>
        </p:nvSpPr>
        <p:spPr>
          <a:xfrm>
            <a:off x="225084" y="1927274"/>
            <a:ext cx="5542670" cy="4754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8900C-44C5-4827-9912-6EE568522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43" y="2082018"/>
            <a:ext cx="2067949" cy="1924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47506C2D-0B40-4E9B-AD7F-773A8AE11304}"/>
              </a:ext>
            </a:extLst>
          </p:cNvPr>
          <p:cNvSpPr/>
          <p:nvPr/>
        </p:nvSpPr>
        <p:spPr>
          <a:xfrm>
            <a:off x="4341869" y="102031"/>
            <a:ext cx="4323709" cy="1463375"/>
          </a:xfrm>
          <a:prstGeom prst="cloud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221E6A-A56C-4265-8F89-5BCBE9DF7C15}"/>
              </a:ext>
            </a:extLst>
          </p:cNvPr>
          <p:cNvSpPr/>
          <p:nvPr/>
        </p:nvSpPr>
        <p:spPr>
          <a:xfrm>
            <a:off x="6048632" y="1919568"/>
            <a:ext cx="6073283" cy="4754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F1A7D-EC75-4C93-B918-03C89E8A2759}"/>
              </a:ext>
            </a:extLst>
          </p:cNvPr>
          <p:cNvSpPr txBox="1"/>
          <p:nvPr/>
        </p:nvSpPr>
        <p:spPr>
          <a:xfrm>
            <a:off x="6664817" y="3803464"/>
            <a:ext cx="49401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৫ম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 অবাক জলপান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নাঃ একটু ----- চাকরি করে।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৬৪-৬৫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844D0-A16F-4F4C-8951-E48B55BD4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039479"/>
            <a:ext cx="1702191" cy="1580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ADE4C2-58BD-4439-B8E5-BDDDCC758218}"/>
              </a:ext>
            </a:extLst>
          </p:cNvPr>
          <p:cNvSpPr txBox="1"/>
          <p:nvPr/>
        </p:nvSpPr>
        <p:spPr>
          <a:xfrm>
            <a:off x="587068" y="4160853"/>
            <a:ext cx="4757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মার্জুয়ারা বেগম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বালাপাড়া সরকারি প্রাথমিক বিদ্যালয়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ডিমলা, নীলফামারি।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B3BF7E-D73B-475C-8FE2-E2F5726D8185}"/>
              </a:ext>
            </a:extLst>
          </p:cNvPr>
          <p:cNvSpPr txBox="1"/>
          <p:nvPr/>
        </p:nvSpPr>
        <p:spPr>
          <a:xfrm>
            <a:off x="886518" y="6180351"/>
            <a:ext cx="438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anose="02020603050405020304" pitchFamily="18" charset="0"/>
              </a:rPr>
              <a:t>Email: marjuara1982@gmail.com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1677B-8F19-477A-8724-C0BA463EF9DC}"/>
              </a:ext>
            </a:extLst>
          </p:cNvPr>
          <p:cNvSpPr txBox="1"/>
          <p:nvPr/>
        </p:nvSpPr>
        <p:spPr>
          <a:xfrm>
            <a:off x="126609" y="168814"/>
            <a:ext cx="382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ধন্যধান্য পুষ্প ভরা আমাদের এই বসুন্ধরা[2]">
            <a:hlinkClick r:id="" action="ppaction://media"/>
            <a:extLst>
              <a:ext uri="{FF2B5EF4-FFF2-40B4-BE49-F238E27FC236}">
                <a16:creationId xmlns:a16="http://schemas.microsoft.com/office/drawing/2014/main" id="{5ED4E2A5-5398-426E-B553-CD168F2852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608" y="1112352"/>
            <a:ext cx="11887201" cy="5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3CF-6219-4638-8381-FB18D1CCF566}" type="datetime9">
              <a:rPr lang="en-US" smtClean="0"/>
              <a:t>10/31/2020 12:41:19 PM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BC1CA5-88D2-44CA-B23B-B594A0D27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" y="136525"/>
            <a:ext cx="11788726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applause.wav"/>
          </p:stSnd>
        </p:sndAc>
      </p:transition>
    </mc:Choice>
    <mc:Fallback xmlns="">
      <p:transition spd="slow">
        <p:circle/>
        <p:sndAc>
          <p:stSnd>
            <p:snd r:embed="rId6" name="applaus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4C7A7A4-7470-4BC5-9483-372A0337CB56}"/>
              </a:ext>
            </a:extLst>
          </p:cNvPr>
          <p:cNvSpPr/>
          <p:nvPr/>
        </p:nvSpPr>
        <p:spPr>
          <a:xfrm>
            <a:off x="295421" y="182880"/>
            <a:ext cx="4389120" cy="1083212"/>
          </a:xfrm>
          <a:prstGeom prst="ellipse">
            <a:avLst/>
          </a:prstGeom>
          <a:solidFill>
            <a:srgbClr val="B6E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3FF43-A41D-4FCF-9F08-FB50E73F1663}"/>
              </a:ext>
            </a:extLst>
          </p:cNvPr>
          <p:cNvSpPr/>
          <p:nvPr/>
        </p:nvSpPr>
        <p:spPr>
          <a:xfrm>
            <a:off x="5838092" y="203981"/>
            <a:ext cx="2475914" cy="1041009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CA7F3-4012-40DC-949E-4FEEA56E36F5}"/>
              </a:ext>
            </a:extLst>
          </p:cNvPr>
          <p:cNvSpPr/>
          <p:nvPr/>
        </p:nvSpPr>
        <p:spPr>
          <a:xfrm>
            <a:off x="8975189" y="182880"/>
            <a:ext cx="2405576" cy="1083212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CB60B-A1EB-4BFB-97B0-903052D57BF5}"/>
              </a:ext>
            </a:extLst>
          </p:cNvPr>
          <p:cNvSpPr txBox="1"/>
          <p:nvPr/>
        </p:nvSpPr>
        <p:spPr>
          <a:xfrm>
            <a:off x="393894" y="2014138"/>
            <a:ext cx="369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D770F-2AB1-428B-B1D8-D21EE106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" y="2787956"/>
            <a:ext cx="1160584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4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4CCE-1486-4A1E-9B7F-9CFCB99604D3}"/>
              </a:ext>
            </a:extLst>
          </p:cNvPr>
          <p:cNvSpPr txBox="1"/>
          <p:nvPr/>
        </p:nvSpPr>
        <p:spPr>
          <a:xfrm>
            <a:off x="211015" y="281354"/>
            <a:ext cx="8440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এবং অর্থ বলিঃ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গেরস্ত = গৃহস্থ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খামাখা = অযথা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বরকন্দাজ = পাহারাদার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অস্থির = চঞ্চল </a:t>
            </a:r>
          </a:p>
        </p:txBody>
      </p:sp>
    </p:spTree>
    <p:extLst>
      <p:ext uri="{BB962C8B-B14F-4D97-AF65-F5344CB8AC3E}">
        <p14:creationId xmlns:p14="http://schemas.microsoft.com/office/powerpoint/2010/main" val="326259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17928-E0B9-4981-B310-6A38D640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609"/>
            <a:ext cx="11887200" cy="6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1116E-2B1E-4AC2-9144-AF19352FB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98474"/>
            <a:ext cx="11971605" cy="66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9DF8F-4B4E-4E42-A91C-EB38FA94F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98474"/>
            <a:ext cx="11929403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98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170</Words>
  <Application>Microsoft Office PowerPoint</Application>
  <PresentationFormat>Widescreen</PresentationFormat>
  <Paragraphs>52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SRC</cp:lastModifiedBy>
  <cp:revision>176</cp:revision>
  <dcterms:created xsi:type="dcterms:W3CDTF">2020-07-05T12:28:57Z</dcterms:created>
  <dcterms:modified xsi:type="dcterms:W3CDTF">2020-10-31T19:54:26Z</dcterms:modified>
</cp:coreProperties>
</file>