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60" r:id="rId5"/>
    <p:sldId id="269" r:id="rId6"/>
    <p:sldId id="270" r:id="rId7"/>
    <p:sldId id="271" r:id="rId8"/>
    <p:sldId id="273" r:id="rId9"/>
    <p:sldId id="272" r:id="rId10"/>
    <p:sldId id="276" r:id="rId11"/>
    <p:sldId id="274" r:id="rId12"/>
    <p:sldId id="261" r:id="rId13"/>
    <p:sldId id="262" r:id="rId14"/>
    <p:sldId id="263" r:id="rId15"/>
    <p:sldId id="264" r:id="rId16"/>
    <p:sldId id="267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8" d="100"/>
          <a:sy n="68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image" Target="../media/image12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FC38D-70E6-4DF2-98CD-84B1A3F1837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04C01C-C96F-45BA-AD55-13CEB71A270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dirty="0" err="1">
              <a:latin typeface="NikoshBAN" pitchFamily="2" charset="0"/>
              <a:cs typeface="NikoshBAN" pitchFamily="2" charset="0"/>
            </a:rPr>
            <a:t>জাঙ্ক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ফুড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87197C26-945C-4DA0-AED1-1BFAAFF78854}" type="parTrans" cxnId="{30ACAB39-8ABF-4252-A3E6-012A682411FC}">
      <dgm:prSet/>
      <dgm:spPr/>
      <dgm:t>
        <a:bodyPr/>
        <a:lstStyle/>
        <a:p>
          <a:endParaRPr lang="en-US"/>
        </a:p>
      </dgm:t>
    </dgm:pt>
    <dgm:pt modelId="{3419806E-61E9-45C1-BC4F-3B550155586C}" type="sibTrans" cxnId="{30ACAB39-8ABF-4252-A3E6-012A682411FC}">
      <dgm:prSet/>
      <dgm:spPr/>
      <dgm:t>
        <a:bodyPr/>
        <a:lstStyle/>
        <a:p>
          <a:endParaRPr lang="en-US"/>
        </a:p>
      </dgm:t>
    </dgm:pt>
    <dgm:pt modelId="{4A284D40-2992-4654-9AC4-4D6F3085B80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5AFAE9D-07A0-4E6F-A5EA-B0860E0D7A39}" type="parTrans" cxnId="{34E93C51-0A89-494F-8506-35A0A1B7571E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53099D7A-5C36-4B52-AFDB-DE628B89AD6E}" type="sibTrans" cxnId="{34E93C51-0A89-494F-8506-35A0A1B7571E}">
      <dgm:prSet/>
      <dgm:spPr/>
      <dgm:t>
        <a:bodyPr/>
        <a:lstStyle/>
        <a:p>
          <a:endParaRPr lang="en-US"/>
        </a:p>
      </dgm:t>
    </dgm:pt>
    <dgm:pt modelId="{AE46A79E-0CD2-4092-AB93-EAB80B47E86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1A00215-6904-4405-91C8-3F38842574FF}" type="parTrans" cxnId="{15C9DD47-393F-4047-8BD8-7CE23EA22F6C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CA7FC70-BE84-4449-9D50-0ABB28DBC3E5}" type="sibTrans" cxnId="{15C9DD47-393F-4047-8BD8-7CE23EA22F6C}">
      <dgm:prSet/>
      <dgm:spPr/>
      <dgm:t>
        <a:bodyPr/>
        <a:lstStyle/>
        <a:p>
          <a:endParaRPr lang="en-US"/>
        </a:p>
      </dgm:t>
    </dgm:pt>
    <dgm:pt modelId="{A4F53779-B009-490A-9D6B-C42E3C996BE3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3BCBC3C-A011-4199-9785-7BC0C449BDD2}" type="parTrans" cxnId="{5DF86817-409F-45C0-B256-14477F251CA2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77C824F8-7BC9-4689-AF7D-9E886D477BBD}" type="sibTrans" cxnId="{5DF86817-409F-45C0-B256-14477F251CA2}">
      <dgm:prSet/>
      <dgm:spPr/>
      <dgm:t>
        <a:bodyPr/>
        <a:lstStyle/>
        <a:p>
          <a:endParaRPr lang="en-US"/>
        </a:p>
      </dgm:t>
    </dgm:pt>
    <dgm:pt modelId="{7CD0DCB1-0444-495C-AD27-C3ED5CBEF16D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A10DFEF-A0F7-4353-8C76-06F08711124F}" type="parTrans" cxnId="{D2D47A48-EAC2-4EAC-97B0-A434DB61EF9D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8AA2C00B-377E-441A-A9B3-A68B88E9210F}" type="sibTrans" cxnId="{D2D47A48-EAC2-4EAC-97B0-A434DB61EF9D}">
      <dgm:prSet/>
      <dgm:spPr/>
      <dgm:t>
        <a:bodyPr/>
        <a:lstStyle/>
        <a:p>
          <a:endParaRPr lang="en-US"/>
        </a:p>
      </dgm:t>
    </dgm:pt>
    <dgm:pt modelId="{9D5A3724-17AF-4F2E-AF83-6F991DD6A769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C181B5A-2323-4F7A-9CE3-97F4DC4A03B3}" type="parTrans" cxnId="{7716CC57-19AE-49AD-90A6-2BF0DCC7D921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36107E96-B5CF-4A4D-B2CA-12C7DB0BDF7F}" type="sibTrans" cxnId="{7716CC57-19AE-49AD-90A6-2BF0DCC7D921}">
      <dgm:prSet/>
      <dgm:spPr/>
      <dgm:t>
        <a:bodyPr/>
        <a:lstStyle/>
        <a:p>
          <a:endParaRPr lang="en-US"/>
        </a:p>
      </dgm:t>
    </dgm:pt>
    <dgm:pt modelId="{8F6A13F1-6571-4E5A-8254-D01465FBD9B4}" type="pres">
      <dgm:prSet presAssocID="{481FC38D-70E6-4DF2-98CD-84B1A3F1837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5D9E3B-5B9E-4EB1-89D3-314B776F2D71}" type="pres">
      <dgm:prSet presAssocID="{E804C01C-C96F-45BA-AD55-13CEB71A2708}" presName="centerShape" presStyleLbl="node0" presStyleIdx="0" presStyleCnt="1" custScaleX="136094" custLinFactNeighborX="-1433" custLinFactNeighborY="811"/>
      <dgm:spPr/>
    </dgm:pt>
    <dgm:pt modelId="{6A13C0B1-5F4B-4144-8787-29EE4C509F3A}" type="pres">
      <dgm:prSet presAssocID="{D5AFAE9D-07A0-4E6F-A5EA-B0860E0D7A39}" presName="parTrans" presStyleLbl="sibTrans2D1" presStyleIdx="0" presStyleCnt="5"/>
      <dgm:spPr/>
    </dgm:pt>
    <dgm:pt modelId="{B8144D5D-B44A-431B-8F3C-ABF6135E691D}" type="pres">
      <dgm:prSet presAssocID="{D5AFAE9D-07A0-4E6F-A5EA-B0860E0D7A39}" presName="connectorText" presStyleLbl="sibTrans2D1" presStyleIdx="0" presStyleCnt="5"/>
      <dgm:spPr/>
    </dgm:pt>
    <dgm:pt modelId="{AA77DE9E-E606-46DC-9B93-C6CC83C14A91}" type="pres">
      <dgm:prSet presAssocID="{4A284D40-2992-4654-9AC4-4D6F3085B800}" presName="node" presStyleLbl="node1" presStyleIdx="0" presStyleCnt="5" custRadScaleRad="110593" custRadScaleInc="-8158">
        <dgm:presLayoutVars>
          <dgm:bulletEnabled val="1"/>
        </dgm:presLayoutVars>
      </dgm:prSet>
      <dgm:spPr/>
    </dgm:pt>
    <dgm:pt modelId="{8D1484E6-8E8B-41E1-8BB8-544C6EF5299A}" type="pres">
      <dgm:prSet presAssocID="{01A00215-6904-4405-91C8-3F38842574FF}" presName="parTrans" presStyleLbl="sibTrans2D1" presStyleIdx="1" presStyleCnt="5"/>
      <dgm:spPr/>
    </dgm:pt>
    <dgm:pt modelId="{442EE294-8515-4FBD-BD41-CCF061D3B34C}" type="pres">
      <dgm:prSet presAssocID="{01A00215-6904-4405-91C8-3F38842574FF}" presName="connectorText" presStyleLbl="sibTrans2D1" presStyleIdx="1" presStyleCnt="5"/>
      <dgm:spPr/>
    </dgm:pt>
    <dgm:pt modelId="{FE17326D-B4AB-4955-955C-80F5734ACE39}" type="pres">
      <dgm:prSet presAssocID="{AE46A79E-0CD2-4092-AB93-EAB80B47E869}" presName="node" presStyleLbl="node1" presStyleIdx="1" presStyleCnt="5" custRadScaleRad="188058" custRadScaleInc="-14373">
        <dgm:presLayoutVars>
          <dgm:bulletEnabled val="1"/>
        </dgm:presLayoutVars>
      </dgm:prSet>
      <dgm:spPr/>
    </dgm:pt>
    <dgm:pt modelId="{DF5DE4B3-51A1-475D-AD17-A6CD772D2614}" type="pres">
      <dgm:prSet presAssocID="{2C181B5A-2323-4F7A-9CE3-97F4DC4A03B3}" presName="parTrans" presStyleLbl="sibTrans2D1" presStyleIdx="2" presStyleCnt="5" custLinFactNeighborX="17736" custLinFactNeighborY="-5365"/>
      <dgm:spPr/>
    </dgm:pt>
    <dgm:pt modelId="{018127C1-722E-4C70-A6E5-F585C6E4968D}" type="pres">
      <dgm:prSet presAssocID="{2C181B5A-2323-4F7A-9CE3-97F4DC4A03B3}" presName="connectorText" presStyleLbl="sibTrans2D1" presStyleIdx="2" presStyleCnt="5"/>
      <dgm:spPr/>
    </dgm:pt>
    <dgm:pt modelId="{278A3904-77E0-4C54-A854-B8C1D36C9ECD}" type="pres">
      <dgm:prSet presAssocID="{9D5A3724-17AF-4F2E-AF83-6F991DD6A769}" presName="node" presStyleLbl="node1" presStyleIdx="2" presStyleCnt="5" custRadScaleRad="168486" custRadScaleInc="-68270">
        <dgm:presLayoutVars>
          <dgm:bulletEnabled val="1"/>
        </dgm:presLayoutVars>
      </dgm:prSet>
      <dgm:spPr/>
    </dgm:pt>
    <dgm:pt modelId="{2BC45EC1-8F3B-4242-B0CF-9858808B17F3}" type="pres">
      <dgm:prSet presAssocID="{93BCBC3C-A011-4199-9785-7BC0C449BDD2}" presName="parTrans" presStyleLbl="sibTrans2D1" presStyleIdx="3" presStyleCnt="5"/>
      <dgm:spPr/>
    </dgm:pt>
    <dgm:pt modelId="{C5B9F43B-E476-46FD-8ED9-B559F870E837}" type="pres">
      <dgm:prSet presAssocID="{93BCBC3C-A011-4199-9785-7BC0C449BDD2}" presName="connectorText" presStyleLbl="sibTrans2D1" presStyleIdx="3" presStyleCnt="5"/>
      <dgm:spPr/>
    </dgm:pt>
    <dgm:pt modelId="{85919A0A-8963-4108-B94F-F6DFAC29F98C}" type="pres">
      <dgm:prSet presAssocID="{A4F53779-B009-490A-9D6B-C42E3C996BE3}" presName="node" presStyleLbl="node1" presStyleIdx="3" presStyleCnt="5" custRadScaleRad="167797" custRadScaleInc="58231">
        <dgm:presLayoutVars>
          <dgm:bulletEnabled val="1"/>
        </dgm:presLayoutVars>
      </dgm:prSet>
      <dgm:spPr/>
    </dgm:pt>
    <dgm:pt modelId="{E35B3DAD-6172-4032-83C9-ED8D3141F0F4}" type="pres">
      <dgm:prSet presAssocID="{0A10DFEF-A0F7-4353-8C76-06F08711124F}" presName="parTrans" presStyleLbl="sibTrans2D1" presStyleIdx="4" presStyleCnt="5"/>
      <dgm:spPr/>
    </dgm:pt>
    <dgm:pt modelId="{F014DED4-7812-4FC9-AC7B-9C19F1078708}" type="pres">
      <dgm:prSet presAssocID="{0A10DFEF-A0F7-4353-8C76-06F08711124F}" presName="connectorText" presStyleLbl="sibTrans2D1" presStyleIdx="4" presStyleCnt="5"/>
      <dgm:spPr/>
    </dgm:pt>
    <dgm:pt modelId="{0D93677A-7E48-4D7A-A2B5-2A859E494301}" type="pres">
      <dgm:prSet presAssocID="{7CD0DCB1-0444-495C-AD27-C3ED5CBEF16D}" presName="node" presStyleLbl="node1" presStyleIdx="4" presStyleCnt="5" custRadScaleRad="200329" custRadScaleInc="-22202">
        <dgm:presLayoutVars>
          <dgm:bulletEnabled val="1"/>
        </dgm:presLayoutVars>
      </dgm:prSet>
      <dgm:spPr/>
    </dgm:pt>
  </dgm:ptLst>
  <dgm:cxnLst>
    <dgm:cxn modelId="{CB4E2D0B-4128-49EE-9793-3A2B8B7E392E}" type="presOf" srcId="{2C181B5A-2323-4F7A-9CE3-97F4DC4A03B3}" destId="{018127C1-722E-4C70-A6E5-F585C6E4968D}" srcOrd="1" destOrd="0" presId="urn:microsoft.com/office/officeart/2005/8/layout/radial5"/>
    <dgm:cxn modelId="{1F0A520D-4357-430B-8C0D-EDE500E1D2A9}" type="presOf" srcId="{01A00215-6904-4405-91C8-3F38842574FF}" destId="{8D1484E6-8E8B-41E1-8BB8-544C6EF5299A}" srcOrd="0" destOrd="0" presId="urn:microsoft.com/office/officeart/2005/8/layout/radial5"/>
    <dgm:cxn modelId="{8EC14A14-C2D4-4A6F-A371-A9B82E0F88F9}" type="presOf" srcId="{7CD0DCB1-0444-495C-AD27-C3ED5CBEF16D}" destId="{0D93677A-7E48-4D7A-A2B5-2A859E494301}" srcOrd="0" destOrd="0" presId="urn:microsoft.com/office/officeart/2005/8/layout/radial5"/>
    <dgm:cxn modelId="{5DF86817-409F-45C0-B256-14477F251CA2}" srcId="{E804C01C-C96F-45BA-AD55-13CEB71A2708}" destId="{A4F53779-B009-490A-9D6B-C42E3C996BE3}" srcOrd="3" destOrd="0" parTransId="{93BCBC3C-A011-4199-9785-7BC0C449BDD2}" sibTransId="{77C824F8-7BC9-4689-AF7D-9E886D477BBD}"/>
    <dgm:cxn modelId="{2B81DF31-657E-4F1F-8AD3-40977AEA7666}" type="presOf" srcId="{E804C01C-C96F-45BA-AD55-13CEB71A2708}" destId="{F55D9E3B-5B9E-4EB1-89D3-314B776F2D71}" srcOrd="0" destOrd="0" presId="urn:microsoft.com/office/officeart/2005/8/layout/radial5"/>
    <dgm:cxn modelId="{30ACAB39-8ABF-4252-A3E6-012A682411FC}" srcId="{481FC38D-70E6-4DF2-98CD-84B1A3F1837E}" destId="{E804C01C-C96F-45BA-AD55-13CEB71A2708}" srcOrd="0" destOrd="0" parTransId="{87197C26-945C-4DA0-AED1-1BFAAFF78854}" sibTransId="{3419806E-61E9-45C1-BC4F-3B550155586C}"/>
    <dgm:cxn modelId="{4FA03945-264D-4EC6-B7AD-6A1FA3B2827A}" type="presOf" srcId="{93BCBC3C-A011-4199-9785-7BC0C449BDD2}" destId="{C5B9F43B-E476-46FD-8ED9-B559F870E837}" srcOrd="1" destOrd="0" presId="urn:microsoft.com/office/officeart/2005/8/layout/radial5"/>
    <dgm:cxn modelId="{8058AC66-2E0A-4D30-9EAF-F505D116A417}" type="presOf" srcId="{93BCBC3C-A011-4199-9785-7BC0C449BDD2}" destId="{2BC45EC1-8F3B-4242-B0CF-9858808B17F3}" srcOrd="0" destOrd="0" presId="urn:microsoft.com/office/officeart/2005/8/layout/radial5"/>
    <dgm:cxn modelId="{15C9DD47-393F-4047-8BD8-7CE23EA22F6C}" srcId="{E804C01C-C96F-45BA-AD55-13CEB71A2708}" destId="{AE46A79E-0CD2-4092-AB93-EAB80B47E869}" srcOrd="1" destOrd="0" parTransId="{01A00215-6904-4405-91C8-3F38842574FF}" sibTransId="{FCA7FC70-BE84-4449-9D50-0ABB28DBC3E5}"/>
    <dgm:cxn modelId="{D2D47A48-EAC2-4EAC-97B0-A434DB61EF9D}" srcId="{E804C01C-C96F-45BA-AD55-13CEB71A2708}" destId="{7CD0DCB1-0444-495C-AD27-C3ED5CBEF16D}" srcOrd="4" destOrd="0" parTransId="{0A10DFEF-A0F7-4353-8C76-06F08711124F}" sibTransId="{8AA2C00B-377E-441A-A9B3-A68B88E9210F}"/>
    <dgm:cxn modelId="{0F23574D-35F0-48B6-BEC1-903C44AFDE61}" type="presOf" srcId="{A4F53779-B009-490A-9D6B-C42E3C996BE3}" destId="{85919A0A-8963-4108-B94F-F6DFAC29F98C}" srcOrd="0" destOrd="0" presId="urn:microsoft.com/office/officeart/2005/8/layout/radial5"/>
    <dgm:cxn modelId="{34E93C51-0A89-494F-8506-35A0A1B7571E}" srcId="{E804C01C-C96F-45BA-AD55-13CEB71A2708}" destId="{4A284D40-2992-4654-9AC4-4D6F3085B800}" srcOrd="0" destOrd="0" parTransId="{D5AFAE9D-07A0-4E6F-A5EA-B0860E0D7A39}" sibTransId="{53099D7A-5C36-4B52-AFDB-DE628B89AD6E}"/>
    <dgm:cxn modelId="{7716CC57-19AE-49AD-90A6-2BF0DCC7D921}" srcId="{E804C01C-C96F-45BA-AD55-13CEB71A2708}" destId="{9D5A3724-17AF-4F2E-AF83-6F991DD6A769}" srcOrd="2" destOrd="0" parTransId="{2C181B5A-2323-4F7A-9CE3-97F4DC4A03B3}" sibTransId="{36107E96-B5CF-4A4D-B2CA-12C7DB0BDF7F}"/>
    <dgm:cxn modelId="{26E9A488-BF32-48F0-8740-149240696838}" type="presOf" srcId="{01A00215-6904-4405-91C8-3F38842574FF}" destId="{442EE294-8515-4FBD-BD41-CCF061D3B34C}" srcOrd="1" destOrd="0" presId="urn:microsoft.com/office/officeart/2005/8/layout/radial5"/>
    <dgm:cxn modelId="{A5E2238F-1D5A-47FD-848B-1D55E8113B41}" type="presOf" srcId="{0A10DFEF-A0F7-4353-8C76-06F08711124F}" destId="{F014DED4-7812-4FC9-AC7B-9C19F1078708}" srcOrd="1" destOrd="0" presId="urn:microsoft.com/office/officeart/2005/8/layout/radial5"/>
    <dgm:cxn modelId="{84012898-F3AB-497C-ADDD-EE8FDDD2C4B0}" type="presOf" srcId="{481FC38D-70E6-4DF2-98CD-84B1A3F1837E}" destId="{8F6A13F1-6571-4E5A-8254-D01465FBD9B4}" srcOrd="0" destOrd="0" presId="urn:microsoft.com/office/officeart/2005/8/layout/radial5"/>
    <dgm:cxn modelId="{1A7665BC-8267-4259-BC1E-BA54BB943757}" type="presOf" srcId="{9D5A3724-17AF-4F2E-AF83-6F991DD6A769}" destId="{278A3904-77E0-4C54-A854-B8C1D36C9ECD}" srcOrd="0" destOrd="0" presId="urn:microsoft.com/office/officeart/2005/8/layout/radial5"/>
    <dgm:cxn modelId="{91680BCE-7A3A-4AF0-8913-33B2308FA299}" type="presOf" srcId="{AE46A79E-0CD2-4092-AB93-EAB80B47E869}" destId="{FE17326D-B4AB-4955-955C-80F5734ACE39}" srcOrd="0" destOrd="0" presId="urn:microsoft.com/office/officeart/2005/8/layout/radial5"/>
    <dgm:cxn modelId="{B40F70E8-FACC-422E-9297-11A148081D72}" type="presOf" srcId="{2C181B5A-2323-4F7A-9CE3-97F4DC4A03B3}" destId="{DF5DE4B3-51A1-475D-AD17-A6CD772D2614}" srcOrd="0" destOrd="0" presId="urn:microsoft.com/office/officeart/2005/8/layout/radial5"/>
    <dgm:cxn modelId="{C47A5EF0-BD35-463C-B2E5-E6783F2D8BB5}" type="presOf" srcId="{D5AFAE9D-07A0-4E6F-A5EA-B0860E0D7A39}" destId="{B8144D5D-B44A-431B-8F3C-ABF6135E691D}" srcOrd="1" destOrd="0" presId="urn:microsoft.com/office/officeart/2005/8/layout/radial5"/>
    <dgm:cxn modelId="{A156F2F8-D482-460D-BCDF-2148A1F2E18B}" type="presOf" srcId="{0A10DFEF-A0F7-4353-8C76-06F08711124F}" destId="{E35B3DAD-6172-4032-83C9-ED8D3141F0F4}" srcOrd="0" destOrd="0" presId="urn:microsoft.com/office/officeart/2005/8/layout/radial5"/>
    <dgm:cxn modelId="{BBC0DEFD-D498-42F6-8864-5884FEC44902}" type="presOf" srcId="{D5AFAE9D-07A0-4E6F-A5EA-B0860E0D7A39}" destId="{6A13C0B1-5F4B-4144-8787-29EE4C509F3A}" srcOrd="0" destOrd="0" presId="urn:microsoft.com/office/officeart/2005/8/layout/radial5"/>
    <dgm:cxn modelId="{6959FFFE-59A1-4275-97F3-4F2B1D229A59}" type="presOf" srcId="{4A284D40-2992-4654-9AC4-4D6F3085B800}" destId="{AA77DE9E-E606-46DC-9B93-C6CC83C14A91}" srcOrd="0" destOrd="0" presId="urn:microsoft.com/office/officeart/2005/8/layout/radial5"/>
    <dgm:cxn modelId="{41E7AA0D-772C-4624-85C1-D0461117A78B}" type="presParOf" srcId="{8F6A13F1-6571-4E5A-8254-D01465FBD9B4}" destId="{F55D9E3B-5B9E-4EB1-89D3-314B776F2D71}" srcOrd="0" destOrd="0" presId="urn:microsoft.com/office/officeart/2005/8/layout/radial5"/>
    <dgm:cxn modelId="{28832B45-F8C0-4BED-9A19-0F0EF82C78EA}" type="presParOf" srcId="{8F6A13F1-6571-4E5A-8254-D01465FBD9B4}" destId="{6A13C0B1-5F4B-4144-8787-29EE4C509F3A}" srcOrd="1" destOrd="0" presId="urn:microsoft.com/office/officeart/2005/8/layout/radial5"/>
    <dgm:cxn modelId="{74216370-830C-4D9B-85AE-236E166DB321}" type="presParOf" srcId="{6A13C0B1-5F4B-4144-8787-29EE4C509F3A}" destId="{B8144D5D-B44A-431B-8F3C-ABF6135E691D}" srcOrd="0" destOrd="0" presId="urn:microsoft.com/office/officeart/2005/8/layout/radial5"/>
    <dgm:cxn modelId="{49F59807-B26D-4CB2-AED9-4B2075B3B846}" type="presParOf" srcId="{8F6A13F1-6571-4E5A-8254-D01465FBD9B4}" destId="{AA77DE9E-E606-46DC-9B93-C6CC83C14A91}" srcOrd="2" destOrd="0" presId="urn:microsoft.com/office/officeart/2005/8/layout/radial5"/>
    <dgm:cxn modelId="{ADA10ACB-42F5-44AF-A67D-6C6FFDBA2497}" type="presParOf" srcId="{8F6A13F1-6571-4E5A-8254-D01465FBD9B4}" destId="{8D1484E6-8E8B-41E1-8BB8-544C6EF5299A}" srcOrd="3" destOrd="0" presId="urn:microsoft.com/office/officeart/2005/8/layout/radial5"/>
    <dgm:cxn modelId="{A1EE9B10-CFBF-465F-A07F-C5F8263EBC48}" type="presParOf" srcId="{8D1484E6-8E8B-41E1-8BB8-544C6EF5299A}" destId="{442EE294-8515-4FBD-BD41-CCF061D3B34C}" srcOrd="0" destOrd="0" presId="urn:microsoft.com/office/officeart/2005/8/layout/radial5"/>
    <dgm:cxn modelId="{564635E6-F987-4E99-AEF7-080A52C415F1}" type="presParOf" srcId="{8F6A13F1-6571-4E5A-8254-D01465FBD9B4}" destId="{FE17326D-B4AB-4955-955C-80F5734ACE39}" srcOrd="4" destOrd="0" presId="urn:microsoft.com/office/officeart/2005/8/layout/radial5"/>
    <dgm:cxn modelId="{BFEB4AD1-376B-4357-86AD-6856AE000270}" type="presParOf" srcId="{8F6A13F1-6571-4E5A-8254-D01465FBD9B4}" destId="{DF5DE4B3-51A1-475D-AD17-A6CD772D2614}" srcOrd="5" destOrd="0" presId="urn:microsoft.com/office/officeart/2005/8/layout/radial5"/>
    <dgm:cxn modelId="{9258574D-608A-465A-8C94-CA63DCCD2E22}" type="presParOf" srcId="{DF5DE4B3-51A1-475D-AD17-A6CD772D2614}" destId="{018127C1-722E-4C70-A6E5-F585C6E4968D}" srcOrd="0" destOrd="0" presId="urn:microsoft.com/office/officeart/2005/8/layout/radial5"/>
    <dgm:cxn modelId="{D5CCD375-4DDD-4319-9A35-46625D66CC73}" type="presParOf" srcId="{8F6A13F1-6571-4E5A-8254-D01465FBD9B4}" destId="{278A3904-77E0-4C54-A854-B8C1D36C9ECD}" srcOrd="6" destOrd="0" presId="urn:microsoft.com/office/officeart/2005/8/layout/radial5"/>
    <dgm:cxn modelId="{49C5914B-47CE-47CF-8CB4-2E763CE4B5E3}" type="presParOf" srcId="{8F6A13F1-6571-4E5A-8254-D01465FBD9B4}" destId="{2BC45EC1-8F3B-4242-B0CF-9858808B17F3}" srcOrd="7" destOrd="0" presId="urn:microsoft.com/office/officeart/2005/8/layout/radial5"/>
    <dgm:cxn modelId="{3897A80B-F920-4144-8311-4110AE6AD89C}" type="presParOf" srcId="{2BC45EC1-8F3B-4242-B0CF-9858808B17F3}" destId="{C5B9F43B-E476-46FD-8ED9-B559F870E837}" srcOrd="0" destOrd="0" presId="urn:microsoft.com/office/officeart/2005/8/layout/radial5"/>
    <dgm:cxn modelId="{51D619B8-EB3F-4AE1-8BE2-E01C2C2EBE63}" type="presParOf" srcId="{8F6A13F1-6571-4E5A-8254-D01465FBD9B4}" destId="{85919A0A-8963-4108-B94F-F6DFAC29F98C}" srcOrd="8" destOrd="0" presId="urn:microsoft.com/office/officeart/2005/8/layout/radial5"/>
    <dgm:cxn modelId="{FF673217-83B6-473A-8545-7FE3BE8C7901}" type="presParOf" srcId="{8F6A13F1-6571-4E5A-8254-D01465FBD9B4}" destId="{E35B3DAD-6172-4032-83C9-ED8D3141F0F4}" srcOrd="9" destOrd="0" presId="urn:microsoft.com/office/officeart/2005/8/layout/radial5"/>
    <dgm:cxn modelId="{D2A7FA0F-D798-4565-9CCD-088FE5F92C2D}" type="presParOf" srcId="{E35B3DAD-6172-4032-83C9-ED8D3141F0F4}" destId="{F014DED4-7812-4FC9-AC7B-9C19F1078708}" srcOrd="0" destOrd="0" presId="urn:microsoft.com/office/officeart/2005/8/layout/radial5"/>
    <dgm:cxn modelId="{6BB8B0DE-7DF5-487A-ABEA-7FF2E3977253}" type="presParOf" srcId="{8F6A13F1-6571-4E5A-8254-D01465FBD9B4}" destId="{0D93677A-7E48-4D7A-A2B5-2A859E494301}" srcOrd="10" destOrd="0" presId="urn:microsoft.com/office/officeart/2005/8/layout/radial5"/>
  </dgm:cxnLst>
  <dgm:bg/>
  <dgm:whole>
    <a:ln w="38100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D9E3B-5B9E-4EB1-89D3-314B776F2D71}">
      <dsp:nvSpPr>
        <dsp:cNvPr id="0" name=""/>
        <dsp:cNvSpPr/>
      </dsp:nvSpPr>
      <dsp:spPr>
        <a:xfrm>
          <a:off x="2760919" y="2148366"/>
          <a:ext cx="2053387" cy="1508800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itchFamily="2" charset="0"/>
              <a:cs typeface="NikoshBAN" pitchFamily="2" charset="0"/>
            </a:rPr>
            <a:t>জাঙ্ক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ফুড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061631" y="2369325"/>
        <a:ext cx="1451963" cy="1066882"/>
      </dsp:txXfrm>
    </dsp:sp>
    <dsp:sp modelId="{6A13C0B1-5F4B-4144-8787-29EE4C509F3A}">
      <dsp:nvSpPr>
        <dsp:cNvPr id="0" name=""/>
        <dsp:cNvSpPr/>
      </dsp:nvSpPr>
      <dsp:spPr>
        <a:xfrm rot="16105453">
          <a:off x="3588659" y="1581622"/>
          <a:ext cx="339331" cy="51299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640958" y="1735100"/>
        <a:ext cx="237532" cy="307796"/>
      </dsp:txXfrm>
    </dsp:sp>
    <dsp:sp modelId="{AA77DE9E-E606-46DC-9B93-C6CC83C14A91}">
      <dsp:nvSpPr>
        <dsp:cNvPr id="0" name=""/>
        <dsp:cNvSpPr/>
      </dsp:nvSpPr>
      <dsp:spPr>
        <a:xfrm>
          <a:off x="2974111" y="0"/>
          <a:ext cx="1508800" cy="15088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3195070" y="220959"/>
        <a:ext cx="1066882" cy="1066882"/>
      </dsp:txXfrm>
    </dsp:sp>
    <dsp:sp modelId="{8D1484E6-8E8B-41E1-8BB8-544C6EF5299A}">
      <dsp:nvSpPr>
        <dsp:cNvPr id="0" name=""/>
        <dsp:cNvSpPr/>
      </dsp:nvSpPr>
      <dsp:spPr>
        <a:xfrm rot="19989534">
          <a:off x="4940659" y="1816985"/>
          <a:ext cx="971476" cy="51299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948949" y="1954327"/>
        <a:ext cx="817578" cy="307796"/>
      </dsp:txXfrm>
    </dsp:sp>
    <dsp:sp modelId="{FE17326D-B4AB-4955-955C-80F5734ACE39}">
      <dsp:nvSpPr>
        <dsp:cNvPr id="0" name=""/>
        <dsp:cNvSpPr/>
      </dsp:nvSpPr>
      <dsp:spPr>
        <a:xfrm>
          <a:off x="6187399" y="552231"/>
          <a:ext cx="1508800" cy="15088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6408358" y="773190"/>
        <a:ext cx="1066882" cy="1066882"/>
      </dsp:txXfrm>
    </dsp:sp>
    <dsp:sp modelId="{DF5DE4B3-51A1-475D-AD17-A6CD772D2614}">
      <dsp:nvSpPr>
        <dsp:cNvPr id="0" name=""/>
        <dsp:cNvSpPr/>
      </dsp:nvSpPr>
      <dsp:spPr>
        <a:xfrm rot="1679764">
          <a:off x="5101956" y="3488000"/>
          <a:ext cx="994149" cy="51299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110961" y="3554477"/>
        <a:ext cx="840251" cy="307796"/>
      </dsp:txXfrm>
    </dsp:sp>
    <dsp:sp modelId="{278A3904-77E0-4C54-A854-B8C1D36C9ECD}">
      <dsp:nvSpPr>
        <dsp:cNvPr id="0" name=""/>
        <dsp:cNvSpPr/>
      </dsp:nvSpPr>
      <dsp:spPr>
        <a:xfrm>
          <a:off x="6187399" y="3825199"/>
          <a:ext cx="1508800" cy="15088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/>
        </a:p>
      </dsp:txBody>
      <dsp:txXfrm>
        <a:off x="6408358" y="4046158"/>
        <a:ext cx="1066882" cy="1066882"/>
      </dsp:txXfrm>
    </dsp:sp>
    <dsp:sp modelId="{2BC45EC1-8F3B-4242-B0CF-9858808B17F3}">
      <dsp:nvSpPr>
        <dsp:cNvPr id="0" name=""/>
        <dsp:cNvSpPr/>
      </dsp:nvSpPr>
      <dsp:spPr>
        <a:xfrm rot="9002019">
          <a:off x="1835448" y="3516615"/>
          <a:ext cx="885272" cy="51299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1979059" y="3580778"/>
        <a:ext cx="731374" cy="307796"/>
      </dsp:txXfrm>
    </dsp:sp>
    <dsp:sp modelId="{85919A0A-8963-4108-B94F-F6DFAC29F98C}">
      <dsp:nvSpPr>
        <dsp:cNvPr id="0" name=""/>
        <dsp:cNvSpPr/>
      </dsp:nvSpPr>
      <dsp:spPr>
        <a:xfrm>
          <a:off x="124910" y="3825199"/>
          <a:ext cx="1508800" cy="150880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345869" y="4046158"/>
        <a:ext cx="1066882" cy="1066882"/>
      </dsp:txXfrm>
    </dsp:sp>
    <dsp:sp modelId="{E35B3DAD-6172-4032-83C9-ED8D3141F0F4}">
      <dsp:nvSpPr>
        <dsp:cNvPr id="0" name=""/>
        <dsp:cNvSpPr/>
      </dsp:nvSpPr>
      <dsp:spPr>
        <a:xfrm rot="11653507">
          <a:off x="1807356" y="2236535"/>
          <a:ext cx="727956" cy="51299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1958895" y="2358042"/>
        <a:ext cx="574058" cy="307796"/>
      </dsp:txXfrm>
    </dsp:sp>
    <dsp:sp modelId="{0D93677A-7E48-4D7A-A2B5-2A859E494301}">
      <dsp:nvSpPr>
        <dsp:cNvPr id="0" name=""/>
        <dsp:cNvSpPr/>
      </dsp:nvSpPr>
      <dsp:spPr>
        <a:xfrm>
          <a:off x="0" y="1379430"/>
          <a:ext cx="1508800" cy="150880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220959" y="1600389"/>
        <a:ext cx="1066882" cy="1066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6018722"/>
            <a:ext cx="3048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212C0-99F9-4F28-A240-E3093475B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305800" cy="500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5850972"/>
            <a:ext cx="3810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স্বাস্থের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id1479138-728px-Not-Be-Hungry-All-the-Time-Step-1-Version-3.jpg">
            <a:extLst>
              <a:ext uri="{FF2B5EF4-FFF2-40B4-BE49-F238E27FC236}">
                <a16:creationId xmlns:a16="http://schemas.microsoft.com/office/drawing/2014/main" id="{93641382-C953-4D65-BE11-FD60F9C9C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99142"/>
            <a:ext cx="8382000" cy="531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8427391"/>
              </p:ext>
            </p:extLst>
          </p:nvPr>
        </p:nvGraphicFramePr>
        <p:xfrm>
          <a:off x="533400" y="533400"/>
          <a:ext cx="7696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5970657"/>
            <a:ext cx="56388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ফুড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স্বাস্থের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5D9E3B-5B9E-4EB1-89D3-314B776F2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F55D9E3B-5B9E-4EB1-89D3-314B776F2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F55D9E3B-5B9E-4EB1-89D3-314B776F2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graphicEl>
                                              <a:dgm id="{F55D9E3B-5B9E-4EB1-89D3-314B776F2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13C0B1-5F4B-4144-8787-29EE4C509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6A13C0B1-5F4B-4144-8787-29EE4C509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6A13C0B1-5F4B-4144-8787-29EE4C509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6A13C0B1-5F4B-4144-8787-29EE4C509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77DE9E-E606-46DC-9B93-C6CC83C14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AA77DE9E-E606-46DC-9B93-C6CC83C14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AA77DE9E-E606-46DC-9B93-C6CC83C14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AA77DE9E-E606-46DC-9B93-C6CC83C14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484E6-8E8B-41E1-8BB8-544C6EF52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8D1484E6-8E8B-41E1-8BB8-544C6EF52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8D1484E6-8E8B-41E1-8BB8-544C6EF52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8D1484E6-8E8B-41E1-8BB8-544C6EF52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17326D-B4AB-4955-955C-80F5734AC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FE17326D-B4AB-4955-955C-80F5734AC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FE17326D-B4AB-4955-955C-80F5734AC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FE17326D-B4AB-4955-955C-80F5734AC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5DE4B3-51A1-475D-AD17-A6CD772D2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DF5DE4B3-51A1-475D-AD17-A6CD772D2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graphicEl>
                                              <a:dgm id="{DF5DE4B3-51A1-475D-AD17-A6CD772D2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DF5DE4B3-51A1-475D-AD17-A6CD772D2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8A3904-77E0-4C54-A854-B8C1D36C9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278A3904-77E0-4C54-A854-B8C1D36C9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278A3904-77E0-4C54-A854-B8C1D36C9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278A3904-77E0-4C54-A854-B8C1D36C9E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45EC1-8F3B-4242-B0CF-9858808B1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graphicEl>
                                              <a:dgm id="{2BC45EC1-8F3B-4242-B0CF-9858808B1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2BC45EC1-8F3B-4242-B0CF-9858808B1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2BC45EC1-8F3B-4242-B0CF-9858808B1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919A0A-8963-4108-B94F-F6DFAC29F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graphicEl>
                                              <a:dgm id="{85919A0A-8963-4108-B94F-F6DFAC29F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graphicEl>
                                              <a:dgm id="{85919A0A-8963-4108-B94F-F6DFAC29F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85919A0A-8963-4108-B94F-F6DFAC29F9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5B3DAD-6172-4032-83C9-ED8D3141F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graphicEl>
                                              <a:dgm id="{E35B3DAD-6172-4032-83C9-ED8D3141F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graphicEl>
                                              <a:dgm id="{E35B3DAD-6172-4032-83C9-ED8D3141F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graphicEl>
                                              <a:dgm id="{E35B3DAD-6172-4032-83C9-ED8D3141F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93677A-7E48-4D7A-A2B5-2A859E494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graphicEl>
                                              <a:dgm id="{0D93677A-7E48-4D7A-A2B5-2A859E494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graphicEl>
                                              <a:dgm id="{0D93677A-7E48-4D7A-A2B5-2A859E494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>
                                            <p:graphicEl>
                                              <a:dgm id="{0D93677A-7E48-4D7A-A2B5-2A859E494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3447"/>
            <a:ext cx="8001000" cy="56323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৩০-৪০পৃষ্ঠা 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 </a:t>
            </a:r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নিরবে পড়বে।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6D7FB-F605-4966-8761-37A54826F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086599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315200" cy="2616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 নং-১</a:t>
            </a:r>
          </a:p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জাঙ্ক ফুড গুলোর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তালিকা তৈরী কর 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 নং-২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জাঙ্ক ফুডের ক্ষতিকারক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দিকগুলো তুলে লেখ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2524" y="746078"/>
            <a:ext cx="3742433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মূল্যায়নঃ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1810434"/>
            <a:ext cx="543788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শূন্যস্থান পুরণ করঃ-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5375" y="3209192"/>
            <a:ext cx="695325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ক)-------- ফুডে খাদ্য আঁশ নেই।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4683369"/>
            <a:ext cx="7924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খ)জাঙ্ক ফুড হচ্ছে একধরনের-------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0859" y="3105834"/>
            <a:ext cx="931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জাঙ্ক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93740" y="4607950"/>
            <a:ext cx="1011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2590800"/>
            <a:ext cx="845820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১)নিচের কোনটি জাঙ্ক ফুড?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ক)আলুর ভর্তা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খ)রুটি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গ)পটেটো চিপস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ঘ)পরটা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685800"/>
            <a:ext cx="5721438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সঠিক টিউওরে ক( ∙ ) চিহ্ন দাও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4160460"/>
            <a:ext cx="7474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TAUR RAHMAN\Desktop\pesha\unnamed-file.jpg">
            <a:extLst>
              <a:ext uri="{FF2B5EF4-FFF2-40B4-BE49-F238E27FC236}">
                <a16:creationId xmlns:a16="http://schemas.microsoft.com/office/drawing/2014/main" id="{3CC70B7B-7265-4F2B-AD15-DDB6AD69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26895" y="1143000"/>
            <a:ext cx="3889610" cy="267413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05C5A7-DF60-4AE2-AE9D-69E54EE7BFE7}"/>
              </a:ext>
            </a:extLst>
          </p:cNvPr>
          <p:cNvSpPr txBox="1"/>
          <p:nvPr/>
        </p:nvSpPr>
        <p:spPr>
          <a:xfrm>
            <a:off x="1295400" y="685800"/>
            <a:ext cx="17526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C8A73-2FD3-4A06-83D4-805A393E990C}"/>
              </a:ext>
            </a:extLst>
          </p:cNvPr>
          <p:cNvSpPr txBox="1"/>
          <p:nvPr/>
        </p:nvSpPr>
        <p:spPr>
          <a:xfrm>
            <a:off x="3962400" y="2819400"/>
            <a:ext cx="506815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জাঙ্গফুডের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আনবে 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51234"/>
            <a:ext cx="7772400" cy="53245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আসুন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জাঙ্ক ফুড পরিহার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endParaRPr lang="bn-IN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800" i="1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i="1" dirty="0">
                <a:latin typeface="NikoshBAN" pitchFamily="2" charset="0"/>
                <a:cs typeface="NikoshBAN" pitchFamily="2" charset="0"/>
              </a:rPr>
              <a:t>           </a:t>
            </a:r>
            <a:endParaRPr lang="en-US" sz="5400" i="1" dirty="0">
              <a:latin typeface="NikoshBAN" pitchFamily="2" charset="0"/>
              <a:cs typeface="NikoshBAN" pitchFamily="2" charset="0"/>
            </a:endParaRPr>
          </a:p>
          <a:p>
            <a:endParaRPr lang="en-US" sz="5400" i="1" dirty="0">
              <a:latin typeface="NikoshBAN" pitchFamily="2" charset="0"/>
              <a:cs typeface="NikoshBAN" pitchFamily="2" charset="0"/>
            </a:endParaRPr>
          </a:p>
          <a:p>
            <a:endParaRPr lang="en-US" sz="5400" i="1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i="1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5400" i="1" dirty="0">
                <a:latin typeface="NikoshBAN" pitchFamily="2" charset="0"/>
                <a:cs typeface="NikoshBAN" pitchFamily="2" charset="0"/>
              </a:rPr>
              <a:t>সবাইকে ধন্যবাদ।</a:t>
            </a:r>
            <a:endParaRPr lang="en-US" sz="54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1"/>
            <a:ext cx="762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720F71F-7500-467E-A363-B4F4C4E4C701}"/>
              </a:ext>
            </a:extLst>
          </p:cNvPr>
          <p:cNvGrpSpPr/>
          <p:nvPr/>
        </p:nvGrpSpPr>
        <p:grpSpPr>
          <a:xfrm>
            <a:off x="228600" y="282299"/>
            <a:ext cx="8794336" cy="6339839"/>
            <a:chOff x="228600" y="282299"/>
            <a:chExt cx="8794336" cy="633983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1011D37-9A03-4EAD-A175-14B269F2B7DC}"/>
                </a:ext>
              </a:extLst>
            </p:cNvPr>
            <p:cNvGrpSpPr/>
            <p:nvPr/>
          </p:nvGrpSpPr>
          <p:grpSpPr>
            <a:xfrm>
              <a:off x="228600" y="282299"/>
              <a:ext cx="8794336" cy="6339839"/>
              <a:chOff x="228600" y="282299"/>
              <a:chExt cx="8794336" cy="6339839"/>
            </a:xfrm>
          </p:grpSpPr>
          <p:sp>
            <p:nvSpPr>
              <p:cNvPr id="3" name="Down Ribbon 14">
                <a:extLst>
                  <a:ext uri="{FF2B5EF4-FFF2-40B4-BE49-F238E27FC236}">
                    <a16:creationId xmlns:a16="http://schemas.microsoft.com/office/drawing/2014/main" id="{A9FE65D9-ED1A-4CD8-BA6D-DE81FE75246B}"/>
                  </a:ext>
                </a:extLst>
              </p:cNvPr>
              <p:cNvSpPr/>
              <p:nvPr/>
            </p:nvSpPr>
            <p:spPr>
              <a:xfrm>
                <a:off x="4271240" y="1020013"/>
                <a:ext cx="4578516" cy="660466"/>
              </a:xfrm>
              <a:prstGeom prst="ribbon">
                <a:avLst/>
              </a:prstGeom>
              <a:solidFill>
                <a:srgbClr val="FFC000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পরিচিতি</a:t>
                </a:r>
                <a:r>
                  <a:rPr lang="en-US" sz="4000" dirty="0"/>
                  <a:t> </a:t>
                </a: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608AB6F-8BC8-4637-BAEF-069776F8348C}"/>
                  </a:ext>
                </a:extLst>
              </p:cNvPr>
              <p:cNvGrpSpPr/>
              <p:nvPr/>
            </p:nvGrpSpPr>
            <p:grpSpPr>
              <a:xfrm>
                <a:off x="228600" y="282299"/>
                <a:ext cx="8794336" cy="6339839"/>
                <a:chOff x="174832" y="5135"/>
                <a:chExt cx="8794336" cy="6339839"/>
              </a:xfrm>
            </p:grpSpPr>
            <p:sp>
              <p:nvSpPr>
                <p:cNvPr id="5" name="TextBox 6">
                  <a:extLst>
                    <a:ext uri="{FF2B5EF4-FFF2-40B4-BE49-F238E27FC236}">
                      <a16:creationId xmlns:a16="http://schemas.microsoft.com/office/drawing/2014/main" id="{C4ABE39A-CEE4-47F9-BEA4-C23A2E15CFC9}"/>
                    </a:ext>
                  </a:extLst>
                </p:cNvPr>
                <p:cNvSpPr txBox="1"/>
                <p:nvPr/>
              </p:nvSpPr>
              <p:spPr>
                <a:xfrm>
                  <a:off x="194418" y="4098205"/>
                  <a:ext cx="4064912" cy="224676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FF0000"/>
                  </a:solidFill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280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মোঃ </a:t>
                  </a:r>
                  <a:r>
                    <a:rPr lang="bn-BD" sz="280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জালাল উদ্দিন </a:t>
                  </a:r>
                  <a:endParaRPr lang="bn-IN" sz="280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IN" sz="280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সহকারি শিক্ষক</a:t>
                  </a:r>
                </a:p>
                <a:p>
                  <a:pPr algn="ctr"/>
                  <a:r>
                    <a:rPr lang="bn-BD" sz="280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খড়মপুর </a:t>
                  </a:r>
                  <a:r>
                    <a:rPr lang="bn-IN" sz="280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</a:t>
                  </a:r>
                  <a:r>
                    <a:rPr lang="en-US" sz="280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ঃ</a:t>
                  </a:r>
                  <a:r>
                    <a:rPr lang="bn-IN" sz="280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প্রাঃ বিদ্যালয়।</a:t>
                  </a:r>
                </a:p>
                <a:p>
                  <a:pPr algn="ctr"/>
                  <a:r>
                    <a:rPr lang="bn-BD" sz="280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গাংনী –মেহেরপুর ।</a:t>
                  </a:r>
                  <a:endParaRPr lang="bn-IN" sz="280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IN" sz="280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200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37AD5076-8A1D-4310-9F18-83AF41E6C9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31395" y="1562656"/>
                  <a:ext cx="55676" cy="421951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06A2309-904B-4F80-B5CB-AC661DB4CE28}"/>
                    </a:ext>
                  </a:extLst>
                </p:cNvPr>
                <p:cNvSpPr txBox="1"/>
                <p:nvPr/>
              </p:nvSpPr>
              <p:spPr>
                <a:xfrm>
                  <a:off x="2943796" y="5135"/>
                  <a:ext cx="2779594" cy="707886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পরিচিতি</a:t>
                  </a:r>
                  <a:endParaRPr lang="en-US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" name="Down Ribbon 17">
                  <a:extLst>
                    <a:ext uri="{FF2B5EF4-FFF2-40B4-BE49-F238E27FC236}">
                      <a16:creationId xmlns:a16="http://schemas.microsoft.com/office/drawing/2014/main" id="{D3D3296C-7C9C-4B10-BA9C-BFA728167034}"/>
                    </a:ext>
                  </a:extLst>
                </p:cNvPr>
                <p:cNvSpPr/>
                <p:nvPr/>
              </p:nvSpPr>
              <p:spPr>
                <a:xfrm>
                  <a:off x="174832" y="775686"/>
                  <a:ext cx="4064914" cy="660466"/>
                </a:xfrm>
                <a:prstGeom prst="ribbon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 err="1">
                      <a:latin typeface="NikoshBAN" pitchFamily="2" charset="0"/>
                      <a:cs typeface="NikoshBAN" pitchFamily="2" charset="0"/>
                    </a:rPr>
                    <a:t>উপস্থাপনায়</a:t>
                  </a:r>
                  <a:r>
                    <a:rPr lang="en-US" sz="40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/>
                    <a:t> 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4647DEB-C653-48BA-856F-AC8950C56D9B}"/>
                    </a:ext>
                  </a:extLst>
                </p:cNvPr>
                <p:cNvSpPr txBox="1"/>
                <p:nvPr/>
              </p:nvSpPr>
              <p:spPr>
                <a:xfrm>
                  <a:off x="4803736" y="4098205"/>
                  <a:ext cx="4165432" cy="156966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400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শ্রেণীঃপঞ্চম।</a:t>
                  </a:r>
                </a:p>
                <a:p>
                  <a:r>
                    <a:rPr lang="bn-IN" sz="2400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বিষয়ঃপ্রাথমিক </a:t>
                  </a:r>
                  <a:r>
                    <a:rPr lang="bn-BD" sz="2400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বিজ্ঞান</a:t>
                  </a:r>
                  <a:endParaRPr lang="bn-IN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bn-IN" sz="2400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পাঠের</a:t>
                  </a:r>
                  <a:r>
                    <a:rPr lang="bn-BD" sz="2400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2400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শিরোনামঃসুস্থ জীবনের জন্য খাদ্য।</a:t>
                  </a:r>
                </a:p>
                <a:p>
                  <a:r>
                    <a:rPr lang="bn-IN" sz="2400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পাঠ্যাংশঃ’জাঙ্ক ফুড’কী?</a:t>
                  </a:r>
                  <a:endParaRPr lang="en-US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C3A00659-D747-4B62-B051-F2047BD2CE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4765" y="1664751"/>
                  <a:ext cx="1924396" cy="2266417"/>
                </a:xfrm>
                <a:prstGeom prst="roundRect">
                  <a:avLst>
                    <a:gd name="adj" fmla="val 8594"/>
                  </a:avLst>
                </a:prstGeom>
                <a:blipFill>
                  <a:blip r:embed="rId3"/>
                  <a:tile tx="0" ty="0" sx="100000" sy="100000" flip="none" algn="tl"/>
                </a:blipFill>
                <a:ln>
                  <a:solidFill>
                    <a:srgbClr val="7030A0"/>
                  </a:solidFill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A1B4CAB0-973D-4155-A4F2-D2D6D7E2AE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29804" y="1688853"/>
                  <a:ext cx="94233" cy="382779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DAC810D6-2076-4D0D-948A-05ED3D6030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66770" y="1535159"/>
                  <a:ext cx="55676" cy="421951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C73224-DDB4-4546-ABE2-41329A709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245" y="1865448"/>
              <a:ext cx="1885950" cy="2419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975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686800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###  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জাঙ্ক ফুড কী তা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### 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জাঙ্ক ফুডের ক্ষতিকর দিক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 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0380ED-9A13-4DEF-A7D9-B22DA34F5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121932"/>
            <a:ext cx="86106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B6843829-0D52-4ED1-BB99-39763E58ABDF}"/>
              </a:ext>
            </a:extLst>
          </p:cNvPr>
          <p:cNvSpPr/>
          <p:nvPr/>
        </p:nvSpPr>
        <p:spPr>
          <a:xfrm>
            <a:off x="2286000" y="190500"/>
            <a:ext cx="3962400" cy="8382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4276C-A27A-46CE-8C2D-ADD3C4DD9F1F}"/>
              </a:ext>
            </a:extLst>
          </p:cNvPr>
          <p:cNvSpPr txBox="1"/>
          <p:nvPr/>
        </p:nvSpPr>
        <p:spPr>
          <a:xfrm rot="10800000" flipV="1">
            <a:off x="3077307" y="1324149"/>
            <a:ext cx="237978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জাঙ্কফুড 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21C97-A30F-4762-A34F-4329A492A7C1}"/>
              </a:ext>
            </a:extLst>
          </p:cNvPr>
          <p:cNvSpPr txBox="1"/>
          <p:nvPr/>
        </p:nvSpPr>
        <p:spPr>
          <a:xfrm>
            <a:off x="2286000" y="537207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9154965062_wps_1_image001_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8" y="76200"/>
            <a:ext cx="4334022" cy="5604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29000" y="5943600"/>
            <a:ext cx="16764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বার্গার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4CE4F-6A7B-4414-A5F0-D88E42CFF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12" y="76200"/>
            <a:ext cx="4495800" cy="5604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573b26afe8aba221ea22966c42ec1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9490"/>
            <a:ext cx="4217962" cy="464906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81200" y="5257800"/>
            <a:ext cx="4648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কোমল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পানীয়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988026_1_06-22-Soda_stand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369" y="146551"/>
            <a:ext cx="4343400" cy="4572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1d1cc9e894f0a506e41910b0c659e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6468"/>
            <a:ext cx="4114800" cy="4554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5562600"/>
            <a:ext cx="25908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পটেটো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চিপস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7D469-E47B-4460-85E5-05F4AB329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4114800" cy="45544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0521165141-02-microbiome-foods-restricted-super-1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4419600" cy="54488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67000" y="5997714"/>
            <a:ext cx="3505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চিকেন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ফ্রাই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A801E-3355-4627-A7C4-72BF644F2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"/>
            <a:ext cx="4038600" cy="5486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3733800" cy="4992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859959"/>
            <a:ext cx="32766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চিকেন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রোল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62152-4F2F-4565-9DE9-0F2B4CDD1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95" y="228600"/>
            <a:ext cx="4953000" cy="4992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190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shariful</dc:creator>
  <cp:lastModifiedBy>DPE</cp:lastModifiedBy>
  <cp:revision>186</cp:revision>
  <dcterms:created xsi:type="dcterms:W3CDTF">2006-08-16T00:00:00Z</dcterms:created>
  <dcterms:modified xsi:type="dcterms:W3CDTF">2020-11-01T16:02:54Z</dcterms:modified>
</cp:coreProperties>
</file>