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9065" r:id="rId1"/>
    <p:sldMasterId id="2147489209" r:id="rId2"/>
    <p:sldMasterId id="2147489221" r:id="rId3"/>
    <p:sldMasterId id="2147489672" r:id="rId4"/>
    <p:sldMasterId id="2147490329" r:id="rId5"/>
    <p:sldMasterId id="2147490341" r:id="rId6"/>
    <p:sldMasterId id="2147490353" r:id="rId7"/>
  </p:sldMasterIdLst>
  <p:notesMasterIdLst>
    <p:notesMasterId r:id="rId24"/>
  </p:notesMasterIdLst>
  <p:sldIdLst>
    <p:sldId id="359" r:id="rId8"/>
    <p:sldId id="360" r:id="rId9"/>
    <p:sldId id="361" r:id="rId10"/>
    <p:sldId id="338" r:id="rId11"/>
    <p:sldId id="337" r:id="rId12"/>
    <p:sldId id="363" r:id="rId13"/>
    <p:sldId id="362" r:id="rId14"/>
    <p:sldId id="364" r:id="rId15"/>
    <p:sldId id="366" r:id="rId16"/>
    <p:sldId id="367" r:id="rId17"/>
    <p:sldId id="368" r:id="rId18"/>
    <p:sldId id="339" r:id="rId19"/>
    <p:sldId id="369" r:id="rId20"/>
    <p:sldId id="370" r:id="rId21"/>
    <p:sldId id="347" r:id="rId22"/>
    <p:sldId id="37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FF"/>
    <a:srgbClr val="993366"/>
    <a:srgbClr val="CC0066"/>
    <a:srgbClr val="000000"/>
    <a:srgbClr val="003300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70" d="100"/>
          <a:sy n="7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97396-F5E5-4B05-A533-8DA4852C868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F715F-DFA8-4071-AFA5-9417B4B0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526-A4EE-4CDD-9DA2-D95C3023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9D58-1D9E-4F97-B7ED-20E74D74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EFD2-9D70-48B9-BC39-3160D5C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A40-6404-4E39-BC88-EBA26A5C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BF4-6D49-468F-857A-E68C97AC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46C1-7DE2-4740-A9D6-C39E37C6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76A-2070-4836-99CC-5D2E1855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8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7C8-5F8A-4D31-A678-CC938B02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6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44C-D1FA-49EA-BA75-C9607D2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F58C27C-F024-453D-8032-FDBC9AD4D80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C359A19-02AC-4845-B84D-8B4786A8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49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A544B09-CD42-4E31-BAE5-0E743C731979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932E5DC-D23E-4276-9835-1D88AF15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8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7B5-B1D8-4711-9CAA-F7AA6068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0827B9F-328D-496B-8BAB-9C9EB2B70EC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E16039-F956-404A-91B7-40EB5CC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43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E0C1B6D-1B72-4ED4-94EB-BAAB5FBA9C4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C724FBB-CC51-49C1-BEA8-55202BF2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71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FEBD3E8-B61A-4D30-BFC6-3FAEB17C4FE1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9077196-A8CF-4595-B245-C51C9180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750CAE4-9FC9-45A6-9850-B4EC75E5F67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1019400-7FFC-4933-A063-F695BBF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020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E472F9-377A-475C-98A1-83B88D7F648D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BEA24A-AA3A-46A3-BA13-70B07B2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008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08DA9CE-03BE-42BE-9115-502AA4943756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A13F199-20B9-40EC-B1CF-A2DA7F7B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6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7A626DE-DDB4-412C-8671-4FDA3658A5B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7E87DE-BCAE-4E8F-9933-90BD211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9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C184DAF-47E6-4971-9F6C-430016FBB31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46A51A9-DD13-4EAB-BD49-BE70B641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86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683F225-0954-4BA0-A2FC-B68BED55AA9B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A003790-0535-4C8E-896B-EC99DF32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78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688A-691F-43C6-BA01-F2FF0F5ECC0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CC2F-F397-4E9E-8B76-6909A7D3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92C-A424-4B84-8049-437CD4F5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0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2C23-FADC-4228-BEAF-7B14F314682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273-FFDE-4D92-8EED-DC0FF868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6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8B0-CA95-48D7-9992-B80EFF065CFE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B83B-8051-4D77-92DB-DD980E7E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CFA2-06EC-4A96-92CC-4D4DA42E9EF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D592-4448-4D66-8B13-3F05FBB1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1E-DA3B-479C-954D-28DC7167DC61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44C-C5D7-4693-A7A5-48353B1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A317-DAD8-4774-B69A-A8134AC9EBA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4B86-BDDE-4AAB-A63B-F7AD75B1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79DA-0A34-464F-B5EF-5DD5145834B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F9BF-FE4B-44B2-9617-A6EFCE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2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15B-2162-4CF3-9363-40F51B8734F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F5E6-4E42-4DC5-BCE0-ABF6B92F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507-A64D-40F0-BCDD-8297E318161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A0B-11DA-40C1-8319-E071D65F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2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36D3-578A-4D37-BC7B-42A38074208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90B-8D86-4906-BC2F-F7D12A5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3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DCF-36AC-425C-A87C-44083C45497E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B55-D6CA-4D69-BF64-F33A52B1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E7-7C1E-4971-B025-BF1CFE6B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286B-90DF-4015-86B3-AE1178ADCB9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11B8-B34A-45BE-BF35-E5D5B3E9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5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745-567E-401C-A20A-415444EC646E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D2B-B108-4065-8751-3E59E629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F-F04F-4B1D-A3E4-BF90EC53CE6B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133C-5030-4423-829A-9755D6F3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3E1-B59F-4058-87D2-AFB15AD8CC0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909E-DB2E-4446-9395-C3C3C897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8C84-5A32-4C60-9545-E1917B83964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F93-0FA3-4584-AEF3-F9EB3A03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E08-69F6-4C75-AA52-EF18542058C7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051F-333E-48A3-A55C-5CCC3780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0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000C17A-C2FB-4EBD-B76D-C8DA76DA1D0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B8B9D60-7EEB-4E68-9326-07A0A81D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058"/>
      </p:ext>
    </p:extLst>
  </p:cSld>
  <p:clrMapOvr>
    <a:masterClrMapping/>
  </p:clrMapOvr>
  <p:transition spd="slow"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12D671-A8C0-4042-947B-5A3309AE020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DAD8892-921D-4707-A4E7-A624460B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67272"/>
      </p:ext>
    </p:extLst>
  </p:cSld>
  <p:clrMapOvr>
    <a:masterClrMapping/>
  </p:clrMapOvr>
  <p:transition spd="slow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0C5117B-D763-41E8-BAED-86B850203839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FE22962-35AF-447B-9580-98DB051E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12839"/>
      </p:ext>
    </p:extLst>
  </p:cSld>
  <p:clrMapOvr>
    <a:masterClrMapping/>
  </p:clrMapOvr>
  <p:transition spd="slow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E55F80-E459-4B7D-8878-4BEAD9995046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B28445B-BB51-40BE-A527-D4C219F6A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2045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8991-056E-4BF3-915E-48798EAD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FD5C2A7-B4CD-4A6F-9742-3E3BFAA28807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3D8EBF-0FE0-42B5-8D6B-4052443E8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19980"/>
      </p:ext>
    </p:extLst>
  </p:cSld>
  <p:clrMapOvr>
    <a:masterClrMapping/>
  </p:clrMapOvr>
  <p:transition spd="slow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4AAA753-673D-485E-BC2B-0E2144F0714B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401E8B9-57D6-4D2C-BDA1-F63C7AA5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8669"/>
      </p:ext>
    </p:extLst>
  </p:cSld>
  <p:clrMapOvr>
    <a:masterClrMapping/>
  </p:clrMapOvr>
  <p:transition spd="slow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4B21FCE-8495-4DBE-AE3B-87D633AA0217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A579A72-CE19-4F7B-9BD8-8B542B4D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6049"/>
      </p:ext>
    </p:extLst>
  </p:cSld>
  <p:clrMapOvr>
    <a:masterClrMapping/>
  </p:clrMapOvr>
  <p:transition spd="slow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A59AC0-A83C-4832-80CE-0D1760BBBEC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D0D57AB-13BD-4DA9-BCCF-2D8C2E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775"/>
      </p:ext>
    </p:extLst>
  </p:cSld>
  <p:clrMapOvr>
    <a:masterClrMapping/>
  </p:clrMapOvr>
  <p:transition spd="slow"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87F1357-FE4B-45B4-841D-5FEF61328DE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7438F17-AC7F-448A-99F9-08FFDB3B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66047"/>
      </p:ext>
    </p:extLst>
  </p:cSld>
  <p:clrMapOvr>
    <a:masterClrMapping/>
  </p:clrMapOvr>
  <p:transition spd="slow"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A0E1CDE-434E-4A9B-A899-2BDA69CDBD4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26D4252-90A6-49F8-BF9A-7BD27467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30082"/>
      </p:ext>
    </p:extLst>
  </p:cSld>
  <p:clrMapOvr>
    <a:masterClrMapping/>
  </p:clrMapOvr>
  <p:transition spd="slow"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42153B2-83DA-4194-A602-7C8A16D1263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0A088C-C568-451E-9977-C98AB051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9616"/>
      </p:ext>
    </p:extLst>
  </p:cSld>
  <p:clrMapOvr>
    <a:masterClrMapping/>
  </p:clrMapOvr>
  <p:transition spd="slow"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EEC-9F41-4117-B9F3-1EAEC32BE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21303"/>
      </p:ext>
    </p:extLst>
  </p:cSld>
  <p:clrMapOvr>
    <a:masterClrMapping/>
  </p:clrMapOvr>
  <p:transition spd="slow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7D1E-FC6F-4BFE-BA37-FE4EDF96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4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59BF4EE-D4E5-4BA7-B721-82856452C3A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14B0780-5904-45F7-B0CA-C1149AA9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9E14-719E-4331-AC38-9E86EDF6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E02C198D-FB7F-47C8-B142-954270036EDF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35E7529-1BD0-4F94-A421-04E04538C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43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724BB63-FFF5-4277-916C-4CC7C3B228BD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06DE1B0-EA99-4124-9263-5D3187C6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77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466D9BC-3B61-47D2-A547-1BEC05986E2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7410311-B69F-438F-80B7-7D406B29F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04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F9A97D1-8476-4324-A718-61A58115046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9ED849F-737E-48D9-8EC1-8E663B8BD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14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0F5F660-4139-4470-BC0D-D2CD94FFBA9B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3E8AEB5-F98B-4BF2-B50A-3CCC500C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8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CDBA2A4-E5D0-4DE3-946F-939C834295E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DC6D009-9582-4684-89E7-436A3A34A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169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DA574D1-8630-4988-A4A5-1E7E30B2C320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15905A4-A892-4C3A-A4F4-D1369B6AE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5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3" indent="0">
              <a:buNone/>
              <a:defRPr sz="2800"/>
            </a:lvl2pPr>
            <a:lvl3pPr marL="913986" indent="0">
              <a:buNone/>
              <a:defRPr sz="2400"/>
            </a:lvl3pPr>
            <a:lvl4pPr marL="1370978" indent="0">
              <a:buNone/>
              <a:defRPr sz="2000"/>
            </a:lvl4pPr>
            <a:lvl5pPr marL="1827971" indent="0">
              <a:buNone/>
              <a:defRPr sz="2000"/>
            </a:lvl5pPr>
            <a:lvl6pPr marL="2284964" indent="0">
              <a:buNone/>
              <a:defRPr sz="2000"/>
            </a:lvl6pPr>
            <a:lvl7pPr marL="2741957" indent="0">
              <a:buNone/>
              <a:defRPr sz="2000"/>
            </a:lvl7pPr>
            <a:lvl8pPr marL="3198948" indent="0">
              <a:buNone/>
              <a:defRPr sz="2000"/>
            </a:lvl8pPr>
            <a:lvl9pPr marL="365594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9A9F3B0-E115-4BEC-964F-B390FFB9AC4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F5A843F-B2E7-4744-9068-8C8BCA50A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5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06C876E-30C1-4193-8B65-1631BFDFBD8F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E3CA55D-AA4C-490C-81DB-F6E0D7268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32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8E6DE9D-5E24-44F2-B1EB-4D7FD2B6980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948ED99-D608-45BB-8B2E-E2A3DB505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67A-2477-495A-A136-76B863D6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05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449-B292-4D5A-8395-16C19A5A0170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F0E-BEBE-4F63-989C-E098BE1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33732"/>
      </p:ext>
    </p:extLst>
  </p:cSld>
  <p:clrMapOvr>
    <a:masterClrMapping/>
  </p:clrMapOvr>
  <p:transition spd="slow" advClick="0" advTm="0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D681-4074-4A60-BD8F-02694611B849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D88-0971-4B72-9B6B-ABE22AFF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93563"/>
      </p:ext>
    </p:extLst>
  </p:cSld>
  <p:clrMapOvr>
    <a:masterClrMapping/>
  </p:clrMapOvr>
  <p:transition spd="slow" advClick="0" advTm="0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3A1-4E60-4298-A238-52F911500AA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90-6FEC-4E72-AA0D-BCF07B58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1616"/>
      </p:ext>
    </p:extLst>
  </p:cSld>
  <p:clrMapOvr>
    <a:masterClrMapping/>
  </p:clrMapOvr>
  <p:transition spd="slow" advClick="0" advTm="0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20B-985E-48A4-8BA3-69FB8D12897D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6E3E-F023-4B4D-8844-169DC556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9526"/>
      </p:ext>
    </p:extLst>
  </p:cSld>
  <p:clrMapOvr>
    <a:masterClrMapping/>
  </p:clrMapOvr>
  <p:transition spd="slow" advClick="0" advTm="0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FEC-5FFB-45FF-B84E-A754D554006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51A-5887-4A85-B260-8D1E2307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82652"/>
      </p:ext>
    </p:extLst>
  </p:cSld>
  <p:clrMapOvr>
    <a:masterClrMapping/>
  </p:clrMapOvr>
  <p:transition spd="slow" advClick="0" advTm="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BDE-1B58-40BE-8A74-CA104AA4887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47A-E425-4F7B-8D14-74B39A32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56542"/>
      </p:ext>
    </p:extLst>
  </p:cSld>
  <p:clrMapOvr>
    <a:masterClrMapping/>
  </p:clrMapOvr>
  <p:transition spd="slow" advClick="0" advTm="0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8108-592A-46FB-B8D1-A90BA231375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F955-51BE-4633-9504-FCB25BA7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1929"/>
      </p:ext>
    </p:extLst>
  </p:cSld>
  <p:clrMapOvr>
    <a:masterClrMapping/>
  </p:clrMapOvr>
  <p:transition spd="slow" advClick="0" advTm="0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F80-EFBC-425D-9CE9-826E87D86080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739-7D0B-4103-BE13-0412DE7F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62425"/>
      </p:ext>
    </p:extLst>
  </p:cSld>
  <p:clrMapOvr>
    <a:masterClrMapping/>
  </p:clrMapOvr>
  <p:transition spd="slow" advClick="0" advTm="0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E498-6BEF-49C1-952B-6890121349B7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870-E5C4-4AB3-A7EC-DD82B3B4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72434"/>
      </p:ext>
    </p:extLst>
  </p:cSld>
  <p:clrMapOvr>
    <a:masterClrMapping/>
  </p:clrMapOvr>
  <p:transition spd="slow" advClick="0" advTm="0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F00B-7572-4A2C-8F05-492F01AF651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2086-FD70-4C25-938E-37A079DB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7115"/>
      </p:ext>
    </p:extLst>
  </p:cSld>
  <p:clrMapOvr>
    <a:masterClrMapping/>
  </p:clrMapOvr>
  <p:transition spd="slow" advClick="0"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887-132D-4B76-BA5B-57C3CB6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32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1C2-0989-40CC-B4C5-98F2C903D770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7B3-6B3F-4D54-A331-883A26EF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6506"/>
      </p:ext>
    </p:extLst>
  </p:cSld>
  <p:clrMapOvr>
    <a:masterClrMapping/>
  </p:clrMapOvr>
  <p:transition spd="slow" advClick="0"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11/1/2020 9:16:05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14D798-F3E2-4ADC-B969-C2ABEDD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61" r:id="rId7"/>
    <p:sldLayoutId id="2147490286" r:id="rId8"/>
    <p:sldLayoutId id="2147490262" r:id="rId9"/>
    <p:sldLayoutId id="2147490263" r:id="rId10"/>
    <p:sldLayoutId id="2147490287" r:id="rId11"/>
    <p:sldLayoutId id="2147490288" r:id="rId12"/>
    <p:sldLayoutId id="2147490264" r:id="rId13"/>
    <p:sldLayoutId id="2147490289" r:id="rId14"/>
    <p:sldLayoutId id="2147490290" r:id="rId15"/>
    <p:sldLayoutId id="2147490291" r:id="rId16"/>
    <p:sldLayoutId id="2147490292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209C6794-E0FA-40C3-BF9F-A5261D4AA713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478A54E8-09FB-4F7C-A3C0-461DAAD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564B52-FBFF-4373-8BE4-A874FEF817F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DCA536-C5FB-4C15-A57D-6AF87581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4" r:id="rId1"/>
    <p:sldLayoutId id="2147490305" r:id="rId2"/>
    <p:sldLayoutId id="2147490306" r:id="rId3"/>
    <p:sldLayoutId id="2147490307" r:id="rId4"/>
    <p:sldLayoutId id="2147490308" r:id="rId5"/>
    <p:sldLayoutId id="2147490309" r:id="rId6"/>
    <p:sldLayoutId id="2147490265" r:id="rId7"/>
    <p:sldLayoutId id="2147490310" r:id="rId8"/>
    <p:sldLayoutId id="2147490266" r:id="rId9"/>
    <p:sldLayoutId id="2147490267" r:id="rId10"/>
    <p:sldLayoutId id="2147490311" r:id="rId11"/>
    <p:sldLayoutId id="2147490312" r:id="rId12"/>
    <p:sldLayoutId id="2147490268" r:id="rId13"/>
    <p:sldLayoutId id="2147490313" r:id="rId14"/>
    <p:sldLayoutId id="2147490314" r:id="rId15"/>
    <p:sldLayoutId id="2147490315" r:id="rId16"/>
    <p:sldLayoutId id="2147490316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68C609-FC55-436C-861F-50531031EA5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33A4F3-6929-4833-8714-4FC10C6FF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30" r:id="rId1"/>
    <p:sldLayoutId id="2147490331" r:id="rId2"/>
    <p:sldLayoutId id="2147490332" r:id="rId3"/>
    <p:sldLayoutId id="2147490333" r:id="rId4"/>
    <p:sldLayoutId id="2147490334" r:id="rId5"/>
    <p:sldLayoutId id="2147490335" r:id="rId6"/>
    <p:sldLayoutId id="2147490336" r:id="rId7"/>
    <p:sldLayoutId id="2147490337" r:id="rId8"/>
    <p:sldLayoutId id="2147490338" r:id="rId9"/>
    <p:sldLayoutId id="2147490339" r:id="rId10"/>
    <p:sldLayoutId id="2147490340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 defTabSz="913986" eaLnBrk="1" hangingPunct="1">
              <a:defRPr/>
            </a:pPr>
            <a:fld id="{8647D952-1AF2-447E-90A5-23C7DB600EE3}" type="datetimeFigureOut">
              <a:rPr lang="en-US"/>
              <a:pPr defTabSz="913986" eaLnBrk="1" hangingPunct="1"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 defTabSz="913986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 defTabSz="913986" eaLnBrk="1" hangingPunct="1">
              <a:defRPr/>
            </a:pPr>
            <a:fld id="{90EC6E0F-FE39-4440-A346-1558E1B7F197}" type="slidenum">
              <a:rPr lang="en-US"/>
              <a:pPr defTabSz="913986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42" r:id="rId1"/>
    <p:sldLayoutId id="2147490343" r:id="rId2"/>
    <p:sldLayoutId id="2147490344" r:id="rId3"/>
    <p:sldLayoutId id="2147490345" r:id="rId4"/>
    <p:sldLayoutId id="2147490346" r:id="rId5"/>
    <p:sldLayoutId id="2147490347" r:id="rId6"/>
    <p:sldLayoutId id="2147490348" r:id="rId7"/>
    <p:sldLayoutId id="2147490349" r:id="rId8"/>
    <p:sldLayoutId id="2147490350" r:id="rId9"/>
    <p:sldLayoutId id="2147490351" r:id="rId10"/>
    <p:sldLayoutId id="21474903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5pPr>
      <a:lvl6pPr marL="4569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6pPr>
      <a:lvl7pPr marL="9139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7pPr>
      <a:lvl8pPr marL="13709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8pPr>
      <a:lvl9pPr marL="18279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9pPr>
    </p:titleStyle>
    <p:bodyStyle>
      <a:lvl1pPr marL="342744" indent="-342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5" indent="-228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0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3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6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38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1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F5F242-132D-4795-9C32-4926A553084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4E727-AB3A-4542-81C2-63A60C62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54" r:id="rId1"/>
    <p:sldLayoutId id="2147490355" r:id="rId2"/>
    <p:sldLayoutId id="2147490356" r:id="rId3"/>
    <p:sldLayoutId id="2147490357" r:id="rId4"/>
    <p:sldLayoutId id="2147490358" r:id="rId5"/>
    <p:sldLayoutId id="2147490359" r:id="rId6"/>
    <p:sldLayoutId id="2147490360" r:id="rId7"/>
    <p:sldLayoutId id="2147490361" r:id="rId8"/>
    <p:sldLayoutId id="2147490362" r:id="rId9"/>
    <p:sldLayoutId id="2147490363" r:id="rId10"/>
    <p:sldLayoutId id="2147490364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gif"/><Relationship Id="rId7" Type="http://schemas.openxmlformats.org/officeDocument/2006/relationships/image" Target="../media/image2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0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3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5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5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2743200"/>
            <a:ext cx="4496904" cy="133329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 বিভাগ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0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00" y="0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6" y="152400"/>
            <a:ext cx="700482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81400"/>
            <a:ext cx="476250" cy="4762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9509" b="13137"/>
          <a:stretch/>
        </p:blipFill>
        <p:spPr bwMode="auto">
          <a:xfrm>
            <a:off x="1695450" y="3819525"/>
            <a:ext cx="634962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9"/>
          <a:stretch/>
        </p:blipFill>
        <p:spPr bwMode="auto">
          <a:xfrm>
            <a:off x="1703410" y="4720276"/>
            <a:ext cx="4544989" cy="91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34717" y="4849958"/>
                <a:ext cx="5325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17" y="4849958"/>
                <a:ext cx="532518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1458" r="-39080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521"/>
            <a:ext cx="89630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6154589"/>
            <a:ext cx="2060188" cy="6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2 L 0.06303 -0.11193 C 0.07744 -0.1302 0.10001 -0.15241 0.12396 -0.17229 C 0.15105 -0.1945 0.17344 -0.20999 0.19098 -0.21994 L 0.27622 -0.25971 " pathEditMode="relative" rAng="-1897895" ptsTypes="FffFF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2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6" y="152400"/>
            <a:ext cx="700482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81400"/>
            <a:ext cx="476250" cy="476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59842" y="4174837"/>
                <a:ext cx="5325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42" y="4174837"/>
                <a:ext cx="532518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1458" r="-39080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57650"/>
            <a:ext cx="22098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 b="23505"/>
          <a:stretch/>
        </p:blipFill>
        <p:spPr bwMode="auto">
          <a:xfrm>
            <a:off x="1493667" y="4759613"/>
            <a:ext cx="5781675" cy="50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 b="14647"/>
          <a:stretch/>
        </p:blipFill>
        <p:spPr bwMode="auto">
          <a:xfrm>
            <a:off x="1066800" y="5266006"/>
            <a:ext cx="7086600" cy="67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8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2 L 0.06303 -0.11193 C 0.07744 -0.1302 0.10001 -0.15241 0.12396 -0.17229 C 0.15105 -0.1945 0.17344 -0.20999 0.19098 -0.21994 L 0.27622 -0.25971 " pathEditMode="relative" rAng="-1897895" ptsTypes="FffFF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2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>
            <a:hlinkClick r:id="" action="ppaction://noaction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07199" y="4572000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প্রাস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  <p:bldP spid="6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733800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600200" y="457200"/>
            <a:ext cx="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2026400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032936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344141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094" y="-40944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961439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utonnyMJ"/>
              </a:rPr>
              <a:t>‡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Kv‡bv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e¯‘‡K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Abyf~wg‡Ki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mv‡_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wZh©Kfv‡e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†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Kv‡bv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¯’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v‡b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wb‡ÿc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Kiv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n‡j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Zv‡K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cÖvm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utonnyMJ"/>
              </a:rPr>
              <a:t>ev</a:t>
            </a:r>
            <a:r>
              <a:rPr lang="en-US" dirty="0" smtClean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cÖ‡ÿcK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utonnyMJ"/>
              </a:rPr>
              <a:t>e‡j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|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733800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600200" y="457200"/>
            <a:ext cx="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2026400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032936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344141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094" y="-40944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961439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solidFill>
                  <a:srgbClr val="000000"/>
                </a:solidFill>
                <a:latin typeface="SutonnyMJ"/>
                <a:cs typeface="NikoshBAN" pitchFamily="2" charset="0"/>
              </a:rPr>
              <a:t>ফুটবলটির গতিপথের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bn-IN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রাশিমালা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solidFill>
                  <a:srgbClr val="000000"/>
                </a:solidFill>
                <a:latin typeface="SutonnyMJ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900" y="457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7213"/>
            <a:ext cx="4876800" cy="340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8166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0837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24250" y="266703"/>
            <a:ext cx="1828800" cy="7693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398" tIns="45699" rIns="91398" bIns="4569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9pPr>
          </a:lstStyle>
          <a:p>
            <a:pPr defTabSz="913986" eaLnBrk="1" hangingPunct="1">
              <a:defRPr/>
            </a:pPr>
            <a:r>
              <a:rPr lang="bn-IN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2" y="1143000"/>
            <a:ext cx="5344887" cy="37856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398" tIns="45699" rIns="91398" bIns="45699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solidFill>
                  <a:prstClr val="black"/>
                </a:solidFill>
                <a:latin typeface="NikoshBAN"/>
                <a:cs typeface="+mn-cs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NikoshBAN"/>
                <a:cs typeface="Arial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latin typeface="NikoshBAN"/>
                <a:cs typeface="Arial" charset="0"/>
              </a:rPr>
              <a:t>      </a:t>
            </a:r>
            <a:r>
              <a:rPr lang="en-US" dirty="0" err="1">
                <a:solidFill>
                  <a:prstClr val="black"/>
                </a:solidFill>
                <a:latin typeface="NikoshBAN"/>
                <a:cs typeface="Arial" charset="0"/>
              </a:rPr>
              <a:t>PIMS</a:t>
            </a:r>
            <a:r>
              <a:rPr lang="en-US" dirty="0">
                <a:solidFill>
                  <a:prstClr val="black"/>
                </a:solidFill>
                <a:latin typeface="NikoshBAN"/>
                <a:cs typeface="Arial" charset="0"/>
              </a:rPr>
              <a:t> OF </a:t>
            </a: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dirty="0">
                <a:solidFill>
                  <a:prstClr val="black"/>
                </a:solidFill>
                <a:latin typeface="NikoshBAN"/>
                <a:cs typeface="Arial" charset="0"/>
              </a:rPr>
              <a:t>     </a:t>
            </a:r>
            <a:r>
              <a:rPr lang="en-US" dirty="0">
                <a:solidFill>
                  <a:prstClr val="black"/>
                </a:solidFill>
                <a:latin typeface="NikoshBAN"/>
                <a:cs typeface="Arial" charset="0"/>
              </a:rPr>
              <a:t>DTE </a:t>
            </a:r>
            <a:r>
              <a:rPr lang="en-US" sz="3600" dirty="0">
                <a:solidFill>
                  <a:prstClr val="black"/>
                </a:solidFill>
                <a:latin typeface="NikoshBAN"/>
                <a:cs typeface="Arial" charset="0"/>
              </a:rPr>
              <a:t>=</a:t>
            </a:r>
            <a:r>
              <a:rPr lang="en-US" sz="3600" dirty="0" smtClean="0">
                <a:solidFill>
                  <a:prstClr val="black"/>
                </a:solidFill>
                <a:latin typeface="NikoshBAN"/>
                <a:cs typeface="Arial" charset="0"/>
              </a:rPr>
              <a:t>7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৫০১৬৩০৫৭৬০ </a:t>
            </a:r>
            <a:endParaRPr lang="en-US" sz="3600" dirty="0">
              <a:solidFill>
                <a:prstClr val="black"/>
              </a:solidFill>
              <a:latin typeface="NikoshBAN"/>
              <a:cs typeface="Arial" charset="0"/>
            </a:endParaRP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NikoshBAN"/>
                <a:cs typeface="Arial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/>
                <a:cs typeface="+mn-cs"/>
              </a:rPr>
              <a:t>    </a:t>
            </a:r>
            <a:r>
              <a:rPr lang="en-US" sz="3600" dirty="0">
                <a:solidFill>
                  <a:prstClr val="black"/>
                </a:solidFill>
                <a:latin typeface="NikoshBAN"/>
                <a:cs typeface="Arial" charset="0"/>
              </a:rPr>
              <a:t> </a:t>
            </a:r>
            <a:r>
              <a:rPr lang="bn-IN" sz="4000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মোঃহাবিবুর রহমান</a:t>
            </a: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           </a:t>
            </a:r>
            <a:r>
              <a:rPr lang="bn-IN" sz="2800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ইন্সট্রাক্টর (পদার্থবিজ্ঞান)</a:t>
            </a: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  টেকনিক্যাল স্কুল ও কলেজ</a:t>
            </a: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         </a:t>
            </a:r>
            <a:r>
              <a:rPr lang="en-US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NikoshBAN"/>
                <a:cs typeface="NikoshBAN" pitchFamily="2" charset="0"/>
              </a:rPr>
              <a:t>কিশোরগঞ্জ</a:t>
            </a:r>
            <a:r>
              <a:rPr lang="bn-IN" sz="3600" b="1" dirty="0" smtClean="0">
                <a:solidFill>
                  <a:prstClr val="black"/>
                </a:solidFill>
                <a:latin typeface="NikoshBAN"/>
                <a:cs typeface="NikoshBAN" pitchFamily="2" charset="0"/>
              </a:rPr>
              <a:t>।</a:t>
            </a:r>
            <a:endParaRPr lang="bn-IN" b="1" dirty="0">
              <a:solidFill>
                <a:prstClr val="black"/>
              </a:solidFill>
              <a:latin typeface="NikoshBAN"/>
              <a:cs typeface="NikoshBAN" pitchFamily="2" charset="0"/>
            </a:endParaRP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NikoshBAN"/>
                <a:cs typeface="Arial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NikoshBAN"/>
                <a:cs typeface="Arial" charset="0"/>
              </a:rPr>
              <a:t>পরামর্শের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Arial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/>
                <a:cs typeface="Arial" charset="0"/>
              </a:rPr>
              <a:t>জন্যেঃ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Arial" charset="0"/>
              </a:rPr>
              <a:t>   </a:t>
            </a:r>
            <a:r>
              <a:rPr lang="en-US" sz="2800" dirty="0">
                <a:solidFill>
                  <a:prstClr val="black"/>
                </a:solidFill>
                <a:latin typeface="NikoshBAN"/>
                <a:cs typeface="Arial" charset="0"/>
              </a:rPr>
              <a:t>০১৭১৫৩৪২৯৩৪         </a:t>
            </a:r>
            <a:endParaRPr lang="en-US" sz="2400" dirty="0">
              <a:solidFill>
                <a:prstClr val="black"/>
              </a:solidFill>
              <a:latin typeface="NikoshBAN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575" y="4959866"/>
            <a:ext cx="7543800" cy="1754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8" tIns="45699" rIns="91398" bIns="4569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9pPr>
          </a:lstStyle>
          <a:p>
            <a:pPr defTabSz="913986" eaLnBrk="1" hangingPunct="1"/>
            <a:r>
              <a:rPr lang="bn-IN" sz="3600" u="sng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 – পদার্থবিজ্ঞান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bn-IN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defTabSz="913986" eaLnBrk="1" hangingPunct="1"/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defTabSz="913986" eaLnBrk="1" hangingPunct="1"/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Class Photo\HABIB SIR 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01" y="1143000"/>
            <a:ext cx="3109899" cy="3633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6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946">
        <p14:prism isInverted="1"/>
      </p:transition>
    </mc:Choice>
    <mc:Fallback xmlns="">
      <p:transition spd="slow" advTm="18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733800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600200" y="457200"/>
            <a:ext cx="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2026400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032936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344141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094" y="-40944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664079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1995" y="4477684"/>
            <a:ext cx="5953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অনুভুমিকের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নিক্ষিপ্ত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একটি ফুটবল উড্ডয়নের পর আবার ভূপৃষ্ঠে পতিত হয়েছে 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323232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7469" y="5502304"/>
            <a:ext cx="313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এরূপ গতিকে প্রাস বলে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00" y="1536131"/>
            <a:ext cx="293061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kern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প্রাসের গতিপথ </a:t>
            </a:r>
            <a:endParaRPr lang="en-US" sz="400" b="1" kern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34975" y="1038225"/>
            <a:ext cx="8229600" cy="4757738"/>
          </a:xfrm>
          <a:prstGeom prst="horizontalScroll">
            <a:avLst/>
          </a:prstGeom>
          <a:pattFill prst="lgCheck">
            <a:fgClr>
              <a:srgbClr val="66FF33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6" y="3076827"/>
            <a:ext cx="712974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প্রাসের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অধিবৃত্ত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815" y="3610283"/>
            <a:ext cx="741179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28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প্রাসের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অধিবৃত্ত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রাশিমালা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প্রাস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 পারবে । 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600200" y="3733800"/>
            <a:ext cx="579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600200" y="457200"/>
            <a:ext cx="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21427614">
            <a:off x="1609260" y="2026400"/>
            <a:ext cx="4495800" cy="4117705"/>
          </a:xfrm>
          <a:prstGeom prst="arc">
            <a:avLst>
              <a:gd name="adj1" fmla="val 11388060"/>
              <a:gd name="adj2" fmla="val 212723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032936"/>
            <a:ext cx="685800" cy="83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8973" y="344141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8094" y="-40944"/>
            <a:ext cx="72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664079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5319" y="1187299"/>
            <a:ext cx="5953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অনুভুমিকের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নিক্ষিপ্ত</a:t>
            </a:r>
            <a:r>
              <a:rPr lang="en-US" sz="2800" dirty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একটি ফুটবল</a:t>
            </a:r>
            <a:r>
              <a:rPr lang="en-US" sz="2800" dirty="0" smtClean="0">
                <a:solidFill>
                  <a:srgbClr val="32323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323232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961439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utonnyMJ"/>
              </a:rPr>
              <a:t>‡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Kv‡bv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e¯‘‡K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Abyf~wg‡Ki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mv‡_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wZh©Kfv‡e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†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Kv‡bv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¯’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v‡b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wb‡ÿc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Kiv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n‡j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Zv‡K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cÖvm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utonnyMJ"/>
              </a:rPr>
              <a:t>ev</a:t>
            </a:r>
            <a:r>
              <a:rPr lang="en-US" dirty="0" smtClean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utonnyMJ"/>
              </a:rPr>
              <a:t>cÖ‡ÿcK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utonnyMJ"/>
              </a:rPr>
              <a:t>e‡j</a:t>
            </a:r>
            <a:r>
              <a:rPr lang="en-US" dirty="0">
                <a:solidFill>
                  <a:srgbClr val="000000"/>
                </a:solidFill>
                <a:latin typeface="SutonnyMJ"/>
              </a:rPr>
              <a:t>|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54 L 0.15035 -0.2907 C 0.18212 -0.34066 0.22917 -0.36633 0.27847 -0.36633 C 0.33455 -0.36633 0.37969 -0.34066 0.41146 -0.2907 L 0.5625 -0.07054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4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09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228600"/>
            <a:ext cx="3518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SutonnyMJ"/>
              </a:rPr>
              <a:t>cÖv‡mi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utonnyMJ"/>
              </a:rPr>
              <a:t>MwZc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_ </a:t>
            </a:r>
            <a:r>
              <a:rPr lang="en-US" b="1" dirty="0" err="1">
                <a:solidFill>
                  <a:srgbClr val="000000"/>
                </a:solidFill>
                <a:latin typeface="SutonnyMJ"/>
              </a:rPr>
              <a:t>ev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utonnyMJ"/>
              </a:rPr>
              <a:t>Pj‡iL</a:t>
            </a:r>
            <a:r>
              <a:rPr lang="en-US" b="1" dirty="0">
                <a:solidFill>
                  <a:srgbClr val="000000"/>
                </a:solidFill>
                <a:latin typeface="SutonnyMJ"/>
              </a:rPr>
              <a:t>: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6045470" cy="183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1189" y="2908195"/>
            <a:ext cx="353704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84696" y="290819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-25000" dirty="0" smtClean="0">
                <a:latin typeface="Arial"/>
                <a:cs typeface="Arial"/>
              </a:rPr>
              <a:t>ᶿ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aseline="-25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511189" y="2653352"/>
            <a:ext cx="27298" cy="702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1232" y="3302608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xo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2608">
            <a:off x="2067604" y="2901614"/>
            <a:ext cx="493469" cy="8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65783" y="282355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00800" y="5293811"/>
                <a:ext cx="2438400" cy="620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sz="2000" b="1" i="1" baseline="-25000" smtClean="0">
                              <a:latin typeface="Cambria Math"/>
                              <a:ea typeface="Cambria Math"/>
                            </a:rPr>
                            <m:t>𝒐</m:t>
                          </m:r>
                        </m:e>
                      </m:fun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en-US" sz="2000" b="1" i="1" baseline="-25000" smtClean="0">
                              <a:latin typeface="Cambria Math"/>
                            </a:rPr>
                            <m:t>𝒙𝒐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en-US" sz="2000" b="1" i="1" baseline="-25000" smtClean="0">
                              <a:latin typeface="Cambria Math"/>
                            </a:rPr>
                            <m:t>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293811"/>
                <a:ext cx="2438400" cy="620042"/>
              </a:xfrm>
              <a:prstGeom prst="rect">
                <a:avLst/>
              </a:prstGeom>
              <a:blipFill rotWithShape="1"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00800" y="5949576"/>
                <a:ext cx="2438400" cy="620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sz="2000" b="1" i="1" baseline="-25000" smtClean="0">
                              <a:latin typeface="Cambria Math"/>
                              <a:ea typeface="Cambria Math"/>
                            </a:rPr>
                            <m:t>𝒐</m:t>
                          </m:r>
                        </m:e>
                      </m:fun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en-US" sz="2000" b="1" i="1" baseline="-25000" smtClean="0">
                              <a:latin typeface="Cambria Math"/>
                            </a:rPr>
                            <m:t>𝒚𝒐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en-US" sz="2000" b="1" i="1" baseline="-25000" smtClean="0">
                              <a:latin typeface="Cambria Math"/>
                            </a:rPr>
                            <m:t>𝒐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949576"/>
                <a:ext cx="2438400" cy="620042"/>
              </a:xfrm>
              <a:prstGeom prst="rect">
                <a:avLst/>
              </a:prstGeom>
              <a:blipFill rotWithShape="1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943600" y="5181600"/>
            <a:ext cx="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5689" y="5142167"/>
            <a:ext cx="104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4070" y="6028764"/>
            <a:ext cx="64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83" y="3321972"/>
            <a:ext cx="496634" cy="49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019E-7 L 0.2 -0.3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5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2" grpId="0"/>
      <p:bldP spid="32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6" y="152400"/>
            <a:ext cx="700482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81400"/>
            <a:ext cx="476250" cy="47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887" y="405765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ধরাযাক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নিক্ষেপের </a:t>
            </a:r>
            <a:r>
              <a:rPr lang="en-US" dirty="0">
                <a:latin typeface="Times New Roman" pitchFamily="18" charset="0"/>
                <a:cs typeface="NikoshBAN" pitchFamily="2" charset="0"/>
              </a:rPr>
              <a:t>t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সময় পরে প্রাসটির অবস্থান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OQ=x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QP=y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5138280"/>
                <a:ext cx="548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t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সময়ে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অতিক্রান্ত অনুভূমিক দুরত্ব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38280"/>
                <a:ext cx="54864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68987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51" y="5723053"/>
            <a:ext cx="3455158" cy="90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934" y="5723055"/>
                <a:ext cx="442528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t </a:t>
                </a:r>
                <a:r>
                  <a:rPr lang="en-US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সময়ে</a:t>
                </a:r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অতিক্রান্ত </a:t>
                </a:r>
                <a:r>
                  <a:rPr lang="en-US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উল্লম্ব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দুরত্ব </a:t>
                </a:r>
                <a:endParaRPr lang="en-US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4" y="5723055"/>
                <a:ext cx="4425287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13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22609" y="5168987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3982" y="5753762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2 L 0.06303 -0.11193 C 0.07744 -0.1302 0.10001 -0.15241 0.12396 -0.17229 C 0.15105 -0.1945 0.17344 -0.20999 0.19098 -0.21994 L 0.27622 -0.25971 " pathEditMode="relative" rAng="-1897895" ptsTypes="FffFF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2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9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45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6" y="152400"/>
            <a:ext cx="700482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81400"/>
            <a:ext cx="476250" cy="47625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19" y="4421153"/>
            <a:ext cx="3455158" cy="70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15467" y="3627834"/>
            <a:ext cx="1332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…(1)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4820" y="4338349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0" y="5068721"/>
            <a:ext cx="8097956" cy="67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05" y="5675903"/>
            <a:ext cx="6827295" cy="118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759247"/>
            <a:ext cx="2529953" cy="68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0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2 L 0.06303 -0.11193 C 0.07744 -0.1302 0.10001 -0.15241 0.12396 -0.17229 C 0.15105 -0.1945 0.17344 -0.20999 0.19098 -0.21994 L 0.27622 -0.25971 " pathEditMode="relative" rAng="-1897895" ptsTypes="FffFF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2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3047</TotalTime>
  <Words>295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2_Organic</vt:lpstr>
      <vt:lpstr>1_Aspect</vt:lpstr>
      <vt:lpstr>Organic</vt:lpstr>
      <vt:lpstr>5_Office Theme</vt:lpstr>
      <vt:lpstr>2_Office Theme</vt:lpstr>
      <vt:lpstr>1_Office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610</cp:revision>
  <dcterms:created xsi:type="dcterms:W3CDTF">2013-01-23T16:25:14Z</dcterms:created>
  <dcterms:modified xsi:type="dcterms:W3CDTF">2020-11-01T15:17:12Z</dcterms:modified>
</cp:coreProperties>
</file>