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4F6BB-5A15-4DD6-9C98-4CFE94071B7B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AF2D-5E58-4DD9-A02F-7E7A596B7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4AF2D-5E58-4DD9-A02F-7E7A596B7C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5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81D3A-A487-4352-9901-F3ADB503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65134"/>
            <a:ext cx="12192001" cy="1392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B87FD-D026-4605-9A27-55FDA75E0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69744" cy="1033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8D9D1-5574-4A0C-8A0E-7A64E4470B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56" y="0"/>
            <a:ext cx="1169744" cy="10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2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32492B6-1D87-4EE4-82D8-E65AF0C0DCA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33429E8-E401-403A-A729-C8E475B2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9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B8497-2883-4248-8164-23F0A4123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6CD7B-CD67-4488-AC23-C0317A219045}"/>
              </a:ext>
            </a:extLst>
          </p:cNvPr>
          <p:cNvSpPr txBox="1"/>
          <p:nvPr/>
        </p:nvSpPr>
        <p:spPr>
          <a:xfrm flipH="1">
            <a:off x="-1" y="1609430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</a:t>
            </a:r>
            <a:r>
              <a:rPr lang="as-IN" sz="16600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</a:t>
            </a:r>
            <a:r>
              <a:rPr lang="en-US" sz="16600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ল</a:t>
            </a:r>
            <a:r>
              <a:rPr lang="as-IN" sz="16600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া</a:t>
            </a:r>
            <a:r>
              <a:rPr lang="en-US" sz="16600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ইন</a:t>
            </a:r>
            <a:r>
              <a:rPr lang="en-US" sz="16600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ক্লাস-২০২০</a:t>
            </a:r>
          </a:p>
        </p:txBody>
      </p:sp>
    </p:spTree>
    <p:extLst>
      <p:ext uri="{BB962C8B-B14F-4D97-AF65-F5344CB8AC3E}">
        <p14:creationId xmlns:p14="http://schemas.microsoft.com/office/powerpoint/2010/main" val="148902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B2E04-0395-4F0F-A50B-7B4E496ED594}"/>
              </a:ext>
            </a:extLst>
          </p:cNvPr>
          <p:cNvSpPr txBox="1"/>
          <p:nvPr/>
        </p:nvSpPr>
        <p:spPr>
          <a:xfrm>
            <a:off x="1761994" y="588723"/>
            <a:ext cx="8943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২.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হযরত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মিকা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 (আ:) :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চ্ছে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সৃষ্টি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জগতের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জ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আহারাদি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ফল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্যবস্থা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সকল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জীবের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জিবীকা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বন্টন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1BBF1-816C-49B6-AAED-62BE27017319}"/>
              </a:ext>
            </a:extLst>
          </p:cNvPr>
          <p:cNvSpPr txBox="1"/>
          <p:nvPr/>
        </p:nvSpPr>
        <p:spPr>
          <a:xfrm>
            <a:off x="1613770" y="2919051"/>
            <a:ext cx="8964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৩.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হযরত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ইসরাফি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(আ:):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ং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্বে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নিয়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আছেন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তিনি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েশে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ফুক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ত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ৎ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ৎ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ৃ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ী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শ্বের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সকল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কিছু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ধবংস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অত:প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শুরু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হবে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8946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0550C0-379B-4649-8533-747259CDCEB8}"/>
              </a:ext>
            </a:extLst>
          </p:cNvPr>
          <p:cNvSpPr txBox="1"/>
          <p:nvPr/>
        </p:nvSpPr>
        <p:spPr>
          <a:xfrm>
            <a:off x="1714630" y="1904020"/>
            <a:ext cx="9281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হযরত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াইল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(আ:) :-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আানে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ملك الموت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আখ্যা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করেছেন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ীবের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ূ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বয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করার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দায়িত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নিয়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as-IN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ত </a:t>
            </a:r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আছেন</a:t>
            </a:r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9864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B8A42-7E4E-4676-9D35-A92FB01B1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1" t="3262" r="5719" b="19112"/>
          <a:stretch/>
        </p:blipFill>
        <p:spPr>
          <a:xfrm>
            <a:off x="4971040" y="213360"/>
            <a:ext cx="2081672" cy="1074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0049F-3466-4B84-8D80-B198172550D7}"/>
              </a:ext>
            </a:extLst>
          </p:cNvPr>
          <p:cNvSpPr txBox="1"/>
          <p:nvPr/>
        </p:nvSpPr>
        <p:spPr>
          <a:xfrm>
            <a:off x="1651245" y="2044005"/>
            <a:ext cx="7510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আনে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বার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ফেরেশ্তাদের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নাম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হ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ে ?</a:t>
            </a:r>
          </a:p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৩      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</a:p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৮       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৯</a:t>
            </a: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08CB737-3990-4A0E-BD27-0FFFE2A5F3A5}"/>
              </a:ext>
            </a:extLst>
          </p:cNvPr>
          <p:cNvSpPr/>
          <p:nvPr/>
        </p:nvSpPr>
        <p:spPr>
          <a:xfrm>
            <a:off x="3604427" y="2929631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E45D6-68F2-40F3-BF04-2CFD42B5B73F}"/>
              </a:ext>
            </a:extLst>
          </p:cNvPr>
          <p:cNvSpPr txBox="1"/>
          <p:nvPr/>
        </p:nvSpPr>
        <p:spPr>
          <a:xfrm>
            <a:off x="1651245" y="3954172"/>
            <a:ext cx="6578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২.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ধ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কতজন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৩        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৪</a:t>
            </a:r>
          </a:p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৮                                     </a:t>
            </a:r>
            <a:r>
              <a:rPr lang="as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. ৯</a:t>
            </a:r>
          </a:p>
          <a:p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5FEB9637-250E-4619-A208-F741ED2627F5}"/>
              </a:ext>
            </a:extLst>
          </p:cNvPr>
          <p:cNvSpPr/>
          <p:nvPr/>
        </p:nvSpPr>
        <p:spPr>
          <a:xfrm>
            <a:off x="6533967" y="4431435"/>
            <a:ext cx="499181" cy="273728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3467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6BEC8DA-0D39-4BA1-9B8C-01FE9B0AC2B9}"/>
              </a:ext>
            </a:extLst>
          </p:cNvPr>
          <p:cNvSpPr/>
          <p:nvPr/>
        </p:nvSpPr>
        <p:spPr>
          <a:xfrm>
            <a:off x="3651163" y="259647"/>
            <a:ext cx="4735773" cy="108153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C18D-3A35-47B9-A444-48BA2430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86" y="1600661"/>
            <a:ext cx="9014925" cy="3903494"/>
          </a:xfrm>
          <a:prstGeom prst="roundRect">
            <a:avLst>
              <a:gd name="adj" fmla="val 17794"/>
            </a:avLst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FE9B9-80D7-44B7-BDD5-CC89F9C9A74E}"/>
              </a:ext>
            </a:extLst>
          </p:cNvPr>
          <p:cNvSpPr txBox="1"/>
          <p:nvPr/>
        </p:nvSpPr>
        <p:spPr>
          <a:xfrm>
            <a:off x="1726430" y="1846555"/>
            <a:ext cx="873914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মাহিন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দাখিল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নবম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শ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ড়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একদা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ূ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ৈ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ি,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পানাহার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করার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প্রয়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ত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আদেশ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পালনে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থাকেন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একথা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শুনে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মাহিন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আমি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ফেরেশ্তাদের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বিশ্বাস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তখন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াফের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ক.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খ.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ফেরেশ্তাদের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প্রতি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আনার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গুরুত্ব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ব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্ননা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গ.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মাহমুদের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কথা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ট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ৃ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ষ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্টিতে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ব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্ন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র?</a:t>
            </a:r>
          </a:p>
          <a:p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ঘ.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মাহিনকি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সত্যিই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কাফের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কুর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র? </a:t>
            </a:r>
          </a:p>
        </p:txBody>
      </p:sp>
    </p:spTree>
    <p:extLst>
      <p:ext uri="{BB962C8B-B14F-4D97-AF65-F5344CB8AC3E}">
        <p14:creationId xmlns:p14="http://schemas.microsoft.com/office/powerpoint/2010/main" val="8778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39D8C-5F58-4537-962E-F580F41E74A5}"/>
              </a:ext>
            </a:extLst>
          </p:cNvPr>
          <p:cNvSpPr txBox="1"/>
          <p:nvPr/>
        </p:nvSpPr>
        <p:spPr>
          <a:xfrm>
            <a:off x="2448206" y="2321004"/>
            <a:ext cx="72955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err="1">
                <a:ln w="38100">
                  <a:solidFill>
                    <a:srgbClr val="00FF00"/>
                  </a:solidFill>
                </a:ln>
                <a:latin typeface="Nikosh" pitchFamily="2" charset="0"/>
                <a:cs typeface="Nikosh" pitchFamily="2" charset="0"/>
              </a:rPr>
              <a:t>খোদা</a:t>
            </a:r>
            <a:r>
              <a:rPr lang="en-US" sz="13800" dirty="0">
                <a:ln w="38100">
                  <a:solidFill>
                    <a:srgbClr val="00FF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13800" dirty="0" err="1">
                <a:ln w="38100">
                  <a:solidFill>
                    <a:srgbClr val="00FF00"/>
                  </a:solidFill>
                </a:ln>
                <a:latin typeface="Nikosh" pitchFamily="2" charset="0"/>
                <a:cs typeface="Nikosh" pitchFamily="2" charset="0"/>
              </a:rPr>
              <a:t>হাফেজ</a:t>
            </a:r>
            <a:endParaRPr lang="en-US" sz="13800" dirty="0">
              <a:ln w="38100">
                <a:solidFill>
                  <a:srgbClr val="00FF00"/>
                </a:solidFill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2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C387B4-AC09-430C-BA91-31672C1C1533}"/>
              </a:ext>
            </a:extLst>
          </p:cNvPr>
          <p:cNvSpPr txBox="1"/>
          <p:nvPr/>
        </p:nvSpPr>
        <p:spPr>
          <a:xfrm>
            <a:off x="2183907" y="2352582"/>
            <a:ext cx="8176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প্রতিদিনের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পেতে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search </a:t>
            </a:r>
            <a:r>
              <a:rPr lang="as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</a:p>
          <a:p>
            <a:pPr algn="ctr"/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Mohsenuddin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N F Madrasah </a:t>
            </a:r>
          </a:p>
        </p:txBody>
      </p:sp>
    </p:spTree>
    <p:extLst>
      <p:ext uri="{BB962C8B-B14F-4D97-AF65-F5344CB8AC3E}">
        <p14:creationId xmlns:p14="http://schemas.microsoft.com/office/powerpoint/2010/main" val="317217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8D003-74E6-49EE-8489-51BF6F4F5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80C49-6C39-4A63-B9ED-E57026C2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18" y="696689"/>
            <a:ext cx="6999514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279601-2A4B-4297-BAA1-3F18E249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62665"/>
            <a:ext cx="4501847" cy="3442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C0E97-E5EF-4B43-8480-F2756DBC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45" y="2544071"/>
            <a:ext cx="3366513" cy="3442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A075A-D820-45C8-8635-FEA33FA7C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54" y="2519976"/>
            <a:ext cx="2723000" cy="3442134"/>
          </a:xfrm>
          <a:prstGeom prst="rect">
            <a:avLst/>
          </a:prstGeom>
        </p:spPr>
      </p:pic>
      <p:pic>
        <p:nvPicPr>
          <p:cNvPr id="12" name="Picture 11" descr="A picture containing animal, invertebrate&#10;&#10;Description generated with high confidence">
            <a:extLst>
              <a:ext uri="{FF2B5EF4-FFF2-40B4-BE49-F238E27FC236}">
                <a16:creationId xmlns:a16="http://schemas.microsoft.com/office/drawing/2014/main" id="{4098FBF4-3D63-439B-971D-6701834F1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92" y="2495882"/>
            <a:ext cx="2403411" cy="34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8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0B782-98DE-48B9-8E42-9630B64D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678"/>
            <a:ext cx="3660960" cy="2788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41AF8-FA75-45A7-AB93-DB05244030B7}"/>
              </a:ext>
            </a:extLst>
          </p:cNvPr>
          <p:cNvSpPr txBox="1"/>
          <p:nvPr/>
        </p:nvSpPr>
        <p:spPr>
          <a:xfrm>
            <a:off x="986589" y="1743156"/>
            <a:ext cx="204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ষক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Vertical Scroll 7">
            <a:extLst>
              <a:ext uri="{FF2B5EF4-FFF2-40B4-BE49-F238E27FC236}">
                <a16:creationId xmlns:a16="http://schemas.microsoft.com/office/drawing/2014/main" id="{024FA3B0-FD65-4AD9-B76F-FCEB65967805}"/>
              </a:ext>
            </a:extLst>
          </p:cNvPr>
          <p:cNvSpPr/>
          <p:nvPr/>
        </p:nvSpPr>
        <p:spPr>
          <a:xfrm>
            <a:off x="3669837" y="559293"/>
            <a:ext cx="7372816" cy="5024762"/>
          </a:xfrm>
          <a:prstGeom prst="vertic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AD4A-BD1A-457B-A0FC-D1C7203A75E8}"/>
              </a:ext>
            </a:extLst>
          </p:cNvPr>
          <p:cNvSpPr txBox="1"/>
          <p:nvPr/>
        </p:nvSpPr>
        <p:spPr>
          <a:xfrm>
            <a:off x="4456590" y="1189157"/>
            <a:ext cx="6131790" cy="4247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মোহাম্মদ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ফরিদুর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রহমান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</a:p>
          <a:p>
            <a:pPr algn="ctr"/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সহকারী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অধ্যাপক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</a:t>
            </a:r>
          </a:p>
          <a:p>
            <a:pPr algn="ctr"/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মোহসেনুদ্দীন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নুরিয়া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ফাজিল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মাদরাসা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বা</a:t>
            </a:r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উ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ফল,পটুয়াখালী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মোবাইল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নং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০১৭৮৪৫৬৮৩৪২</a:t>
            </a:r>
          </a:p>
        </p:txBody>
      </p:sp>
    </p:spTree>
    <p:extLst>
      <p:ext uri="{BB962C8B-B14F-4D97-AF65-F5344CB8AC3E}">
        <p14:creationId xmlns:p14="http://schemas.microsoft.com/office/powerpoint/2010/main" val="129116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DC6CA21-E010-4920-BC68-06632EDA85C4}"/>
              </a:ext>
            </a:extLst>
          </p:cNvPr>
          <p:cNvSpPr/>
          <p:nvPr/>
        </p:nvSpPr>
        <p:spPr>
          <a:xfrm rot="439830">
            <a:off x="224590" y="1687200"/>
            <a:ext cx="2667000" cy="2133600"/>
          </a:xfrm>
          <a:prstGeom prst="ellipse">
            <a:avLst/>
          </a:prstGeom>
          <a:solidFill>
            <a:srgbClr val="66FF33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rightRoom" dir="t"/>
          </a:scene3d>
          <a:sp3d extrusionH="196850" contourW="88900" prstMaterial="matte">
            <a:bevelT w="241300" h="120650"/>
            <a:bevelB w="146050"/>
            <a:extrusionClr>
              <a:srgbClr val="3535AD"/>
            </a:extrusionClr>
            <a:contourClr>
              <a:srgbClr val="3535A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ar-SA" sz="4800" dirty="0">
              <a:ln w="0"/>
              <a:solidFill>
                <a:schemeClr val="tx1"/>
              </a:solidFill>
              <a:latin typeface="Shonar Bangla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E2E0A-D14C-4C17-9EE1-76FF1F5D1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6198" y="1112935"/>
            <a:ext cx="2513489" cy="3282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5F8B3-560A-4E9C-92B2-97D728C12D36}"/>
              </a:ext>
            </a:extLst>
          </p:cNvPr>
          <p:cNvSpPr txBox="1"/>
          <p:nvPr/>
        </p:nvSpPr>
        <p:spPr>
          <a:xfrm>
            <a:off x="6392315" y="2271407"/>
            <a:ext cx="4559969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আকাইদ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ওয়াল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ফিকহ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দা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নবম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শ্রে</a:t>
            </a:r>
            <a:r>
              <a:rPr lang="as-IN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</a:p>
          <a:p>
            <a:pPr algn="ctr"/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0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B4035A6-095C-41B0-A315-E4F21A794C29}"/>
              </a:ext>
            </a:extLst>
          </p:cNvPr>
          <p:cNvSpPr txBox="1"/>
          <p:nvPr/>
        </p:nvSpPr>
        <p:spPr>
          <a:xfrm>
            <a:off x="2868450" y="147591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dirty="0">
                <a:ln w="0"/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এই পাঠ শেষে শিক্ষার্থীরা..... </a:t>
            </a:r>
            <a:endParaRPr lang="en-US" sz="3200" dirty="0">
              <a:ln w="0"/>
              <a:solidFill>
                <a:srgbClr val="FFFF0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3A7C3-468E-4F79-A493-1C1197F659DC}"/>
              </a:ext>
            </a:extLst>
          </p:cNvPr>
          <p:cNvSpPr txBox="1"/>
          <p:nvPr/>
        </p:nvSpPr>
        <p:spPr>
          <a:xfrm>
            <a:off x="1576873" y="2339264"/>
            <a:ext cx="8527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لملائكة </a:t>
            </a:r>
            <a:r>
              <a:rPr lang="en-US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bn-IN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তথা ফেরেশ্তাদের প্রতি বিশ্বাস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en-US" sz="32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9973E-7DBE-420F-AC28-A3E444444801}"/>
              </a:ext>
            </a:extLst>
          </p:cNvPr>
          <p:cNvSpPr txBox="1"/>
          <p:nvPr/>
        </p:nvSpPr>
        <p:spPr>
          <a:xfrm>
            <a:off x="727788" y="2908935"/>
            <a:ext cx="8527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r-SA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ا لملائكة </a:t>
            </a:r>
            <a:r>
              <a:rPr lang="en-US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bn-IN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তথা ফেরেশ্তাদের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পরিচয়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en-US" sz="32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CC5F9-6EEE-4679-89EE-800388C0BF48}"/>
              </a:ext>
            </a:extLst>
          </p:cNvPr>
          <p:cNvSpPr txBox="1"/>
          <p:nvPr/>
        </p:nvSpPr>
        <p:spPr>
          <a:xfrm>
            <a:off x="727787" y="3478606"/>
            <a:ext cx="8527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r-SA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ا لملائكة </a:t>
            </a:r>
            <a:r>
              <a:rPr lang="en-US" sz="32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bn-IN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তথা ফেরেশ্তাদের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দ্বায়িত্ব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en-US" sz="32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78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FCCD6-EB3C-474E-A8F8-235E36920CFC}"/>
              </a:ext>
            </a:extLst>
          </p:cNvPr>
          <p:cNvSpPr txBox="1"/>
          <p:nvPr/>
        </p:nvSpPr>
        <p:spPr>
          <a:xfrm>
            <a:off x="1397669" y="536838"/>
            <a:ext cx="939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as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চ</a:t>
            </a:r>
            <a:r>
              <a:rPr lang="as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া,  </a:t>
            </a:r>
            <a:r>
              <a:rPr lang="ar-SA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الا يمان با لملائكة</a:t>
            </a:r>
            <a:r>
              <a:rPr lang="bn-IN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তথা ফেরেশ্তাদের প্রতি বিশ্বাস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3383A-DDA0-4675-A81E-C105E5E1E27E}"/>
              </a:ext>
            </a:extLst>
          </p:cNvPr>
          <p:cNvSpPr txBox="1"/>
          <p:nvPr/>
        </p:nvSpPr>
        <p:spPr>
          <a:xfrm>
            <a:off x="1018903" y="1614056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as-IN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as-IN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en-US" sz="2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পরিচয়</a:t>
            </a:r>
            <a:r>
              <a:rPr lang="en-US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:-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127E8-FED8-441B-84A5-33158DBA601E}"/>
              </a:ext>
            </a:extLst>
          </p:cNvPr>
          <p:cNvSpPr txBox="1"/>
          <p:nvPr/>
        </p:nvSpPr>
        <p:spPr>
          <a:xfrm>
            <a:off x="1132114" y="2885030"/>
            <a:ext cx="9396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ملاىكة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(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মালা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আরবি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এটি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ملك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বহুবচ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চ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লো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:-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ফেরেশ্তারা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এমন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ী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ভ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ং ধ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প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ষ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ারী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ঘুমান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কখনও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অ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। 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র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থ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4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9E5A2-A6A7-4D9E-A474-408FCE9E87DD}"/>
              </a:ext>
            </a:extLst>
          </p:cNvPr>
          <p:cNvSpPr txBox="1"/>
          <p:nvPr/>
        </p:nvSpPr>
        <p:spPr>
          <a:xfrm>
            <a:off x="1088571" y="612844"/>
            <a:ext cx="10097293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ূ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ৈ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অত্যন্ত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জ্য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ঠ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াম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েহের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অধিকারি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সাধারনত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অদৃশ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ত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নিজস্ব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আকৃতি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তবে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আকৃতি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ধারন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তাদের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দিয়েছেন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ফেরেশ্তাগন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সকল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নাফারমানি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যাকে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নিয়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আছেন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ফ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বিশ্বাস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স্থাপন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ফরজ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তাদের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সংখ্যা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ল্লাহ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ড়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েউ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জানে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ৃ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্টি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as-IN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েন</a:t>
            </a:r>
            <a:r>
              <a:rPr lang="en-US" sz="4000" b="1" dirty="0">
                <a:ln/>
                <a:solidFill>
                  <a:schemeClr val="accent4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 </a:t>
            </a:r>
          </a:p>
          <a:p>
            <a:pPr algn="ctr"/>
            <a:endParaRPr lang="en-US" sz="4000" b="1" dirty="0">
              <a:ln/>
              <a:solidFill>
                <a:schemeClr val="accent4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9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AC2C18-EE71-4C2B-BA86-DF4082241E4F}"/>
              </a:ext>
            </a:extLst>
          </p:cNvPr>
          <p:cNvSpPr txBox="1"/>
          <p:nvPr/>
        </p:nvSpPr>
        <p:spPr>
          <a:xfrm>
            <a:off x="1793966" y="391886"/>
            <a:ext cx="8464731" cy="4616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আনে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ফেরেশ্তাদের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নাম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৮৮ ব</a:t>
            </a:r>
            <a:r>
              <a:rPr lang="as-IN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হ</a:t>
            </a:r>
            <a:r>
              <a:rPr lang="as-IN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24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েছে</a:t>
            </a:r>
            <a:r>
              <a:rPr lang="en-US" sz="24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04A9A-38D6-4538-B19C-EC1E72D8EA73}"/>
              </a:ext>
            </a:extLst>
          </p:cNvPr>
          <p:cNvSpPr txBox="1"/>
          <p:nvPr/>
        </p:nvSpPr>
        <p:spPr>
          <a:xfrm>
            <a:off x="1079862" y="1881052"/>
            <a:ext cx="22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ফেরে</a:t>
            </a:r>
            <a:r>
              <a:rPr lang="as-IN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4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াদের</a:t>
            </a:r>
            <a:r>
              <a:rPr lang="en-US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দায়িত্ব</a:t>
            </a:r>
            <a:r>
              <a:rPr lang="en-US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BBF51-DF64-458C-BA0E-BF24D860ABBD}"/>
              </a:ext>
            </a:extLst>
          </p:cNvPr>
          <p:cNvSpPr txBox="1"/>
          <p:nvPr/>
        </p:nvSpPr>
        <p:spPr>
          <a:xfrm>
            <a:off x="2965267" y="2665044"/>
            <a:ext cx="6866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উ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্লেখ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হল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:-</a:t>
            </a:r>
          </a:p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১.সব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আদেশে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রত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থাকা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২.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আল্লাহ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পালন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। </a:t>
            </a:r>
          </a:p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৩.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প্রিয়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নবীর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ড়া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৪.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রক্ষনাবেক্ষন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  <a:p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ু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ী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্ব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৬.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মেঘ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বৃষ্টি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পরিচালনা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24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ইত্যাদি</a:t>
            </a:r>
            <a:endParaRPr lang="en-US" sz="2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FDD9D-8272-49B2-90D8-0B19B6D07175}"/>
              </a:ext>
            </a:extLst>
          </p:cNvPr>
          <p:cNvSpPr txBox="1"/>
          <p:nvPr/>
        </p:nvSpPr>
        <p:spPr>
          <a:xfrm>
            <a:off x="2508069" y="566057"/>
            <a:ext cx="4598125" cy="52322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উল্লেখয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য 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ফ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শ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াদের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পরিচয়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28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 :-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11247-2233-4FA6-B5B8-58F495537851}"/>
              </a:ext>
            </a:extLst>
          </p:cNvPr>
          <p:cNvSpPr txBox="1"/>
          <p:nvPr/>
        </p:nvSpPr>
        <p:spPr>
          <a:xfrm>
            <a:off x="1768914" y="1872224"/>
            <a:ext cx="900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য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(আ:):-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ধ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্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আল্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ী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ী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ূ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ল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 প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ৌ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দেয়া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ি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(আ:)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০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া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য়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ছ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তিনি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রসূল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(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:)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এর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দরবারে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কখন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কখন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য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ত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ি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ু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ক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াল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ি (র:)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এর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আকৃতি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ধারন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করে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আসতেন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।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আল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কুর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আ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ন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ত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الروح الامين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খেতা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ে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য়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য়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ছ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।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4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493</TotalTime>
  <Words>1277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Corbel</vt:lpstr>
      <vt:lpstr>Nikosh</vt:lpstr>
      <vt:lpstr>NikoshBAN</vt:lpstr>
      <vt:lpstr>Shobuj Nolua</vt:lpstr>
      <vt:lpstr>Shonar Bangla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Foridur Rahman</dc:creator>
  <cp:lastModifiedBy>Foridur Rahman</cp:lastModifiedBy>
  <cp:revision>35</cp:revision>
  <dcterms:created xsi:type="dcterms:W3CDTF">2020-09-07T05:24:59Z</dcterms:created>
  <dcterms:modified xsi:type="dcterms:W3CDTF">2020-11-01T04:28:49Z</dcterms:modified>
</cp:coreProperties>
</file>