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71" r:id="rId3"/>
    <p:sldId id="270" r:id="rId4"/>
    <p:sldId id="257" r:id="rId5"/>
    <p:sldId id="267" r:id="rId6"/>
    <p:sldId id="273" r:id="rId7"/>
    <p:sldId id="274" r:id="rId8"/>
    <p:sldId id="272" r:id="rId9"/>
    <p:sldId id="268" r:id="rId10"/>
    <p:sldId id="269" r:id="rId11"/>
    <p:sldId id="260" r:id="rId12"/>
    <p:sldId id="275" r:id="rId13"/>
    <p:sldId id="276" r:id="rId14"/>
    <p:sldId id="261" r:id="rId15"/>
    <p:sldId id="263" r:id="rId16"/>
    <p:sldId id="278" r:id="rId17"/>
    <p:sldId id="279" r:id="rId18"/>
    <p:sldId id="280" r:id="rId19"/>
    <p:sldId id="282" r:id="rId20"/>
    <p:sldId id="283" r:id="rId21"/>
    <p:sldId id="277" r:id="rId22"/>
    <p:sldId id="281" r:id="rId23"/>
    <p:sldId id="262" r:id="rId24"/>
    <p:sldId id="258" r:id="rId25"/>
    <p:sldId id="266" r:id="rId26"/>
    <p:sldId id="284"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3" d="100"/>
          <a:sy n="73" d="100"/>
        </p:scale>
        <p:origin x="60" y="96"/>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6ADDB-5E26-48C2-BF1E-E273A50E18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96A8D8A-04EB-424A-BEFF-C209D0E6BE61}">
      <dgm:prSet/>
      <dgm:spPr>
        <a:solidFill>
          <a:schemeClr val="bg1">
            <a:lumMod val="75000"/>
            <a:lumOff val="25000"/>
          </a:schemeClr>
        </a:solidFill>
      </dgm:spPr>
      <dgm:t>
        <a:bodyPr/>
        <a:lstStyle/>
        <a:p>
          <a:pPr rtl="0"/>
          <a:r>
            <a:rPr lang="en-US" smtClean="0"/>
            <a:t>আব্দুল্লাহ আত তারিক </a:t>
          </a:r>
          <a:endParaRPr lang="en-US"/>
        </a:p>
      </dgm:t>
    </dgm:pt>
    <dgm:pt modelId="{CD437FC4-65D5-48A4-BB69-14BC10CC3A97}" type="parTrans" cxnId="{2FA7FE24-ABB2-431E-B74E-75865780508E}">
      <dgm:prSet/>
      <dgm:spPr/>
      <dgm:t>
        <a:bodyPr/>
        <a:lstStyle/>
        <a:p>
          <a:endParaRPr lang="en-US"/>
        </a:p>
      </dgm:t>
    </dgm:pt>
    <dgm:pt modelId="{ABADDBF5-DB71-4D95-B5DF-88A24E636D93}" type="sibTrans" cxnId="{2FA7FE24-ABB2-431E-B74E-75865780508E}">
      <dgm:prSet/>
      <dgm:spPr/>
      <dgm:t>
        <a:bodyPr/>
        <a:lstStyle/>
        <a:p>
          <a:endParaRPr lang="en-US"/>
        </a:p>
      </dgm:t>
    </dgm:pt>
    <dgm:pt modelId="{3DC02066-21A2-448C-82A9-870F8B6AD3B1}">
      <dgm:prSet/>
      <dgm:spPr>
        <a:solidFill>
          <a:schemeClr val="bg1">
            <a:lumMod val="75000"/>
            <a:lumOff val="25000"/>
          </a:schemeClr>
        </a:solidFill>
      </dgm:spPr>
      <dgm:t>
        <a:bodyPr/>
        <a:lstStyle/>
        <a:p>
          <a:pPr rtl="0"/>
          <a:r>
            <a:rPr lang="en-US" dirty="0" smtClean="0"/>
            <a:t>সহকারি শিক্ষক (বাংলা) </a:t>
          </a:r>
          <a:endParaRPr lang="en-US" dirty="0"/>
        </a:p>
      </dgm:t>
    </dgm:pt>
    <dgm:pt modelId="{D1AE1DB3-9B56-46DE-B03A-F5A33C6A19A8}" type="parTrans" cxnId="{CAAB6BF7-6914-4B8B-AC1F-D4AE28A54300}">
      <dgm:prSet/>
      <dgm:spPr/>
      <dgm:t>
        <a:bodyPr/>
        <a:lstStyle/>
        <a:p>
          <a:endParaRPr lang="en-US"/>
        </a:p>
      </dgm:t>
    </dgm:pt>
    <dgm:pt modelId="{1EFEDB9C-8DE0-439B-806C-23A62139CCC7}" type="sibTrans" cxnId="{CAAB6BF7-6914-4B8B-AC1F-D4AE28A54300}">
      <dgm:prSet/>
      <dgm:spPr/>
      <dgm:t>
        <a:bodyPr/>
        <a:lstStyle/>
        <a:p>
          <a:endParaRPr lang="en-US"/>
        </a:p>
      </dgm:t>
    </dgm:pt>
    <dgm:pt modelId="{662D0F2A-2A2F-4CE3-AB6C-7DE85802BCD0}">
      <dgm:prSet/>
      <dgm:spPr>
        <a:solidFill>
          <a:schemeClr val="bg1">
            <a:lumMod val="75000"/>
            <a:lumOff val="25000"/>
          </a:schemeClr>
        </a:solidFill>
      </dgm:spPr>
      <dgm:t>
        <a:bodyPr/>
        <a:lstStyle/>
        <a:p>
          <a:pPr rtl="0"/>
          <a:r>
            <a:rPr lang="en-US" dirty="0" smtClean="0"/>
            <a:t>শুভেচ্ছা প্রিপারেটরি স্কুল</a:t>
          </a:r>
          <a:endParaRPr lang="en-US" dirty="0"/>
        </a:p>
      </dgm:t>
    </dgm:pt>
    <dgm:pt modelId="{5746A7F0-82C9-4D26-9613-35AA02F3B909}" type="parTrans" cxnId="{D99208C1-3AEA-4EEC-A180-98547A55D450}">
      <dgm:prSet/>
      <dgm:spPr/>
      <dgm:t>
        <a:bodyPr/>
        <a:lstStyle/>
        <a:p>
          <a:endParaRPr lang="en-US"/>
        </a:p>
      </dgm:t>
    </dgm:pt>
    <dgm:pt modelId="{7DCC307F-5F2D-41BD-A42D-74B9B369C59F}" type="sibTrans" cxnId="{D99208C1-3AEA-4EEC-A180-98547A55D450}">
      <dgm:prSet/>
      <dgm:spPr/>
      <dgm:t>
        <a:bodyPr/>
        <a:lstStyle/>
        <a:p>
          <a:endParaRPr lang="en-US"/>
        </a:p>
      </dgm:t>
    </dgm:pt>
    <dgm:pt modelId="{7BA5F54A-2391-4338-8359-BCC0F95C8B69}">
      <dgm:prSet/>
      <dgm:spPr>
        <a:solidFill>
          <a:schemeClr val="bg1">
            <a:lumMod val="75000"/>
            <a:lumOff val="25000"/>
          </a:schemeClr>
        </a:solidFill>
      </dgm:spPr>
      <dgm:t>
        <a:bodyPr/>
        <a:lstStyle/>
        <a:p>
          <a:pPr rtl="0"/>
          <a:r>
            <a:rPr lang="en-US" smtClean="0"/>
            <a:t>মাগুরা সদর, মাগুরা</a:t>
          </a:r>
          <a:endParaRPr lang="en-US"/>
        </a:p>
      </dgm:t>
    </dgm:pt>
    <dgm:pt modelId="{33FB286C-A8AA-4B44-B824-C37B830EB2F1}" type="parTrans" cxnId="{405CCF9A-BD89-4010-B4FE-55572F291424}">
      <dgm:prSet/>
      <dgm:spPr/>
      <dgm:t>
        <a:bodyPr/>
        <a:lstStyle/>
        <a:p>
          <a:endParaRPr lang="en-US"/>
        </a:p>
      </dgm:t>
    </dgm:pt>
    <dgm:pt modelId="{4D7D680C-832A-49C4-8F7A-0C9377D87F20}" type="sibTrans" cxnId="{405CCF9A-BD89-4010-B4FE-55572F291424}">
      <dgm:prSet/>
      <dgm:spPr/>
      <dgm:t>
        <a:bodyPr/>
        <a:lstStyle/>
        <a:p>
          <a:endParaRPr lang="en-US"/>
        </a:p>
      </dgm:t>
    </dgm:pt>
    <dgm:pt modelId="{A4AC9BA5-31D7-420C-A88E-D0C236CFD189}">
      <dgm:prSet/>
      <dgm:spPr>
        <a:solidFill>
          <a:schemeClr val="bg1">
            <a:lumMod val="75000"/>
            <a:lumOff val="25000"/>
          </a:schemeClr>
        </a:solidFill>
      </dgm:spPr>
      <dgm:t>
        <a:bodyPr/>
        <a:lstStyle/>
        <a:p>
          <a:pPr rtl="0"/>
          <a:r>
            <a:rPr lang="en-US" smtClean="0"/>
            <a:t>মোবাইল  : ০১৭১১২৬৫২৩১</a:t>
          </a:r>
          <a:endParaRPr lang="en-US"/>
        </a:p>
      </dgm:t>
    </dgm:pt>
    <dgm:pt modelId="{AA1793B6-36E0-452C-A018-2A8A0B09518E}" type="parTrans" cxnId="{285ED757-B96A-446D-A825-AE48DF499AEA}">
      <dgm:prSet/>
      <dgm:spPr/>
      <dgm:t>
        <a:bodyPr/>
        <a:lstStyle/>
        <a:p>
          <a:endParaRPr lang="en-US"/>
        </a:p>
      </dgm:t>
    </dgm:pt>
    <dgm:pt modelId="{6B744E5C-F780-46FF-BEEF-178D1846E1EF}" type="sibTrans" cxnId="{285ED757-B96A-446D-A825-AE48DF499AEA}">
      <dgm:prSet/>
      <dgm:spPr/>
      <dgm:t>
        <a:bodyPr/>
        <a:lstStyle/>
        <a:p>
          <a:endParaRPr lang="en-US"/>
        </a:p>
      </dgm:t>
    </dgm:pt>
    <dgm:pt modelId="{74A0B6C3-9358-4BED-B23E-98FF882D1064}">
      <dgm:prSet/>
      <dgm:spPr>
        <a:solidFill>
          <a:schemeClr val="bg1">
            <a:lumMod val="75000"/>
            <a:lumOff val="25000"/>
          </a:schemeClr>
        </a:solidFill>
      </dgm:spPr>
      <dgm:t>
        <a:bodyPr/>
        <a:lstStyle/>
        <a:p>
          <a:pPr rtl="0"/>
          <a:r>
            <a:rPr lang="en-US" dirty="0" smtClean="0"/>
            <a:t>E-mail       </a:t>
          </a:r>
          <a:r>
            <a:rPr lang="en-US" b="1" dirty="0" smtClean="0"/>
            <a:t>: </a:t>
          </a:r>
          <a:r>
            <a:rPr lang="en-US" dirty="0" smtClean="0"/>
            <a:t>tariqmagura@gmail.com</a:t>
          </a:r>
          <a:endParaRPr lang="en-US" dirty="0"/>
        </a:p>
      </dgm:t>
    </dgm:pt>
    <dgm:pt modelId="{CE5D07B9-7B4A-45F0-BCD4-13929D3FCEDA}" type="parTrans" cxnId="{96C66F0A-A7EE-4866-A362-9D16D10FD001}">
      <dgm:prSet/>
      <dgm:spPr/>
      <dgm:t>
        <a:bodyPr/>
        <a:lstStyle/>
        <a:p>
          <a:endParaRPr lang="en-US"/>
        </a:p>
      </dgm:t>
    </dgm:pt>
    <dgm:pt modelId="{03F498A6-214F-4F5B-86A2-B364EB91DDAC}" type="sibTrans" cxnId="{96C66F0A-A7EE-4866-A362-9D16D10FD001}">
      <dgm:prSet/>
      <dgm:spPr/>
      <dgm:t>
        <a:bodyPr/>
        <a:lstStyle/>
        <a:p>
          <a:endParaRPr lang="en-US"/>
        </a:p>
      </dgm:t>
    </dgm:pt>
    <dgm:pt modelId="{2D81A7DB-49A3-48C7-9DB3-8F7EF18864ED}" type="pres">
      <dgm:prSet presAssocID="{1D66ADDB-5E26-48C2-BF1E-E273A50E182E}" presName="linear" presStyleCnt="0">
        <dgm:presLayoutVars>
          <dgm:dir/>
          <dgm:animLvl val="lvl"/>
          <dgm:resizeHandles val="exact"/>
        </dgm:presLayoutVars>
      </dgm:prSet>
      <dgm:spPr/>
      <dgm:t>
        <a:bodyPr/>
        <a:lstStyle/>
        <a:p>
          <a:endParaRPr lang="en-US"/>
        </a:p>
      </dgm:t>
    </dgm:pt>
    <dgm:pt modelId="{D23ACA6E-7661-4D97-A6BE-9D028DCA446C}" type="pres">
      <dgm:prSet presAssocID="{996A8D8A-04EB-424A-BEFF-C209D0E6BE61}" presName="parentLin" presStyleCnt="0"/>
      <dgm:spPr/>
    </dgm:pt>
    <dgm:pt modelId="{1B232E71-B1F6-4218-91D5-C6DFC7E759AA}" type="pres">
      <dgm:prSet presAssocID="{996A8D8A-04EB-424A-BEFF-C209D0E6BE61}" presName="parentLeftMargin" presStyleLbl="node1" presStyleIdx="0" presStyleCnt="6"/>
      <dgm:spPr/>
      <dgm:t>
        <a:bodyPr/>
        <a:lstStyle/>
        <a:p>
          <a:endParaRPr lang="en-US"/>
        </a:p>
      </dgm:t>
    </dgm:pt>
    <dgm:pt modelId="{7BC41129-464C-4C5F-B49B-DDEB8B7A5CE4}" type="pres">
      <dgm:prSet presAssocID="{996A8D8A-04EB-424A-BEFF-C209D0E6BE61}" presName="parentText" presStyleLbl="node1" presStyleIdx="0" presStyleCnt="6">
        <dgm:presLayoutVars>
          <dgm:chMax val="0"/>
          <dgm:bulletEnabled val="1"/>
        </dgm:presLayoutVars>
      </dgm:prSet>
      <dgm:spPr/>
      <dgm:t>
        <a:bodyPr/>
        <a:lstStyle/>
        <a:p>
          <a:endParaRPr lang="en-US"/>
        </a:p>
      </dgm:t>
    </dgm:pt>
    <dgm:pt modelId="{3B9BB0F3-355A-4BE1-B302-55FFC8C9791A}" type="pres">
      <dgm:prSet presAssocID="{996A8D8A-04EB-424A-BEFF-C209D0E6BE61}" presName="negativeSpace" presStyleCnt="0"/>
      <dgm:spPr/>
    </dgm:pt>
    <dgm:pt modelId="{931AEF94-8A21-4FAD-A46B-D22536E2534E}" type="pres">
      <dgm:prSet presAssocID="{996A8D8A-04EB-424A-BEFF-C209D0E6BE61}" presName="childText" presStyleLbl="conFgAcc1" presStyleIdx="0" presStyleCnt="6">
        <dgm:presLayoutVars>
          <dgm:bulletEnabled val="1"/>
        </dgm:presLayoutVars>
      </dgm:prSet>
      <dgm:spPr/>
    </dgm:pt>
    <dgm:pt modelId="{191F4EA5-1854-4588-91B5-780F699B74BF}" type="pres">
      <dgm:prSet presAssocID="{ABADDBF5-DB71-4D95-B5DF-88A24E636D93}" presName="spaceBetweenRectangles" presStyleCnt="0"/>
      <dgm:spPr/>
    </dgm:pt>
    <dgm:pt modelId="{EC8B7E15-F6CD-4418-AD19-C719597B2818}" type="pres">
      <dgm:prSet presAssocID="{3DC02066-21A2-448C-82A9-870F8B6AD3B1}" presName="parentLin" presStyleCnt="0"/>
      <dgm:spPr/>
    </dgm:pt>
    <dgm:pt modelId="{D5749F58-70EE-4A76-BCE5-803EC292E4C4}" type="pres">
      <dgm:prSet presAssocID="{3DC02066-21A2-448C-82A9-870F8B6AD3B1}" presName="parentLeftMargin" presStyleLbl="node1" presStyleIdx="0" presStyleCnt="6"/>
      <dgm:spPr/>
      <dgm:t>
        <a:bodyPr/>
        <a:lstStyle/>
        <a:p>
          <a:endParaRPr lang="en-US"/>
        </a:p>
      </dgm:t>
    </dgm:pt>
    <dgm:pt modelId="{E3A91CB3-CEF7-4E90-B054-9B3B0EAF5BAF}" type="pres">
      <dgm:prSet presAssocID="{3DC02066-21A2-448C-82A9-870F8B6AD3B1}" presName="parentText" presStyleLbl="node1" presStyleIdx="1" presStyleCnt="6">
        <dgm:presLayoutVars>
          <dgm:chMax val="0"/>
          <dgm:bulletEnabled val="1"/>
        </dgm:presLayoutVars>
      </dgm:prSet>
      <dgm:spPr/>
      <dgm:t>
        <a:bodyPr/>
        <a:lstStyle/>
        <a:p>
          <a:endParaRPr lang="en-US"/>
        </a:p>
      </dgm:t>
    </dgm:pt>
    <dgm:pt modelId="{50AC7407-CFF1-4499-A64C-3359FAC99AED}" type="pres">
      <dgm:prSet presAssocID="{3DC02066-21A2-448C-82A9-870F8B6AD3B1}" presName="negativeSpace" presStyleCnt="0"/>
      <dgm:spPr/>
    </dgm:pt>
    <dgm:pt modelId="{DDBDC5B3-BA07-44EB-B6CA-7E6690AF152B}" type="pres">
      <dgm:prSet presAssocID="{3DC02066-21A2-448C-82A9-870F8B6AD3B1}" presName="childText" presStyleLbl="conFgAcc1" presStyleIdx="1" presStyleCnt="6">
        <dgm:presLayoutVars>
          <dgm:bulletEnabled val="1"/>
        </dgm:presLayoutVars>
      </dgm:prSet>
      <dgm:spPr/>
    </dgm:pt>
    <dgm:pt modelId="{933272A1-C030-4C6D-8072-E31424A1C09F}" type="pres">
      <dgm:prSet presAssocID="{1EFEDB9C-8DE0-439B-806C-23A62139CCC7}" presName="spaceBetweenRectangles" presStyleCnt="0"/>
      <dgm:spPr/>
    </dgm:pt>
    <dgm:pt modelId="{903E6186-78CA-4B2D-ADA0-8BE8E6B0EEC7}" type="pres">
      <dgm:prSet presAssocID="{662D0F2A-2A2F-4CE3-AB6C-7DE85802BCD0}" presName="parentLin" presStyleCnt="0"/>
      <dgm:spPr/>
    </dgm:pt>
    <dgm:pt modelId="{DF835D66-9F7A-430A-B4D1-E2E4A49C35B1}" type="pres">
      <dgm:prSet presAssocID="{662D0F2A-2A2F-4CE3-AB6C-7DE85802BCD0}" presName="parentLeftMargin" presStyleLbl="node1" presStyleIdx="1" presStyleCnt="6"/>
      <dgm:spPr/>
      <dgm:t>
        <a:bodyPr/>
        <a:lstStyle/>
        <a:p>
          <a:endParaRPr lang="en-US"/>
        </a:p>
      </dgm:t>
    </dgm:pt>
    <dgm:pt modelId="{EE8244C1-4DA2-43D8-B56F-E91958C930DC}" type="pres">
      <dgm:prSet presAssocID="{662D0F2A-2A2F-4CE3-AB6C-7DE85802BCD0}" presName="parentText" presStyleLbl="node1" presStyleIdx="2" presStyleCnt="6">
        <dgm:presLayoutVars>
          <dgm:chMax val="0"/>
          <dgm:bulletEnabled val="1"/>
        </dgm:presLayoutVars>
      </dgm:prSet>
      <dgm:spPr/>
      <dgm:t>
        <a:bodyPr/>
        <a:lstStyle/>
        <a:p>
          <a:endParaRPr lang="en-US"/>
        </a:p>
      </dgm:t>
    </dgm:pt>
    <dgm:pt modelId="{C5FE7B73-8CD4-4F3D-84E4-069D5CBC468E}" type="pres">
      <dgm:prSet presAssocID="{662D0F2A-2A2F-4CE3-AB6C-7DE85802BCD0}" presName="negativeSpace" presStyleCnt="0"/>
      <dgm:spPr/>
    </dgm:pt>
    <dgm:pt modelId="{38804B85-540E-4615-9E86-24A02307668C}" type="pres">
      <dgm:prSet presAssocID="{662D0F2A-2A2F-4CE3-AB6C-7DE85802BCD0}" presName="childText" presStyleLbl="conFgAcc1" presStyleIdx="2" presStyleCnt="6">
        <dgm:presLayoutVars>
          <dgm:bulletEnabled val="1"/>
        </dgm:presLayoutVars>
      </dgm:prSet>
      <dgm:spPr/>
    </dgm:pt>
    <dgm:pt modelId="{B79B0E5B-4021-45B8-BDE1-F1B00BBD734E}" type="pres">
      <dgm:prSet presAssocID="{7DCC307F-5F2D-41BD-A42D-74B9B369C59F}" presName="spaceBetweenRectangles" presStyleCnt="0"/>
      <dgm:spPr/>
    </dgm:pt>
    <dgm:pt modelId="{A76EC726-14E9-4EAE-8AE7-D077253FFB0E}" type="pres">
      <dgm:prSet presAssocID="{7BA5F54A-2391-4338-8359-BCC0F95C8B69}" presName="parentLin" presStyleCnt="0"/>
      <dgm:spPr/>
    </dgm:pt>
    <dgm:pt modelId="{547F4338-8BC2-496A-BDAF-43B23D574F64}" type="pres">
      <dgm:prSet presAssocID="{7BA5F54A-2391-4338-8359-BCC0F95C8B69}" presName="parentLeftMargin" presStyleLbl="node1" presStyleIdx="2" presStyleCnt="6"/>
      <dgm:spPr/>
      <dgm:t>
        <a:bodyPr/>
        <a:lstStyle/>
        <a:p>
          <a:endParaRPr lang="en-US"/>
        </a:p>
      </dgm:t>
    </dgm:pt>
    <dgm:pt modelId="{92ED0851-C0D4-4EC5-B832-18304B43B2A4}" type="pres">
      <dgm:prSet presAssocID="{7BA5F54A-2391-4338-8359-BCC0F95C8B69}" presName="parentText" presStyleLbl="node1" presStyleIdx="3" presStyleCnt="6">
        <dgm:presLayoutVars>
          <dgm:chMax val="0"/>
          <dgm:bulletEnabled val="1"/>
        </dgm:presLayoutVars>
      </dgm:prSet>
      <dgm:spPr/>
      <dgm:t>
        <a:bodyPr/>
        <a:lstStyle/>
        <a:p>
          <a:endParaRPr lang="en-US"/>
        </a:p>
      </dgm:t>
    </dgm:pt>
    <dgm:pt modelId="{1E961C52-EE81-4642-B582-D9FCCD880C1D}" type="pres">
      <dgm:prSet presAssocID="{7BA5F54A-2391-4338-8359-BCC0F95C8B69}" presName="negativeSpace" presStyleCnt="0"/>
      <dgm:spPr/>
    </dgm:pt>
    <dgm:pt modelId="{DE38ADD6-173E-44AB-ADA1-8900EDA45E15}" type="pres">
      <dgm:prSet presAssocID="{7BA5F54A-2391-4338-8359-BCC0F95C8B69}" presName="childText" presStyleLbl="conFgAcc1" presStyleIdx="3" presStyleCnt="6">
        <dgm:presLayoutVars>
          <dgm:bulletEnabled val="1"/>
        </dgm:presLayoutVars>
      </dgm:prSet>
      <dgm:spPr/>
    </dgm:pt>
    <dgm:pt modelId="{549921A9-5518-4CC9-AD53-F41AFAE91248}" type="pres">
      <dgm:prSet presAssocID="{4D7D680C-832A-49C4-8F7A-0C9377D87F20}" presName="spaceBetweenRectangles" presStyleCnt="0"/>
      <dgm:spPr/>
    </dgm:pt>
    <dgm:pt modelId="{8330C2B2-EF6C-45DB-A335-99AE1D2441BB}" type="pres">
      <dgm:prSet presAssocID="{A4AC9BA5-31D7-420C-A88E-D0C236CFD189}" presName="parentLin" presStyleCnt="0"/>
      <dgm:spPr/>
    </dgm:pt>
    <dgm:pt modelId="{8A39FADB-32AA-4764-B2B7-D00CD8B5F3C4}" type="pres">
      <dgm:prSet presAssocID="{A4AC9BA5-31D7-420C-A88E-D0C236CFD189}" presName="parentLeftMargin" presStyleLbl="node1" presStyleIdx="3" presStyleCnt="6"/>
      <dgm:spPr/>
      <dgm:t>
        <a:bodyPr/>
        <a:lstStyle/>
        <a:p>
          <a:endParaRPr lang="en-US"/>
        </a:p>
      </dgm:t>
    </dgm:pt>
    <dgm:pt modelId="{56FC0006-7B57-42DA-AB50-BD1F68C943D9}" type="pres">
      <dgm:prSet presAssocID="{A4AC9BA5-31D7-420C-A88E-D0C236CFD189}" presName="parentText" presStyleLbl="node1" presStyleIdx="4" presStyleCnt="6">
        <dgm:presLayoutVars>
          <dgm:chMax val="0"/>
          <dgm:bulletEnabled val="1"/>
        </dgm:presLayoutVars>
      </dgm:prSet>
      <dgm:spPr/>
      <dgm:t>
        <a:bodyPr/>
        <a:lstStyle/>
        <a:p>
          <a:endParaRPr lang="en-US"/>
        </a:p>
      </dgm:t>
    </dgm:pt>
    <dgm:pt modelId="{766FEB7D-75F9-49AD-8168-86A2F2728C7D}" type="pres">
      <dgm:prSet presAssocID="{A4AC9BA5-31D7-420C-A88E-D0C236CFD189}" presName="negativeSpace" presStyleCnt="0"/>
      <dgm:spPr/>
    </dgm:pt>
    <dgm:pt modelId="{06127D3C-B186-48D2-ABE9-E342D71172A1}" type="pres">
      <dgm:prSet presAssocID="{A4AC9BA5-31D7-420C-A88E-D0C236CFD189}" presName="childText" presStyleLbl="conFgAcc1" presStyleIdx="4" presStyleCnt="6">
        <dgm:presLayoutVars>
          <dgm:bulletEnabled val="1"/>
        </dgm:presLayoutVars>
      </dgm:prSet>
      <dgm:spPr/>
    </dgm:pt>
    <dgm:pt modelId="{C2C5E5C1-B775-4B39-B2B1-64CAAFD91D54}" type="pres">
      <dgm:prSet presAssocID="{6B744E5C-F780-46FF-BEEF-178D1846E1EF}" presName="spaceBetweenRectangles" presStyleCnt="0"/>
      <dgm:spPr/>
    </dgm:pt>
    <dgm:pt modelId="{278D5B82-AEB5-441F-B4B2-56D55DC152A6}" type="pres">
      <dgm:prSet presAssocID="{74A0B6C3-9358-4BED-B23E-98FF882D1064}" presName="parentLin" presStyleCnt="0"/>
      <dgm:spPr/>
    </dgm:pt>
    <dgm:pt modelId="{467BDFD9-3E46-48D8-9867-0980F4F9E306}" type="pres">
      <dgm:prSet presAssocID="{74A0B6C3-9358-4BED-B23E-98FF882D1064}" presName="parentLeftMargin" presStyleLbl="node1" presStyleIdx="4" presStyleCnt="6"/>
      <dgm:spPr/>
      <dgm:t>
        <a:bodyPr/>
        <a:lstStyle/>
        <a:p>
          <a:endParaRPr lang="en-US"/>
        </a:p>
      </dgm:t>
    </dgm:pt>
    <dgm:pt modelId="{9620D787-612D-45EB-8552-61BCF1179102}" type="pres">
      <dgm:prSet presAssocID="{74A0B6C3-9358-4BED-B23E-98FF882D1064}" presName="parentText" presStyleLbl="node1" presStyleIdx="5" presStyleCnt="6">
        <dgm:presLayoutVars>
          <dgm:chMax val="0"/>
          <dgm:bulletEnabled val="1"/>
        </dgm:presLayoutVars>
      </dgm:prSet>
      <dgm:spPr/>
      <dgm:t>
        <a:bodyPr/>
        <a:lstStyle/>
        <a:p>
          <a:endParaRPr lang="en-US"/>
        </a:p>
      </dgm:t>
    </dgm:pt>
    <dgm:pt modelId="{06553F89-4F6E-44D6-A326-398D1E551903}" type="pres">
      <dgm:prSet presAssocID="{74A0B6C3-9358-4BED-B23E-98FF882D1064}" presName="negativeSpace" presStyleCnt="0"/>
      <dgm:spPr/>
    </dgm:pt>
    <dgm:pt modelId="{AA4E621F-02B8-42CF-BD77-39CCB986294A}" type="pres">
      <dgm:prSet presAssocID="{74A0B6C3-9358-4BED-B23E-98FF882D1064}" presName="childText" presStyleLbl="conFgAcc1" presStyleIdx="5" presStyleCnt="6">
        <dgm:presLayoutVars>
          <dgm:bulletEnabled val="1"/>
        </dgm:presLayoutVars>
      </dgm:prSet>
      <dgm:spPr/>
    </dgm:pt>
  </dgm:ptLst>
  <dgm:cxnLst>
    <dgm:cxn modelId="{96C66F0A-A7EE-4866-A362-9D16D10FD001}" srcId="{1D66ADDB-5E26-48C2-BF1E-E273A50E182E}" destId="{74A0B6C3-9358-4BED-B23E-98FF882D1064}" srcOrd="5" destOrd="0" parTransId="{CE5D07B9-7B4A-45F0-BCD4-13929D3FCEDA}" sibTransId="{03F498A6-214F-4F5B-86A2-B364EB91DDAC}"/>
    <dgm:cxn modelId="{D99208C1-3AEA-4EEC-A180-98547A55D450}" srcId="{1D66ADDB-5E26-48C2-BF1E-E273A50E182E}" destId="{662D0F2A-2A2F-4CE3-AB6C-7DE85802BCD0}" srcOrd="2" destOrd="0" parTransId="{5746A7F0-82C9-4D26-9613-35AA02F3B909}" sibTransId="{7DCC307F-5F2D-41BD-A42D-74B9B369C59F}"/>
    <dgm:cxn modelId="{908E02B2-122A-4E91-B289-924B6E4826B8}" type="presOf" srcId="{7BA5F54A-2391-4338-8359-BCC0F95C8B69}" destId="{92ED0851-C0D4-4EC5-B832-18304B43B2A4}" srcOrd="1" destOrd="0" presId="urn:microsoft.com/office/officeart/2005/8/layout/list1"/>
    <dgm:cxn modelId="{B13DA6E1-CA1C-4724-B913-BB62EAFF4F86}" type="presOf" srcId="{74A0B6C3-9358-4BED-B23E-98FF882D1064}" destId="{9620D787-612D-45EB-8552-61BCF1179102}" srcOrd="1" destOrd="0" presId="urn:microsoft.com/office/officeart/2005/8/layout/list1"/>
    <dgm:cxn modelId="{F09164F8-E628-42DF-B240-0741C8D5D6F3}" type="presOf" srcId="{3DC02066-21A2-448C-82A9-870F8B6AD3B1}" destId="{E3A91CB3-CEF7-4E90-B054-9B3B0EAF5BAF}" srcOrd="1" destOrd="0" presId="urn:microsoft.com/office/officeart/2005/8/layout/list1"/>
    <dgm:cxn modelId="{A0996C26-A3CC-4D23-AA6B-CB8F7416359B}" type="presOf" srcId="{996A8D8A-04EB-424A-BEFF-C209D0E6BE61}" destId="{7BC41129-464C-4C5F-B49B-DDEB8B7A5CE4}" srcOrd="1" destOrd="0" presId="urn:microsoft.com/office/officeart/2005/8/layout/list1"/>
    <dgm:cxn modelId="{285ED757-B96A-446D-A825-AE48DF499AEA}" srcId="{1D66ADDB-5E26-48C2-BF1E-E273A50E182E}" destId="{A4AC9BA5-31D7-420C-A88E-D0C236CFD189}" srcOrd="4" destOrd="0" parTransId="{AA1793B6-36E0-452C-A018-2A8A0B09518E}" sibTransId="{6B744E5C-F780-46FF-BEEF-178D1846E1EF}"/>
    <dgm:cxn modelId="{2FA7FE24-ABB2-431E-B74E-75865780508E}" srcId="{1D66ADDB-5E26-48C2-BF1E-E273A50E182E}" destId="{996A8D8A-04EB-424A-BEFF-C209D0E6BE61}" srcOrd="0" destOrd="0" parTransId="{CD437FC4-65D5-48A4-BB69-14BC10CC3A97}" sibTransId="{ABADDBF5-DB71-4D95-B5DF-88A24E636D93}"/>
    <dgm:cxn modelId="{F4F7DCA4-893B-4FB1-BEE8-2D7EBEAF9CA6}" type="presOf" srcId="{7BA5F54A-2391-4338-8359-BCC0F95C8B69}" destId="{547F4338-8BC2-496A-BDAF-43B23D574F64}" srcOrd="0" destOrd="0" presId="urn:microsoft.com/office/officeart/2005/8/layout/list1"/>
    <dgm:cxn modelId="{85FC8B53-282C-4A20-813B-171065424031}" type="presOf" srcId="{A4AC9BA5-31D7-420C-A88E-D0C236CFD189}" destId="{56FC0006-7B57-42DA-AB50-BD1F68C943D9}" srcOrd="1" destOrd="0" presId="urn:microsoft.com/office/officeart/2005/8/layout/list1"/>
    <dgm:cxn modelId="{CAAB6BF7-6914-4B8B-AC1F-D4AE28A54300}" srcId="{1D66ADDB-5E26-48C2-BF1E-E273A50E182E}" destId="{3DC02066-21A2-448C-82A9-870F8B6AD3B1}" srcOrd="1" destOrd="0" parTransId="{D1AE1DB3-9B56-46DE-B03A-F5A33C6A19A8}" sibTransId="{1EFEDB9C-8DE0-439B-806C-23A62139CCC7}"/>
    <dgm:cxn modelId="{8312E168-41B9-49E5-87C7-7CC2E8A1C81A}" type="presOf" srcId="{996A8D8A-04EB-424A-BEFF-C209D0E6BE61}" destId="{1B232E71-B1F6-4218-91D5-C6DFC7E759AA}" srcOrd="0" destOrd="0" presId="urn:microsoft.com/office/officeart/2005/8/layout/list1"/>
    <dgm:cxn modelId="{9884CC10-6CB9-4C6F-B2C6-26959538D8D1}" type="presOf" srcId="{A4AC9BA5-31D7-420C-A88E-D0C236CFD189}" destId="{8A39FADB-32AA-4764-B2B7-D00CD8B5F3C4}" srcOrd="0" destOrd="0" presId="urn:microsoft.com/office/officeart/2005/8/layout/list1"/>
    <dgm:cxn modelId="{7CF3FEF9-1B26-4500-A2CD-DFCB14F96DF8}" type="presOf" srcId="{74A0B6C3-9358-4BED-B23E-98FF882D1064}" destId="{467BDFD9-3E46-48D8-9867-0980F4F9E306}" srcOrd="0" destOrd="0" presId="urn:microsoft.com/office/officeart/2005/8/layout/list1"/>
    <dgm:cxn modelId="{405CCF9A-BD89-4010-B4FE-55572F291424}" srcId="{1D66ADDB-5E26-48C2-BF1E-E273A50E182E}" destId="{7BA5F54A-2391-4338-8359-BCC0F95C8B69}" srcOrd="3" destOrd="0" parTransId="{33FB286C-A8AA-4B44-B824-C37B830EB2F1}" sibTransId="{4D7D680C-832A-49C4-8F7A-0C9377D87F20}"/>
    <dgm:cxn modelId="{27FC9798-9E50-4D9A-8BAE-DB375F6FD9DA}" type="presOf" srcId="{662D0F2A-2A2F-4CE3-AB6C-7DE85802BCD0}" destId="{DF835D66-9F7A-430A-B4D1-E2E4A49C35B1}" srcOrd="0" destOrd="0" presId="urn:microsoft.com/office/officeart/2005/8/layout/list1"/>
    <dgm:cxn modelId="{1984FFE0-C2F6-4D99-96E2-3E76F33558CB}" type="presOf" srcId="{662D0F2A-2A2F-4CE3-AB6C-7DE85802BCD0}" destId="{EE8244C1-4DA2-43D8-B56F-E91958C930DC}" srcOrd="1" destOrd="0" presId="urn:microsoft.com/office/officeart/2005/8/layout/list1"/>
    <dgm:cxn modelId="{A96940D4-5AD5-4257-A5FA-51A05DC0A1EF}" type="presOf" srcId="{3DC02066-21A2-448C-82A9-870F8B6AD3B1}" destId="{D5749F58-70EE-4A76-BCE5-803EC292E4C4}" srcOrd="0" destOrd="0" presId="urn:microsoft.com/office/officeart/2005/8/layout/list1"/>
    <dgm:cxn modelId="{25050527-D616-4CAA-88AF-D3204DFCE355}" type="presOf" srcId="{1D66ADDB-5E26-48C2-BF1E-E273A50E182E}" destId="{2D81A7DB-49A3-48C7-9DB3-8F7EF18864ED}" srcOrd="0" destOrd="0" presId="urn:microsoft.com/office/officeart/2005/8/layout/list1"/>
    <dgm:cxn modelId="{34DF786D-6304-4B81-A54F-667477D047BB}" type="presParOf" srcId="{2D81A7DB-49A3-48C7-9DB3-8F7EF18864ED}" destId="{D23ACA6E-7661-4D97-A6BE-9D028DCA446C}" srcOrd="0" destOrd="0" presId="urn:microsoft.com/office/officeart/2005/8/layout/list1"/>
    <dgm:cxn modelId="{E5B8F02F-4583-4457-BDA8-64165684D13D}" type="presParOf" srcId="{D23ACA6E-7661-4D97-A6BE-9D028DCA446C}" destId="{1B232E71-B1F6-4218-91D5-C6DFC7E759AA}" srcOrd="0" destOrd="0" presId="urn:microsoft.com/office/officeart/2005/8/layout/list1"/>
    <dgm:cxn modelId="{A63BA5CA-D96F-4F85-8995-85983867DC7E}" type="presParOf" srcId="{D23ACA6E-7661-4D97-A6BE-9D028DCA446C}" destId="{7BC41129-464C-4C5F-B49B-DDEB8B7A5CE4}" srcOrd="1" destOrd="0" presId="urn:microsoft.com/office/officeart/2005/8/layout/list1"/>
    <dgm:cxn modelId="{BAAA4CCD-B06C-46DB-A98A-C3E44557D5AC}" type="presParOf" srcId="{2D81A7DB-49A3-48C7-9DB3-8F7EF18864ED}" destId="{3B9BB0F3-355A-4BE1-B302-55FFC8C9791A}" srcOrd="1" destOrd="0" presId="urn:microsoft.com/office/officeart/2005/8/layout/list1"/>
    <dgm:cxn modelId="{D110E60C-7FBD-4242-A20C-218A400369A8}" type="presParOf" srcId="{2D81A7DB-49A3-48C7-9DB3-8F7EF18864ED}" destId="{931AEF94-8A21-4FAD-A46B-D22536E2534E}" srcOrd="2" destOrd="0" presId="urn:microsoft.com/office/officeart/2005/8/layout/list1"/>
    <dgm:cxn modelId="{0D5C40BB-94AC-431B-8188-6BDFD9086A28}" type="presParOf" srcId="{2D81A7DB-49A3-48C7-9DB3-8F7EF18864ED}" destId="{191F4EA5-1854-4588-91B5-780F699B74BF}" srcOrd="3" destOrd="0" presId="urn:microsoft.com/office/officeart/2005/8/layout/list1"/>
    <dgm:cxn modelId="{27361249-600D-486E-ADB7-BFAD1BD807C6}" type="presParOf" srcId="{2D81A7DB-49A3-48C7-9DB3-8F7EF18864ED}" destId="{EC8B7E15-F6CD-4418-AD19-C719597B2818}" srcOrd="4" destOrd="0" presId="urn:microsoft.com/office/officeart/2005/8/layout/list1"/>
    <dgm:cxn modelId="{05261BDD-BCDE-4556-9BE1-525BAD608519}" type="presParOf" srcId="{EC8B7E15-F6CD-4418-AD19-C719597B2818}" destId="{D5749F58-70EE-4A76-BCE5-803EC292E4C4}" srcOrd="0" destOrd="0" presId="urn:microsoft.com/office/officeart/2005/8/layout/list1"/>
    <dgm:cxn modelId="{00C6E9F3-B966-4E91-ABBE-6F0A0BE07F10}" type="presParOf" srcId="{EC8B7E15-F6CD-4418-AD19-C719597B2818}" destId="{E3A91CB3-CEF7-4E90-B054-9B3B0EAF5BAF}" srcOrd="1" destOrd="0" presId="urn:microsoft.com/office/officeart/2005/8/layout/list1"/>
    <dgm:cxn modelId="{B1F69345-8026-4321-8BAC-EADE0FA8D823}" type="presParOf" srcId="{2D81A7DB-49A3-48C7-9DB3-8F7EF18864ED}" destId="{50AC7407-CFF1-4499-A64C-3359FAC99AED}" srcOrd="5" destOrd="0" presId="urn:microsoft.com/office/officeart/2005/8/layout/list1"/>
    <dgm:cxn modelId="{80400546-04B7-434A-AA55-A12A82BE9321}" type="presParOf" srcId="{2D81A7DB-49A3-48C7-9DB3-8F7EF18864ED}" destId="{DDBDC5B3-BA07-44EB-B6CA-7E6690AF152B}" srcOrd="6" destOrd="0" presId="urn:microsoft.com/office/officeart/2005/8/layout/list1"/>
    <dgm:cxn modelId="{989F40DD-8176-4342-AC27-F4F780DD4168}" type="presParOf" srcId="{2D81A7DB-49A3-48C7-9DB3-8F7EF18864ED}" destId="{933272A1-C030-4C6D-8072-E31424A1C09F}" srcOrd="7" destOrd="0" presId="urn:microsoft.com/office/officeart/2005/8/layout/list1"/>
    <dgm:cxn modelId="{833466EC-0721-4F4B-90B2-1185C7B1A01D}" type="presParOf" srcId="{2D81A7DB-49A3-48C7-9DB3-8F7EF18864ED}" destId="{903E6186-78CA-4B2D-ADA0-8BE8E6B0EEC7}" srcOrd="8" destOrd="0" presId="urn:microsoft.com/office/officeart/2005/8/layout/list1"/>
    <dgm:cxn modelId="{DCCC1B56-27DA-4503-97E3-F36F1CFE7885}" type="presParOf" srcId="{903E6186-78CA-4B2D-ADA0-8BE8E6B0EEC7}" destId="{DF835D66-9F7A-430A-B4D1-E2E4A49C35B1}" srcOrd="0" destOrd="0" presId="urn:microsoft.com/office/officeart/2005/8/layout/list1"/>
    <dgm:cxn modelId="{843BC8F6-DC6A-4BF3-B9C2-591432CE8345}" type="presParOf" srcId="{903E6186-78CA-4B2D-ADA0-8BE8E6B0EEC7}" destId="{EE8244C1-4DA2-43D8-B56F-E91958C930DC}" srcOrd="1" destOrd="0" presId="urn:microsoft.com/office/officeart/2005/8/layout/list1"/>
    <dgm:cxn modelId="{A1FB8459-82CF-4FCF-BD19-588AEDD86F28}" type="presParOf" srcId="{2D81A7DB-49A3-48C7-9DB3-8F7EF18864ED}" destId="{C5FE7B73-8CD4-4F3D-84E4-069D5CBC468E}" srcOrd="9" destOrd="0" presId="urn:microsoft.com/office/officeart/2005/8/layout/list1"/>
    <dgm:cxn modelId="{DD86012A-08E0-4800-B87D-79AC6E842D62}" type="presParOf" srcId="{2D81A7DB-49A3-48C7-9DB3-8F7EF18864ED}" destId="{38804B85-540E-4615-9E86-24A02307668C}" srcOrd="10" destOrd="0" presId="urn:microsoft.com/office/officeart/2005/8/layout/list1"/>
    <dgm:cxn modelId="{DC88BC9E-668E-4D54-A840-51BD3DD09DF9}" type="presParOf" srcId="{2D81A7DB-49A3-48C7-9DB3-8F7EF18864ED}" destId="{B79B0E5B-4021-45B8-BDE1-F1B00BBD734E}" srcOrd="11" destOrd="0" presId="urn:microsoft.com/office/officeart/2005/8/layout/list1"/>
    <dgm:cxn modelId="{4AB04142-BCF4-4518-BCEB-0E9691E4079B}" type="presParOf" srcId="{2D81A7DB-49A3-48C7-9DB3-8F7EF18864ED}" destId="{A76EC726-14E9-4EAE-8AE7-D077253FFB0E}" srcOrd="12" destOrd="0" presId="urn:microsoft.com/office/officeart/2005/8/layout/list1"/>
    <dgm:cxn modelId="{32159ED9-24E1-44FC-8F87-3732F995BE90}" type="presParOf" srcId="{A76EC726-14E9-4EAE-8AE7-D077253FFB0E}" destId="{547F4338-8BC2-496A-BDAF-43B23D574F64}" srcOrd="0" destOrd="0" presId="urn:microsoft.com/office/officeart/2005/8/layout/list1"/>
    <dgm:cxn modelId="{1EB5855F-3E35-4D26-9DE8-2D40E4535F14}" type="presParOf" srcId="{A76EC726-14E9-4EAE-8AE7-D077253FFB0E}" destId="{92ED0851-C0D4-4EC5-B832-18304B43B2A4}" srcOrd="1" destOrd="0" presId="urn:microsoft.com/office/officeart/2005/8/layout/list1"/>
    <dgm:cxn modelId="{1DA90283-4AC4-4F1B-A45A-C6713D35C8E6}" type="presParOf" srcId="{2D81A7DB-49A3-48C7-9DB3-8F7EF18864ED}" destId="{1E961C52-EE81-4642-B582-D9FCCD880C1D}" srcOrd="13" destOrd="0" presId="urn:microsoft.com/office/officeart/2005/8/layout/list1"/>
    <dgm:cxn modelId="{139B9CF1-44C5-4903-B678-8F8C150D6D7B}" type="presParOf" srcId="{2D81A7DB-49A3-48C7-9DB3-8F7EF18864ED}" destId="{DE38ADD6-173E-44AB-ADA1-8900EDA45E15}" srcOrd="14" destOrd="0" presId="urn:microsoft.com/office/officeart/2005/8/layout/list1"/>
    <dgm:cxn modelId="{F5BC9ED9-3DB2-455E-8966-4018B64FEFFB}" type="presParOf" srcId="{2D81A7DB-49A3-48C7-9DB3-8F7EF18864ED}" destId="{549921A9-5518-4CC9-AD53-F41AFAE91248}" srcOrd="15" destOrd="0" presId="urn:microsoft.com/office/officeart/2005/8/layout/list1"/>
    <dgm:cxn modelId="{DB297BAE-D7F3-4FC3-B285-18206B4B7B8E}" type="presParOf" srcId="{2D81A7DB-49A3-48C7-9DB3-8F7EF18864ED}" destId="{8330C2B2-EF6C-45DB-A335-99AE1D2441BB}" srcOrd="16" destOrd="0" presId="urn:microsoft.com/office/officeart/2005/8/layout/list1"/>
    <dgm:cxn modelId="{1A5652DE-CE68-4811-9E26-03457F6B4686}" type="presParOf" srcId="{8330C2B2-EF6C-45DB-A335-99AE1D2441BB}" destId="{8A39FADB-32AA-4764-B2B7-D00CD8B5F3C4}" srcOrd="0" destOrd="0" presId="urn:microsoft.com/office/officeart/2005/8/layout/list1"/>
    <dgm:cxn modelId="{8D344E15-A6F8-4981-B341-38105FB33EB2}" type="presParOf" srcId="{8330C2B2-EF6C-45DB-A335-99AE1D2441BB}" destId="{56FC0006-7B57-42DA-AB50-BD1F68C943D9}" srcOrd="1" destOrd="0" presId="urn:microsoft.com/office/officeart/2005/8/layout/list1"/>
    <dgm:cxn modelId="{B5002EBA-8C95-4275-9E86-DA0954385C69}" type="presParOf" srcId="{2D81A7DB-49A3-48C7-9DB3-8F7EF18864ED}" destId="{766FEB7D-75F9-49AD-8168-86A2F2728C7D}" srcOrd="17" destOrd="0" presId="urn:microsoft.com/office/officeart/2005/8/layout/list1"/>
    <dgm:cxn modelId="{F8FBF011-97C3-4B0A-98EE-29DA31FBD3F9}" type="presParOf" srcId="{2D81A7DB-49A3-48C7-9DB3-8F7EF18864ED}" destId="{06127D3C-B186-48D2-ABE9-E342D71172A1}" srcOrd="18" destOrd="0" presId="urn:microsoft.com/office/officeart/2005/8/layout/list1"/>
    <dgm:cxn modelId="{83CF9EB6-5648-4386-83BD-871BC20EDF52}" type="presParOf" srcId="{2D81A7DB-49A3-48C7-9DB3-8F7EF18864ED}" destId="{C2C5E5C1-B775-4B39-B2B1-64CAAFD91D54}" srcOrd="19" destOrd="0" presId="urn:microsoft.com/office/officeart/2005/8/layout/list1"/>
    <dgm:cxn modelId="{418FA566-CCD2-4393-9A33-F0B34FEF70AD}" type="presParOf" srcId="{2D81A7DB-49A3-48C7-9DB3-8F7EF18864ED}" destId="{278D5B82-AEB5-441F-B4B2-56D55DC152A6}" srcOrd="20" destOrd="0" presId="urn:microsoft.com/office/officeart/2005/8/layout/list1"/>
    <dgm:cxn modelId="{21B30978-E1AD-455F-AE29-9B2D85A91B58}" type="presParOf" srcId="{278D5B82-AEB5-441F-B4B2-56D55DC152A6}" destId="{467BDFD9-3E46-48D8-9867-0980F4F9E306}" srcOrd="0" destOrd="0" presId="urn:microsoft.com/office/officeart/2005/8/layout/list1"/>
    <dgm:cxn modelId="{1065C343-4ECD-4D7F-B9FF-914AC13E10E4}" type="presParOf" srcId="{278D5B82-AEB5-441F-B4B2-56D55DC152A6}" destId="{9620D787-612D-45EB-8552-61BCF1179102}" srcOrd="1" destOrd="0" presId="urn:microsoft.com/office/officeart/2005/8/layout/list1"/>
    <dgm:cxn modelId="{53BC54ED-1CA8-4D74-BC4D-2ADBBCEFDB4F}" type="presParOf" srcId="{2D81A7DB-49A3-48C7-9DB3-8F7EF18864ED}" destId="{06553F89-4F6E-44D6-A326-398D1E551903}" srcOrd="21" destOrd="0" presId="urn:microsoft.com/office/officeart/2005/8/layout/list1"/>
    <dgm:cxn modelId="{140A2E16-BBA5-4960-BE70-CABA1581E375}" type="presParOf" srcId="{2D81A7DB-49A3-48C7-9DB3-8F7EF18864ED}" destId="{AA4E621F-02B8-42CF-BD77-39CCB986294A}"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25C3D642-F2B9-44FB-9CF7-837944CABEE4}" type="presOf" srcId="{BCAE2734-2D61-4262-BD19-BD33B37F8C44}" destId="{0C8E0E19-B537-4C56-95BD-444C3BD9FCF5}" srcOrd="0" destOrd="0" presId="urn:microsoft.com/office/officeart/2005/8/layout/list1"/>
    <dgm:cxn modelId="{7746AD40-EE52-4316-BA3E-1774538E9B32}" type="presOf" srcId="{8B651A3C-CFA8-4B75-913B-12EADA296EF4}" destId="{3D7CE512-00CC-4433-8996-324CAF70F5B3}"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3369A81F-7545-46CC-A156-2454A7BF9F6D}" srcId="{8B651A3C-CFA8-4B75-913B-12EADA296EF4}" destId="{4B97C894-C8D1-49D1-A59F-B2056ABDA619}" srcOrd="2" destOrd="0" parTransId="{4B2957AF-EAED-49EA-948F-EADBB75DD901}" sibTransId="{3AB328AC-08CC-4466-BEEF-E9A12F164720}"/>
    <dgm:cxn modelId="{DF07C67B-1958-4BDF-89CA-30DF6563D5FE}" type="presOf" srcId="{2D3E398A-3C5E-4D1C-90D5-B22717FDEF23}" destId="{8CB7F10A-CD24-411A-AC44-4CA3AC723B45}" srcOrd="0" destOrd="0" presId="urn:microsoft.com/office/officeart/2005/8/layout/list1"/>
    <dgm:cxn modelId="{CA8ED422-F4AC-4877-95E9-84FA5AF15E0E}" type="presOf" srcId="{4B97C894-C8D1-49D1-A59F-B2056ABDA619}" destId="{3183F40A-6B8F-4E89-9ED7-BAE4FEA32CD6}" srcOrd="0" destOrd="0" presId="urn:microsoft.com/office/officeart/2005/8/layout/list1"/>
    <dgm:cxn modelId="{273D53FB-CF4D-43B0-8D48-64227C28CB6E}" type="presOf" srcId="{4B97C894-C8D1-49D1-A59F-B2056ABDA619}" destId="{DADF41F8-CBD7-40BE-8C96-9BCA7BB81DAD}" srcOrd="1" destOrd="0" presId="urn:microsoft.com/office/officeart/2005/8/layout/list1"/>
    <dgm:cxn modelId="{076BCF7D-2C36-434A-A984-A8B20F9E9650}" type="presOf" srcId="{BCAE2734-2D61-4262-BD19-BD33B37F8C44}" destId="{88B88A6B-922C-4BAB-B899-0D8D33DD8C50}" srcOrd="1" destOrd="0" presId="urn:microsoft.com/office/officeart/2005/8/layout/list1"/>
    <dgm:cxn modelId="{B35A8660-4612-40BF-9595-1D486E626D1E}" type="presOf" srcId="{2D3E398A-3C5E-4D1C-90D5-B22717FDEF23}" destId="{A808166C-4BD9-4F07-9287-93ECBF7D7517}"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E65C6D57-1A09-4A9A-9B0A-BBF26D41BC1F}" type="presParOf" srcId="{3D7CE512-00CC-4433-8996-324CAF70F5B3}" destId="{D38E2C54-158C-4D2A-8D4C-8FED82FB7E0D}" srcOrd="0" destOrd="0" presId="urn:microsoft.com/office/officeart/2005/8/layout/list1"/>
    <dgm:cxn modelId="{7CC51007-6FAE-4F9F-B5F5-980098131110}" type="presParOf" srcId="{D38E2C54-158C-4D2A-8D4C-8FED82FB7E0D}" destId="{8CB7F10A-CD24-411A-AC44-4CA3AC723B45}" srcOrd="0" destOrd="0" presId="urn:microsoft.com/office/officeart/2005/8/layout/list1"/>
    <dgm:cxn modelId="{2AED8799-B6ED-44D2-972E-FA001E1E517D}" type="presParOf" srcId="{D38E2C54-158C-4D2A-8D4C-8FED82FB7E0D}" destId="{A808166C-4BD9-4F07-9287-93ECBF7D7517}" srcOrd="1" destOrd="0" presId="urn:microsoft.com/office/officeart/2005/8/layout/list1"/>
    <dgm:cxn modelId="{0CEA877D-B13B-4206-A15B-559D639C2FBC}" type="presParOf" srcId="{3D7CE512-00CC-4433-8996-324CAF70F5B3}" destId="{B2D111E1-97E9-4A21-AD4E-D4C7728ECB17}" srcOrd="1" destOrd="0" presId="urn:microsoft.com/office/officeart/2005/8/layout/list1"/>
    <dgm:cxn modelId="{060F0DE2-AA1B-4EFA-B9ED-3937E4E6CD2E}" type="presParOf" srcId="{3D7CE512-00CC-4433-8996-324CAF70F5B3}" destId="{9EC392E6-179E-4D7C-A531-AB3B4F758972}" srcOrd="2" destOrd="0" presId="urn:microsoft.com/office/officeart/2005/8/layout/list1"/>
    <dgm:cxn modelId="{8BA26AC6-AB12-4ED0-BCCB-73320A403E2F}" type="presParOf" srcId="{3D7CE512-00CC-4433-8996-324CAF70F5B3}" destId="{29A966C0-15D8-4882-8E29-1B3600F38DF2}" srcOrd="3" destOrd="0" presId="urn:microsoft.com/office/officeart/2005/8/layout/list1"/>
    <dgm:cxn modelId="{583EC053-7584-4299-84BD-15D5C31C2A9A}" type="presParOf" srcId="{3D7CE512-00CC-4433-8996-324CAF70F5B3}" destId="{8D868E2A-A061-4301-8213-E0ECE7DF3073}" srcOrd="4" destOrd="0" presId="urn:microsoft.com/office/officeart/2005/8/layout/list1"/>
    <dgm:cxn modelId="{7455A0D9-B420-47D3-B8AC-92582CE9E110}" type="presParOf" srcId="{8D868E2A-A061-4301-8213-E0ECE7DF3073}" destId="{0C8E0E19-B537-4C56-95BD-444C3BD9FCF5}" srcOrd="0" destOrd="0" presId="urn:microsoft.com/office/officeart/2005/8/layout/list1"/>
    <dgm:cxn modelId="{24DE9EA8-F98B-49FA-8C9C-66DC4F75C0C4}" type="presParOf" srcId="{8D868E2A-A061-4301-8213-E0ECE7DF3073}" destId="{88B88A6B-922C-4BAB-B899-0D8D33DD8C50}" srcOrd="1" destOrd="0" presId="urn:microsoft.com/office/officeart/2005/8/layout/list1"/>
    <dgm:cxn modelId="{7FE25942-8DBF-4646-8FC2-4C3F6404A8EF}" type="presParOf" srcId="{3D7CE512-00CC-4433-8996-324CAF70F5B3}" destId="{44C49720-41A9-4D65-932B-E5D46538B498}" srcOrd="5" destOrd="0" presId="urn:microsoft.com/office/officeart/2005/8/layout/list1"/>
    <dgm:cxn modelId="{D3B15599-2F18-44C7-849F-D5FB1C8273B8}" type="presParOf" srcId="{3D7CE512-00CC-4433-8996-324CAF70F5B3}" destId="{91BA67C4-1B5D-4212-94CB-B924B7EB9BD8}" srcOrd="6" destOrd="0" presId="urn:microsoft.com/office/officeart/2005/8/layout/list1"/>
    <dgm:cxn modelId="{9CBA76CF-889C-4CFB-A228-B90E0C615058}" type="presParOf" srcId="{3D7CE512-00CC-4433-8996-324CAF70F5B3}" destId="{78C66DE8-950B-4588-837F-D57D65AE8C2C}" srcOrd="7" destOrd="0" presId="urn:microsoft.com/office/officeart/2005/8/layout/list1"/>
    <dgm:cxn modelId="{E0E44B27-9F64-4C38-A45B-E2AA43CCD8AF}" type="presParOf" srcId="{3D7CE512-00CC-4433-8996-324CAF70F5B3}" destId="{2F4BBDD1-56E6-41FF-89A2-29B3BFF91FA9}" srcOrd="8" destOrd="0" presId="urn:microsoft.com/office/officeart/2005/8/layout/list1"/>
    <dgm:cxn modelId="{A7FA9923-00DD-4432-A56A-CA970E419761}" type="presParOf" srcId="{2F4BBDD1-56E6-41FF-89A2-29B3BFF91FA9}" destId="{3183F40A-6B8F-4E89-9ED7-BAE4FEA32CD6}" srcOrd="0" destOrd="0" presId="urn:microsoft.com/office/officeart/2005/8/layout/list1"/>
    <dgm:cxn modelId="{89806DD1-2688-4B16-9E2A-3233A6089E52}" type="presParOf" srcId="{2F4BBDD1-56E6-41FF-89A2-29B3BFF91FA9}" destId="{DADF41F8-CBD7-40BE-8C96-9BCA7BB81DAD}" srcOrd="1" destOrd="0" presId="urn:microsoft.com/office/officeart/2005/8/layout/list1"/>
    <dgm:cxn modelId="{A33632BA-940E-4FEE-B6BA-C3145699F6ED}" type="presParOf" srcId="{3D7CE512-00CC-4433-8996-324CAF70F5B3}" destId="{8DBF28BD-AEEC-4905-8DE2-A52BD5D66780}" srcOrd="9" destOrd="0" presId="urn:microsoft.com/office/officeart/2005/8/layout/list1"/>
    <dgm:cxn modelId="{4D50F166-2481-408B-979F-54077F8510DC}"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78A26A00-EFA0-438A-9EE2-6D73A891DA39}" srcId="{8B651A3C-CFA8-4B75-913B-12EADA296EF4}" destId="{2D3E398A-3C5E-4D1C-90D5-B22717FDEF23}" srcOrd="0" destOrd="0" parTransId="{9D6BB742-3B3A-4A53-9D25-0EC6414B6DC8}" sibTransId="{6DE2EB2E-1B2E-4104-9925-3755F49828BD}"/>
    <dgm:cxn modelId="{3369A81F-7545-46CC-A156-2454A7BF9F6D}" srcId="{8B651A3C-CFA8-4B75-913B-12EADA296EF4}" destId="{4B97C894-C8D1-49D1-A59F-B2056ABDA619}" srcOrd="2" destOrd="0" parTransId="{4B2957AF-EAED-49EA-948F-EADBB75DD901}" sibTransId="{3AB328AC-08CC-4466-BEEF-E9A12F164720}"/>
    <dgm:cxn modelId="{348A8BE6-1C31-442A-B3FE-7B721787497A}" type="presOf" srcId="{2D3E398A-3C5E-4D1C-90D5-B22717FDEF23}" destId="{8CB7F10A-CD24-411A-AC44-4CA3AC723B45}" srcOrd="0" destOrd="0" presId="urn:microsoft.com/office/officeart/2005/8/layout/list1"/>
    <dgm:cxn modelId="{02F6D6B2-C101-4742-B620-CD37FF3C3B50}" type="presOf" srcId="{BCAE2734-2D61-4262-BD19-BD33B37F8C44}" destId="{0C8E0E19-B537-4C56-95BD-444C3BD9FCF5}"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E1D6D8D9-2E8D-4736-B662-CAB0CBF907CB}" type="presOf" srcId="{4B97C894-C8D1-49D1-A59F-B2056ABDA619}" destId="{DADF41F8-CBD7-40BE-8C96-9BCA7BB81DAD}" srcOrd="1" destOrd="0" presId="urn:microsoft.com/office/officeart/2005/8/layout/list1"/>
    <dgm:cxn modelId="{CC2B1AB3-1DC1-4820-9DD1-A159297AE2BC}" type="presOf" srcId="{2D3E398A-3C5E-4D1C-90D5-B22717FDEF23}" destId="{A808166C-4BD9-4F07-9287-93ECBF7D7517}" srcOrd="1" destOrd="0" presId="urn:microsoft.com/office/officeart/2005/8/layout/list1"/>
    <dgm:cxn modelId="{FCD1C8BD-EE00-4AC5-8DB5-A36136AEC918}" type="presOf" srcId="{BCAE2734-2D61-4262-BD19-BD33B37F8C44}" destId="{88B88A6B-922C-4BAB-B899-0D8D33DD8C50}" srcOrd="1" destOrd="0" presId="urn:microsoft.com/office/officeart/2005/8/layout/list1"/>
    <dgm:cxn modelId="{F130FA97-9178-4928-8C11-5B37F01DC036}" type="presOf" srcId="{8B651A3C-CFA8-4B75-913B-12EADA296EF4}" destId="{3D7CE512-00CC-4433-8996-324CAF70F5B3}" srcOrd="0" destOrd="0" presId="urn:microsoft.com/office/officeart/2005/8/layout/list1"/>
    <dgm:cxn modelId="{5FDF097D-182B-4C18-953D-6F016E246611}" type="presOf" srcId="{4B97C894-C8D1-49D1-A59F-B2056ABDA619}" destId="{3183F40A-6B8F-4E89-9ED7-BAE4FEA32CD6}" srcOrd="0" destOrd="0" presId="urn:microsoft.com/office/officeart/2005/8/layout/list1"/>
    <dgm:cxn modelId="{B8399C4D-18B5-40E5-8C3D-D5B39EE9D065}" type="presParOf" srcId="{3D7CE512-00CC-4433-8996-324CAF70F5B3}" destId="{D38E2C54-158C-4D2A-8D4C-8FED82FB7E0D}" srcOrd="0" destOrd="0" presId="urn:microsoft.com/office/officeart/2005/8/layout/list1"/>
    <dgm:cxn modelId="{F56CB1CD-44D9-4230-9855-C426010EC95D}" type="presParOf" srcId="{D38E2C54-158C-4D2A-8D4C-8FED82FB7E0D}" destId="{8CB7F10A-CD24-411A-AC44-4CA3AC723B45}" srcOrd="0" destOrd="0" presId="urn:microsoft.com/office/officeart/2005/8/layout/list1"/>
    <dgm:cxn modelId="{76BC0325-F30D-4008-B86C-7F27FA540A58}" type="presParOf" srcId="{D38E2C54-158C-4D2A-8D4C-8FED82FB7E0D}" destId="{A808166C-4BD9-4F07-9287-93ECBF7D7517}" srcOrd="1" destOrd="0" presId="urn:microsoft.com/office/officeart/2005/8/layout/list1"/>
    <dgm:cxn modelId="{01B77DEC-F4DA-49B1-B2C6-DB8F19E9E891}" type="presParOf" srcId="{3D7CE512-00CC-4433-8996-324CAF70F5B3}" destId="{B2D111E1-97E9-4A21-AD4E-D4C7728ECB17}" srcOrd="1" destOrd="0" presId="urn:microsoft.com/office/officeart/2005/8/layout/list1"/>
    <dgm:cxn modelId="{9A5EB974-078F-416F-BB89-185FC4113F84}" type="presParOf" srcId="{3D7CE512-00CC-4433-8996-324CAF70F5B3}" destId="{9EC392E6-179E-4D7C-A531-AB3B4F758972}" srcOrd="2" destOrd="0" presId="urn:microsoft.com/office/officeart/2005/8/layout/list1"/>
    <dgm:cxn modelId="{C2838014-2B33-4902-9ECD-9C4A3314F76F}" type="presParOf" srcId="{3D7CE512-00CC-4433-8996-324CAF70F5B3}" destId="{29A966C0-15D8-4882-8E29-1B3600F38DF2}" srcOrd="3" destOrd="0" presId="urn:microsoft.com/office/officeart/2005/8/layout/list1"/>
    <dgm:cxn modelId="{44FA4AB6-5330-421C-BB20-7DB89F086F09}" type="presParOf" srcId="{3D7CE512-00CC-4433-8996-324CAF70F5B3}" destId="{8D868E2A-A061-4301-8213-E0ECE7DF3073}" srcOrd="4" destOrd="0" presId="urn:microsoft.com/office/officeart/2005/8/layout/list1"/>
    <dgm:cxn modelId="{2C04F07F-3F5D-4900-BE93-57C5C36A8B99}" type="presParOf" srcId="{8D868E2A-A061-4301-8213-E0ECE7DF3073}" destId="{0C8E0E19-B537-4C56-95BD-444C3BD9FCF5}" srcOrd="0" destOrd="0" presId="urn:microsoft.com/office/officeart/2005/8/layout/list1"/>
    <dgm:cxn modelId="{C5C81EE0-B46B-4B1A-AD9C-530A94F81ADE}" type="presParOf" srcId="{8D868E2A-A061-4301-8213-E0ECE7DF3073}" destId="{88B88A6B-922C-4BAB-B899-0D8D33DD8C50}" srcOrd="1" destOrd="0" presId="urn:microsoft.com/office/officeart/2005/8/layout/list1"/>
    <dgm:cxn modelId="{55355AAB-F0A7-4934-8E1A-3E3CBFAC7074}" type="presParOf" srcId="{3D7CE512-00CC-4433-8996-324CAF70F5B3}" destId="{44C49720-41A9-4D65-932B-E5D46538B498}" srcOrd="5" destOrd="0" presId="urn:microsoft.com/office/officeart/2005/8/layout/list1"/>
    <dgm:cxn modelId="{83558E56-DD80-4B66-9008-920058E56E26}" type="presParOf" srcId="{3D7CE512-00CC-4433-8996-324CAF70F5B3}" destId="{91BA67C4-1B5D-4212-94CB-B924B7EB9BD8}" srcOrd="6" destOrd="0" presId="urn:microsoft.com/office/officeart/2005/8/layout/list1"/>
    <dgm:cxn modelId="{1D559A64-300E-4ABB-BA97-2F55E1841E59}" type="presParOf" srcId="{3D7CE512-00CC-4433-8996-324CAF70F5B3}" destId="{78C66DE8-950B-4588-837F-D57D65AE8C2C}" srcOrd="7" destOrd="0" presId="urn:microsoft.com/office/officeart/2005/8/layout/list1"/>
    <dgm:cxn modelId="{0B808CD6-C2BB-4AF0-83A9-0E385F289941}" type="presParOf" srcId="{3D7CE512-00CC-4433-8996-324CAF70F5B3}" destId="{2F4BBDD1-56E6-41FF-89A2-29B3BFF91FA9}" srcOrd="8" destOrd="0" presId="urn:microsoft.com/office/officeart/2005/8/layout/list1"/>
    <dgm:cxn modelId="{A98384D7-F9FC-4D8D-B08C-B1B3210A7AD6}" type="presParOf" srcId="{2F4BBDD1-56E6-41FF-89A2-29B3BFF91FA9}" destId="{3183F40A-6B8F-4E89-9ED7-BAE4FEA32CD6}" srcOrd="0" destOrd="0" presId="urn:microsoft.com/office/officeart/2005/8/layout/list1"/>
    <dgm:cxn modelId="{4B6663B7-4079-49E1-AEB2-57B451C89080}" type="presParOf" srcId="{2F4BBDD1-56E6-41FF-89A2-29B3BFF91FA9}" destId="{DADF41F8-CBD7-40BE-8C96-9BCA7BB81DAD}" srcOrd="1" destOrd="0" presId="urn:microsoft.com/office/officeart/2005/8/layout/list1"/>
    <dgm:cxn modelId="{F9CB0F6F-4E83-4C04-970A-F528B8606736}" type="presParOf" srcId="{3D7CE512-00CC-4433-8996-324CAF70F5B3}" destId="{8DBF28BD-AEEC-4905-8DE2-A52BD5D66780}" srcOrd="9" destOrd="0" presId="urn:microsoft.com/office/officeart/2005/8/layout/list1"/>
    <dgm:cxn modelId="{9524890D-DD07-4DF9-B537-8E78F81ABDD3}"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095F664B-7557-496E-BEA8-6BA0BF0F0D5D}" type="presOf" srcId="{4B97C894-C8D1-49D1-A59F-B2056ABDA619}" destId="{3183F40A-6B8F-4E89-9ED7-BAE4FEA32CD6}" srcOrd="0"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634824FA-31F8-42BB-A99D-4D6A2C56CA72}" type="presOf" srcId="{2D3E398A-3C5E-4D1C-90D5-B22717FDEF23}" destId="{8CB7F10A-CD24-411A-AC44-4CA3AC723B45}" srcOrd="0" destOrd="0" presId="urn:microsoft.com/office/officeart/2005/8/layout/list1"/>
    <dgm:cxn modelId="{243900FB-3E0E-4C86-8F4A-01CBC37B6ABA}" type="presOf" srcId="{BCAE2734-2D61-4262-BD19-BD33B37F8C44}" destId="{88B88A6B-922C-4BAB-B899-0D8D33DD8C50}" srcOrd="1" destOrd="0" presId="urn:microsoft.com/office/officeart/2005/8/layout/list1"/>
    <dgm:cxn modelId="{D84D3783-E4B5-4147-9EAA-39F725ECE61A}" type="presOf" srcId="{2D3E398A-3C5E-4D1C-90D5-B22717FDEF23}" destId="{A808166C-4BD9-4F07-9287-93ECBF7D7517}"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1E48016C-9816-4546-BE24-B67D751BEDE3}" type="presOf" srcId="{8B651A3C-CFA8-4B75-913B-12EADA296EF4}" destId="{3D7CE512-00CC-4433-8996-324CAF70F5B3}" srcOrd="0" destOrd="0" presId="urn:microsoft.com/office/officeart/2005/8/layout/list1"/>
    <dgm:cxn modelId="{090DF9F2-96D4-4CA1-A2B7-4E26319DD8FD}" type="presOf" srcId="{BCAE2734-2D61-4262-BD19-BD33B37F8C44}" destId="{0C8E0E19-B537-4C56-95BD-444C3BD9FCF5}"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6EB7BB2A-2B74-4D4F-8BFE-4DB16B84704E}" type="presOf" srcId="{4B97C894-C8D1-49D1-A59F-B2056ABDA619}" destId="{DADF41F8-CBD7-40BE-8C96-9BCA7BB81DAD}" srcOrd="1" destOrd="0" presId="urn:microsoft.com/office/officeart/2005/8/layout/list1"/>
    <dgm:cxn modelId="{E0B208F3-5202-4255-AB11-58A6AB5BEC82}" type="presParOf" srcId="{3D7CE512-00CC-4433-8996-324CAF70F5B3}" destId="{D38E2C54-158C-4D2A-8D4C-8FED82FB7E0D}" srcOrd="0" destOrd="0" presId="urn:microsoft.com/office/officeart/2005/8/layout/list1"/>
    <dgm:cxn modelId="{7F9CA7DD-EE2F-443F-94CB-1744778C8B13}" type="presParOf" srcId="{D38E2C54-158C-4D2A-8D4C-8FED82FB7E0D}" destId="{8CB7F10A-CD24-411A-AC44-4CA3AC723B45}" srcOrd="0" destOrd="0" presId="urn:microsoft.com/office/officeart/2005/8/layout/list1"/>
    <dgm:cxn modelId="{A07A92E5-2976-41FC-A81D-43902956AF45}" type="presParOf" srcId="{D38E2C54-158C-4D2A-8D4C-8FED82FB7E0D}" destId="{A808166C-4BD9-4F07-9287-93ECBF7D7517}" srcOrd="1" destOrd="0" presId="urn:microsoft.com/office/officeart/2005/8/layout/list1"/>
    <dgm:cxn modelId="{4A23D4F9-A0D2-4185-85AF-18ACDA2496D0}" type="presParOf" srcId="{3D7CE512-00CC-4433-8996-324CAF70F5B3}" destId="{B2D111E1-97E9-4A21-AD4E-D4C7728ECB17}" srcOrd="1" destOrd="0" presId="urn:microsoft.com/office/officeart/2005/8/layout/list1"/>
    <dgm:cxn modelId="{CC83C112-E90A-428C-8957-9459A51308C9}" type="presParOf" srcId="{3D7CE512-00CC-4433-8996-324CAF70F5B3}" destId="{9EC392E6-179E-4D7C-A531-AB3B4F758972}" srcOrd="2" destOrd="0" presId="urn:microsoft.com/office/officeart/2005/8/layout/list1"/>
    <dgm:cxn modelId="{2B90EB14-54D4-48C9-8E40-56D540421193}" type="presParOf" srcId="{3D7CE512-00CC-4433-8996-324CAF70F5B3}" destId="{29A966C0-15D8-4882-8E29-1B3600F38DF2}" srcOrd="3" destOrd="0" presId="urn:microsoft.com/office/officeart/2005/8/layout/list1"/>
    <dgm:cxn modelId="{EE28A3FF-03B4-4102-BEF2-16611732D34C}" type="presParOf" srcId="{3D7CE512-00CC-4433-8996-324CAF70F5B3}" destId="{8D868E2A-A061-4301-8213-E0ECE7DF3073}" srcOrd="4" destOrd="0" presId="urn:microsoft.com/office/officeart/2005/8/layout/list1"/>
    <dgm:cxn modelId="{DA62FBA1-820A-4929-B734-76E508A0058A}" type="presParOf" srcId="{8D868E2A-A061-4301-8213-E0ECE7DF3073}" destId="{0C8E0E19-B537-4C56-95BD-444C3BD9FCF5}" srcOrd="0" destOrd="0" presId="urn:microsoft.com/office/officeart/2005/8/layout/list1"/>
    <dgm:cxn modelId="{F3614B07-743E-4940-9C5E-87B5CF116B83}" type="presParOf" srcId="{8D868E2A-A061-4301-8213-E0ECE7DF3073}" destId="{88B88A6B-922C-4BAB-B899-0D8D33DD8C50}" srcOrd="1" destOrd="0" presId="urn:microsoft.com/office/officeart/2005/8/layout/list1"/>
    <dgm:cxn modelId="{B48CDE26-9415-4D21-B358-6780B90C49D3}" type="presParOf" srcId="{3D7CE512-00CC-4433-8996-324CAF70F5B3}" destId="{44C49720-41A9-4D65-932B-E5D46538B498}" srcOrd="5" destOrd="0" presId="urn:microsoft.com/office/officeart/2005/8/layout/list1"/>
    <dgm:cxn modelId="{59D34B42-C99E-4B64-AFA6-3632EE390158}" type="presParOf" srcId="{3D7CE512-00CC-4433-8996-324CAF70F5B3}" destId="{91BA67C4-1B5D-4212-94CB-B924B7EB9BD8}" srcOrd="6" destOrd="0" presId="urn:microsoft.com/office/officeart/2005/8/layout/list1"/>
    <dgm:cxn modelId="{87E7C6CA-154C-412F-98DA-D58F95148381}" type="presParOf" srcId="{3D7CE512-00CC-4433-8996-324CAF70F5B3}" destId="{78C66DE8-950B-4588-837F-D57D65AE8C2C}" srcOrd="7" destOrd="0" presId="urn:microsoft.com/office/officeart/2005/8/layout/list1"/>
    <dgm:cxn modelId="{E140915B-2019-4BC9-B1BA-AD2D8B3AFC2B}" type="presParOf" srcId="{3D7CE512-00CC-4433-8996-324CAF70F5B3}" destId="{2F4BBDD1-56E6-41FF-89A2-29B3BFF91FA9}" srcOrd="8" destOrd="0" presId="urn:microsoft.com/office/officeart/2005/8/layout/list1"/>
    <dgm:cxn modelId="{78E7CDA2-A96D-4606-8DF8-2774B17FAFF4}" type="presParOf" srcId="{2F4BBDD1-56E6-41FF-89A2-29B3BFF91FA9}" destId="{3183F40A-6B8F-4E89-9ED7-BAE4FEA32CD6}" srcOrd="0" destOrd="0" presId="urn:microsoft.com/office/officeart/2005/8/layout/list1"/>
    <dgm:cxn modelId="{5B10E6E3-94B7-4ABC-9CA4-B56F3D1E7810}" type="presParOf" srcId="{2F4BBDD1-56E6-41FF-89A2-29B3BFF91FA9}" destId="{DADF41F8-CBD7-40BE-8C96-9BCA7BB81DAD}" srcOrd="1" destOrd="0" presId="urn:microsoft.com/office/officeart/2005/8/layout/list1"/>
    <dgm:cxn modelId="{AD6330A0-66E0-4E94-B08E-5FDB46B76A45}" type="presParOf" srcId="{3D7CE512-00CC-4433-8996-324CAF70F5B3}" destId="{8DBF28BD-AEEC-4905-8DE2-A52BD5D66780}" srcOrd="9" destOrd="0" presId="urn:microsoft.com/office/officeart/2005/8/layout/list1"/>
    <dgm:cxn modelId="{078E098A-2EE9-4C6F-8AF3-551A335ED10A}"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A8B2B256-0645-41CF-8E7F-E4E25DDF3005}" type="presOf" srcId="{BCAE2734-2D61-4262-BD19-BD33B37F8C44}" destId="{0C8E0E19-B537-4C56-95BD-444C3BD9FCF5}" srcOrd="0" destOrd="0" presId="urn:microsoft.com/office/officeart/2005/8/layout/list1"/>
    <dgm:cxn modelId="{8E78F953-A4C0-4D0B-8F71-C57A5E73C668}" type="presOf" srcId="{2D3E398A-3C5E-4D1C-90D5-B22717FDEF23}" destId="{A808166C-4BD9-4F07-9287-93ECBF7D7517}"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BD2735C0-8BE1-403D-B4AA-7FAEA5507004}" srcId="{8B651A3C-CFA8-4B75-913B-12EADA296EF4}" destId="{BCAE2734-2D61-4262-BD19-BD33B37F8C44}" srcOrd="1" destOrd="0" parTransId="{03B5DC7B-477F-4D00-8765-FBA97F27868F}" sibTransId="{DF72FCBE-B590-4207-8BAC-2369AD7854F0}"/>
    <dgm:cxn modelId="{657B246C-AF0A-437C-B37C-8894A3BC84AA}" type="presOf" srcId="{8B651A3C-CFA8-4B75-913B-12EADA296EF4}" destId="{3D7CE512-00CC-4433-8996-324CAF70F5B3}" srcOrd="0" destOrd="0" presId="urn:microsoft.com/office/officeart/2005/8/layout/list1"/>
    <dgm:cxn modelId="{05AB6BC5-A510-4FE5-9536-2AB2791E2B1E}" type="presOf" srcId="{4B97C894-C8D1-49D1-A59F-B2056ABDA619}" destId="{3183F40A-6B8F-4E89-9ED7-BAE4FEA32CD6}" srcOrd="0" destOrd="0" presId="urn:microsoft.com/office/officeart/2005/8/layout/list1"/>
    <dgm:cxn modelId="{F03206FD-D555-4A3A-A6D1-243ACAABFD1D}" type="presOf" srcId="{2D3E398A-3C5E-4D1C-90D5-B22717FDEF23}" destId="{8CB7F10A-CD24-411A-AC44-4CA3AC723B45}" srcOrd="0" destOrd="0" presId="urn:microsoft.com/office/officeart/2005/8/layout/list1"/>
    <dgm:cxn modelId="{E0E817A9-1B0D-4D9A-9FB6-A74EA23D2E84}" type="presOf" srcId="{4B97C894-C8D1-49D1-A59F-B2056ABDA619}" destId="{DADF41F8-CBD7-40BE-8C96-9BCA7BB81DAD}"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D8E4B107-2D45-405E-B7DD-F4F38BE73FDF}" type="presOf" srcId="{BCAE2734-2D61-4262-BD19-BD33B37F8C44}" destId="{88B88A6B-922C-4BAB-B899-0D8D33DD8C50}" srcOrd="1" destOrd="0" presId="urn:microsoft.com/office/officeart/2005/8/layout/list1"/>
    <dgm:cxn modelId="{ED804AC1-DFC3-4847-A167-5545CE9BA3EB}" type="presParOf" srcId="{3D7CE512-00CC-4433-8996-324CAF70F5B3}" destId="{D38E2C54-158C-4D2A-8D4C-8FED82FB7E0D}" srcOrd="0" destOrd="0" presId="urn:microsoft.com/office/officeart/2005/8/layout/list1"/>
    <dgm:cxn modelId="{13F9D614-ECA2-4BA3-A834-5A4506308142}" type="presParOf" srcId="{D38E2C54-158C-4D2A-8D4C-8FED82FB7E0D}" destId="{8CB7F10A-CD24-411A-AC44-4CA3AC723B45}" srcOrd="0" destOrd="0" presId="urn:microsoft.com/office/officeart/2005/8/layout/list1"/>
    <dgm:cxn modelId="{0CE65B1B-A6B0-40D6-A0DC-F066EB3076E7}" type="presParOf" srcId="{D38E2C54-158C-4D2A-8D4C-8FED82FB7E0D}" destId="{A808166C-4BD9-4F07-9287-93ECBF7D7517}" srcOrd="1" destOrd="0" presId="urn:microsoft.com/office/officeart/2005/8/layout/list1"/>
    <dgm:cxn modelId="{36EA1F6C-DD8F-4C36-B0B0-934B2AD736DC}" type="presParOf" srcId="{3D7CE512-00CC-4433-8996-324CAF70F5B3}" destId="{B2D111E1-97E9-4A21-AD4E-D4C7728ECB17}" srcOrd="1" destOrd="0" presId="urn:microsoft.com/office/officeart/2005/8/layout/list1"/>
    <dgm:cxn modelId="{C4338CA3-2EFF-4BCA-B6F5-2DFAF53E18F9}" type="presParOf" srcId="{3D7CE512-00CC-4433-8996-324CAF70F5B3}" destId="{9EC392E6-179E-4D7C-A531-AB3B4F758972}" srcOrd="2" destOrd="0" presId="urn:microsoft.com/office/officeart/2005/8/layout/list1"/>
    <dgm:cxn modelId="{128842DE-D478-4207-AF85-7906C708F618}" type="presParOf" srcId="{3D7CE512-00CC-4433-8996-324CAF70F5B3}" destId="{29A966C0-15D8-4882-8E29-1B3600F38DF2}" srcOrd="3" destOrd="0" presId="urn:microsoft.com/office/officeart/2005/8/layout/list1"/>
    <dgm:cxn modelId="{61C9517D-8E96-4434-89DC-9886211AECB3}" type="presParOf" srcId="{3D7CE512-00CC-4433-8996-324CAF70F5B3}" destId="{8D868E2A-A061-4301-8213-E0ECE7DF3073}" srcOrd="4" destOrd="0" presId="urn:microsoft.com/office/officeart/2005/8/layout/list1"/>
    <dgm:cxn modelId="{D4F829AA-32F7-4594-8D37-BA3529DAA7BC}" type="presParOf" srcId="{8D868E2A-A061-4301-8213-E0ECE7DF3073}" destId="{0C8E0E19-B537-4C56-95BD-444C3BD9FCF5}" srcOrd="0" destOrd="0" presId="urn:microsoft.com/office/officeart/2005/8/layout/list1"/>
    <dgm:cxn modelId="{325A78AE-A254-46A2-9BF2-68752145094E}" type="presParOf" srcId="{8D868E2A-A061-4301-8213-E0ECE7DF3073}" destId="{88B88A6B-922C-4BAB-B899-0D8D33DD8C50}" srcOrd="1" destOrd="0" presId="urn:microsoft.com/office/officeart/2005/8/layout/list1"/>
    <dgm:cxn modelId="{7EA365B6-8147-4265-9CF7-A0C5ED709ECF}" type="presParOf" srcId="{3D7CE512-00CC-4433-8996-324CAF70F5B3}" destId="{44C49720-41A9-4D65-932B-E5D46538B498}" srcOrd="5" destOrd="0" presId="urn:microsoft.com/office/officeart/2005/8/layout/list1"/>
    <dgm:cxn modelId="{F0A96F38-2255-47D2-AE1A-ECEC36CE462A}" type="presParOf" srcId="{3D7CE512-00CC-4433-8996-324CAF70F5B3}" destId="{91BA67C4-1B5D-4212-94CB-B924B7EB9BD8}" srcOrd="6" destOrd="0" presId="urn:microsoft.com/office/officeart/2005/8/layout/list1"/>
    <dgm:cxn modelId="{9D3F13A0-F3B4-45AF-98CE-7222C913768F}" type="presParOf" srcId="{3D7CE512-00CC-4433-8996-324CAF70F5B3}" destId="{78C66DE8-950B-4588-837F-D57D65AE8C2C}" srcOrd="7" destOrd="0" presId="urn:microsoft.com/office/officeart/2005/8/layout/list1"/>
    <dgm:cxn modelId="{53E6B85A-D4DB-44DC-A32B-3C99C35DD142}" type="presParOf" srcId="{3D7CE512-00CC-4433-8996-324CAF70F5B3}" destId="{2F4BBDD1-56E6-41FF-89A2-29B3BFF91FA9}" srcOrd="8" destOrd="0" presId="urn:microsoft.com/office/officeart/2005/8/layout/list1"/>
    <dgm:cxn modelId="{DBA901FC-B44E-4245-9D77-97CEAE722A4B}" type="presParOf" srcId="{2F4BBDD1-56E6-41FF-89A2-29B3BFF91FA9}" destId="{3183F40A-6B8F-4E89-9ED7-BAE4FEA32CD6}" srcOrd="0" destOrd="0" presId="urn:microsoft.com/office/officeart/2005/8/layout/list1"/>
    <dgm:cxn modelId="{0A17B9F5-78EA-4ECA-A927-CB268299BE4B}" type="presParOf" srcId="{2F4BBDD1-56E6-41FF-89A2-29B3BFF91FA9}" destId="{DADF41F8-CBD7-40BE-8C96-9BCA7BB81DAD}" srcOrd="1" destOrd="0" presId="urn:microsoft.com/office/officeart/2005/8/layout/list1"/>
    <dgm:cxn modelId="{103CBB6B-C58D-4440-B745-E7202854AE64}" type="presParOf" srcId="{3D7CE512-00CC-4433-8996-324CAF70F5B3}" destId="{8DBF28BD-AEEC-4905-8DE2-A52BD5D66780}" srcOrd="9" destOrd="0" presId="urn:microsoft.com/office/officeart/2005/8/layout/list1"/>
    <dgm:cxn modelId="{BD8BE9F8-269F-4ECB-9999-35D230C45531}"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9058A5BC-D5D8-47F7-B270-49688806DE63}" type="presOf" srcId="{2D3E398A-3C5E-4D1C-90D5-B22717FDEF23}" destId="{8CB7F10A-CD24-411A-AC44-4CA3AC723B45}" srcOrd="0" destOrd="0" presId="urn:microsoft.com/office/officeart/2005/8/layout/list1"/>
    <dgm:cxn modelId="{1AA4FBE8-CFDA-499D-A168-8E2809599D0F}" type="presOf" srcId="{4B97C894-C8D1-49D1-A59F-B2056ABDA619}" destId="{DADF41F8-CBD7-40BE-8C96-9BCA7BB81DAD}"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BD2735C0-8BE1-403D-B4AA-7FAEA5507004}" srcId="{8B651A3C-CFA8-4B75-913B-12EADA296EF4}" destId="{BCAE2734-2D61-4262-BD19-BD33B37F8C44}" srcOrd="1" destOrd="0" parTransId="{03B5DC7B-477F-4D00-8765-FBA97F27868F}" sibTransId="{DF72FCBE-B590-4207-8BAC-2369AD7854F0}"/>
    <dgm:cxn modelId="{452184EB-0068-4ED9-A3A9-0B25D9E6D33A}" type="presOf" srcId="{8B651A3C-CFA8-4B75-913B-12EADA296EF4}" destId="{3D7CE512-00CC-4433-8996-324CAF70F5B3}" srcOrd="0" destOrd="0" presId="urn:microsoft.com/office/officeart/2005/8/layout/list1"/>
    <dgm:cxn modelId="{1ECB12B0-821D-4B59-BFA7-87872553CE79}" type="presOf" srcId="{2D3E398A-3C5E-4D1C-90D5-B22717FDEF23}" destId="{A808166C-4BD9-4F07-9287-93ECBF7D7517}"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BAC4E527-9B0B-408E-9101-6EAFAB814345}" type="presOf" srcId="{4B97C894-C8D1-49D1-A59F-B2056ABDA619}" destId="{3183F40A-6B8F-4E89-9ED7-BAE4FEA32CD6}" srcOrd="0" destOrd="0" presId="urn:microsoft.com/office/officeart/2005/8/layout/list1"/>
    <dgm:cxn modelId="{4D45EEA7-D3E7-4641-8F44-D0FB24E9327F}" type="presOf" srcId="{BCAE2734-2D61-4262-BD19-BD33B37F8C44}" destId="{88B88A6B-922C-4BAB-B899-0D8D33DD8C50}" srcOrd="1" destOrd="0" presId="urn:microsoft.com/office/officeart/2005/8/layout/list1"/>
    <dgm:cxn modelId="{992BD814-B9C3-450D-A0EE-0577348B7F7F}" type="presOf" srcId="{BCAE2734-2D61-4262-BD19-BD33B37F8C44}" destId="{0C8E0E19-B537-4C56-95BD-444C3BD9FCF5}" srcOrd="0" destOrd="0" presId="urn:microsoft.com/office/officeart/2005/8/layout/list1"/>
    <dgm:cxn modelId="{D1BA6139-F3B9-4D46-A822-A890197DEF89}" type="presParOf" srcId="{3D7CE512-00CC-4433-8996-324CAF70F5B3}" destId="{D38E2C54-158C-4D2A-8D4C-8FED82FB7E0D}" srcOrd="0" destOrd="0" presId="urn:microsoft.com/office/officeart/2005/8/layout/list1"/>
    <dgm:cxn modelId="{4ACE9155-1FC8-4FCE-B998-203935ECA247}" type="presParOf" srcId="{D38E2C54-158C-4D2A-8D4C-8FED82FB7E0D}" destId="{8CB7F10A-CD24-411A-AC44-4CA3AC723B45}" srcOrd="0" destOrd="0" presId="urn:microsoft.com/office/officeart/2005/8/layout/list1"/>
    <dgm:cxn modelId="{FF6E45F0-823A-4BF4-BEAC-382BD1BFA2F7}" type="presParOf" srcId="{D38E2C54-158C-4D2A-8D4C-8FED82FB7E0D}" destId="{A808166C-4BD9-4F07-9287-93ECBF7D7517}" srcOrd="1" destOrd="0" presId="urn:microsoft.com/office/officeart/2005/8/layout/list1"/>
    <dgm:cxn modelId="{28F5A517-D165-4307-B969-9343224752E5}" type="presParOf" srcId="{3D7CE512-00CC-4433-8996-324CAF70F5B3}" destId="{B2D111E1-97E9-4A21-AD4E-D4C7728ECB17}" srcOrd="1" destOrd="0" presId="urn:microsoft.com/office/officeart/2005/8/layout/list1"/>
    <dgm:cxn modelId="{5025E0C5-8960-4A15-AD42-91E0758B9A94}" type="presParOf" srcId="{3D7CE512-00CC-4433-8996-324CAF70F5B3}" destId="{9EC392E6-179E-4D7C-A531-AB3B4F758972}" srcOrd="2" destOrd="0" presId="urn:microsoft.com/office/officeart/2005/8/layout/list1"/>
    <dgm:cxn modelId="{18B16A6A-F1F4-4791-A494-7FA997C9ACCD}" type="presParOf" srcId="{3D7CE512-00CC-4433-8996-324CAF70F5B3}" destId="{29A966C0-15D8-4882-8E29-1B3600F38DF2}" srcOrd="3" destOrd="0" presId="urn:microsoft.com/office/officeart/2005/8/layout/list1"/>
    <dgm:cxn modelId="{D2B3ECC6-6D7E-4C1C-8730-093C30E925F2}" type="presParOf" srcId="{3D7CE512-00CC-4433-8996-324CAF70F5B3}" destId="{8D868E2A-A061-4301-8213-E0ECE7DF3073}" srcOrd="4" destOrd="0" presId="urn:microsoft.com/office/officeart/2005/8/layout/list1"/>
    <dgm:cxn modelId="{1EE37210-2211-4BA0-B39C-353CD7087D8B}" type="presParOf" srcId="{8D868E2A-A061-4301-8213-E0ECE7DF3073}" destId="{0C8E0E19-B537-4C56-95BD-444C3BD9FCF5}" srcOrd="0" destOrd="0" presId="urn:microsoft.com/office/officeart/2005/8/layout/list1"/>
    <dgm:cxn modelId="{0E51236F-103C-45A1-A252-106D18395E8E}" type="presParOf" srcId="{8D868E2A-A061-4301-8213-E0ECE7DF3073}" destId="{88B88A6B-922C-4BAB-B899-0D8D33DD8C50}" srcOrd="1" destOrd="0" presId="urn:microsoft.com/office/officeart/2005/8/layout/list1"/>
    <dgm:cxn modelId="{BE727A25-AA8E-4ACC-8633-D5E5B68BB1CF}" type="presParOf" srcId="{3D7CE512-00CC-4433-8996-324CAF70F5B3}" destId="{44C49720-41A9-4D65-932B-E5D46538B498}" srcOrd="5" destOrd="0" presId="urn:microsoft.com/office/officeart/2005/8/layout/list1"/>
    <dgm:cxn modelId="{8D7409A3-59A5-44C4-A5A1-65BB39E16492}" type="presParOf" srcId="{3D7CE512-00CC-4433-8996-324CAF70F5B3}" destId="{91BA67C4-1B5D-4212-94CB-B924B7EB9BD8}" srcOrd="6" destOrd="0" presId="urn:microsoft.com/office/officeart/2005/8/layout/list1"/>
    <dgm:cxn modelId="{78350F29-7888-4725-8B82-EE8A6EC3D732}" type="presParOf" srcId="{3D7CE512-00CC-4433-8996-324CAF70F5B3}" destId="{78C66DE8-950B-4588-837F-D57D65AE8C2C}" srcOrd="7" destOrd="0" presId="urn:microsoft.com/office/officeart/2005/8/layout/list1"/>
    <dgm:cxn modelId="{A55D764C-20DB-490A-B2EA-37C98283DD3F}" type="presParOf" srcId="{3D7CE512-00CC-4433-8996-324CAF70F5B3}" destId="{2F4BBDD1-56E6-41FF-89A2-29B3BFF91FA9}" srcOrd="8" destOrd="0" presId="urn:microsoft.com/office/officeart/2005/8/layout/list1"/>
    <dgm:cxn modelId="{12D5F756-CB53-48C4-A356-B6DAC59E8F60}" type="presParOf" srcId="{2F4BBDD1-56E6-41FF-89A2-29B3BFF91FA9}" destId="{3183F40A-6B8F-4E89-9ED7-BAE4FEA32CD6}" srcOrd="0" destOrd="0" presId="urn:microsoft.com/office/officeart/2005/8/layout/list1"/>
    <dgm:cxn modelId="{2CCE46CA-CCD4-4F8A-84FD-4DC5FD3082B6}" type="presParOf" srcId="{2F4BBDD1-56E6-41FF-89A2-29B3BFF91FA9}" destId="{DADF41F8-CBD7-40BE-8C96-9BCA7BB81DAD}" srcOrd="1" destOrd="0" presId="urn:microsoft.com/office/officeart/2005/8/layout/list1"/>
    <dgm:cxn modelId="{5FBEAE63-4E27-4BBE-B4C9-8AB7BD008AB0}" type="presParOf" srcId="{3D7CE512-00CC-4433-8996-324CAF70F5B3}" destId="{8DBF28BD-AEEC-4905-8DE2-A52BD5D66780}" srcOrd="9" destOrd="0" presId="urn:microsoft.com/office/officeart/2005/8/layout/list1"/>
    <dgm:cxn modelId="{A20A11D5-5EE6-4DF5-8CA7-1DA6C26BE505}"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78A26A00-EFA0-438A-9EE2-6D73A891DA39}" srcId="{8B651A3C-CFA8-4B75-913B-12EADA296EF4}" destId="{2D3E398A-3C5E-4D1C-90D5-B22717FDEF23}" srcOrd="0" destOrd="0" parTransId="{9D6BB742-3B3A-4A53-9D25-0EC6414B6DC8}" sibTransId="{6DE2EB2E-1B2E-4104-9925-3755F49828BD}"/>
    <dgm:cxn modelId="{3369A81F-7545-46CC-A156-2454A7BF9F6D}" srcId="{8B651A3C-CFA8-4B75-913B-12EADA296EF4}" destId="{4B97C894-C8D1-49D1-A59F-B2056ABDA619}" srcOrd="2" destOrd="0" parTransId="{4B2957AF-EAED-49EA-948F-EADBB75DD901}" sibTransId="{3AB328AC-08CC-4466-BEEF-E9A12F164720}"/>
    <dgm:cxn modelId="{BF0816A3-AC61-466E-B814-0F923EF24867}" type="presOf" srcId="{2D3E398A-3C5E-4D1C-90D5-B22717FDEF23}" destId="{A808166C-4BD9-4F07-9287-93ECBF7D7517}"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617F8B7E-CF0E-407B-9D4C-942EFB907899}" type="presOf" srcId="{2D3E398A-3C5E-4D1C-90D5-B22717FDEF23}" destId="{8CB7F10A-CD24-411A-AC44-4CA3AC723B45}" srcOrd="0" destOrd="0" presId="urn:microsoft.com/office/officeart/2005/8/layout/list1"/>
    <dgm:cxn modelId="{1C41F644-3549-45C3-B5AF-1694195C1450}" type="presOf" srcId="{BCAE2734-2D61-4262-BD19-BD33B37F8C44}" destId="{88B88A6B-922C-4BAB-B899-0D8D33DD8C50}" srcOrd="1" destOrd="0" presId="urn:microsoft.com/office/officeart/2005/8/layout/list1"/>
    <dgm:cxn modelId="{3537B2CE-5ABA-4755-BBF8-B1A0F3446907}" type="presOf" srcId="{4B97C894-C8D1-49D1-A59F-B2056ABDA619}" destId="{3183F40A-6B8F-4E89-9ED7-BAE4FEA32CD6}" srcOrd="0" destOrd="0" presId="urn:microsoft.com/office/officeart/2005/8/layout/list1"/>
    <dgm:cxn modelId="{44F98118-AA25-4097-B8A5-8803C61BE5B6}" type="presOf" srcId="{8B651A3C-CFA8-4B75-913B-12EADA296EF4}" destId="{3D7CE512-00CC-4433-8996-324CAF70F5B3}" srcOrd="0" destOrd="0" presId="urn:microsoft.com/office/officeart/2005/8/layout/list1"/>
    <dgm:cxn modelId="{7B93572B-1AE4-4D1E-B229-AF379DBFFF0E}" type="presOf" srcId="{4B97C894-C8D1-49D1-A59F-B2056ABDA619}" destId="{DADF41F8-CBD7-40BE-8C96-9BCA7BB81DAD}" srcOrd="1" destOrd="0" presId="urn:microsoft.com/office/officeart/2005/8/layout/list1"/>
    <dgm:cxn modelId="{CF4B227B-B8E9-4C93-A728-A4FDDED5FE50}" type="presOf" srcId="{BCAE2734-2D61-4262-BD19-BD33B37F8C44}" destId="{0C8E0E19-B537-4C56-95BD-444C3BD9FCF5}" srcOrd="0" destOrd="0" presId="urn:microsoft.com/office/officeart/2005/8/layout/list1"/>
    <dgm:cxn modelId="{F640F8D6-6509-42F7-BB8A-D46E11D0E64C}" type="presParOf" srcId="{3D7CE512-00CC-4433-8996-324CAF70F5B3}" destId="{D38E2C54-158C-4D2A-8D4C-8FED82FB7E0D}" srcOrd="0" destOrd="0" presId="urn:microsoft.com/office/officeart/2005/8/layout/list1"/>
    <dgm:cxn modelId="{696AED3E-7AF2-46C6-AAE4-656F01B1F036}" type="presParOf" srcId="{D38E2C54-158C-4D2A-8D4C-8FED82FB7E0D}" destId="{8CB7F10A-CD24-411A-AC44-4CA3AC723B45}" srcOrd="0" destOrd="0" presId="urn:microsoft.com/office/officeart/2005/8/layout/list1"/>
    <dgm:cxn modelId="{F6D6CE63-15DF-4020-AA60-F1B7B11E4447}" type="presParOf" srcId="{D38E2C54-158C-4D2A-8D4C-8FED82FB7E0D}" destId="{A808166C-4BD9-4F07-9287-93ECBF7D7517}" srcOrd="1" destOrd="0" presId="urn:microsoft.com/office/officeart/2005/8/layout/list1"/>
    <dgm:cxn modelId="{64BEB6C3-DC5B-4A0B-8ED6-81854095E918}" type="presParOf" srcId="{3D7CE512-00CC-4433-8996-324CAF70F5B3}" destId="{B2D111E1-97E9-4A21-AD4E-D4C7728ECB17}" srcOrd="1" destOrd="0" presId="urn:microsoft.com/office/officeart/2005/8/layout/list1"/>
    <dgm:cxn modelId="{567E0C59-FB96-4B98-81D6-5CA26BF9C6BC}" type="presParOf" srcId="{3D7CE512-00CC-4433-8996-324CAF70F5B3}" destId="{9EC392E6-179E-4D7C-A531-AB3B4F758972}" srcOrd="2" destOrd="0" presId="urn:microsoft.com/office/officeart/2005/8/layout/list1"/>
    <dgm:cxn modelId="{9FD15FC7-65F4-4F74-9474-04E420BEF859}" type="presParOf" srcId="{3D7CE512-00CC-4433-8996-324CAF70F5B3}" destId="{29A966C0-15D8-4882-8E29-1B3600F38DF2}" srcOrd="3" destOrd="0" presId="urn:microsoft.com/office/officeart/2005/8/layout/list1"/>
    <dgm:cxn modelId="{7B7C0F26-105F-45DF-BDC9-BBA137E75C18}" type="presParOf" srcId="{3D7CE512-00CC-4433-8996-324CAF70F5B3}" destId="{8D868E2A-A061-4301-8213-E0ECE7DF3073}" srcOrd="4" destOrd="0" presId="urn:microsoft.com/office/officeart/2005/8/layout/list1"/>
    <dgm:cxn modelId="{B99A32E0-B9AE-400E-B513-0B9364844F5C}" type="presParOf" srcId="{8D868E2A-A061-4301-8213-E0ECE7DF3073}" destId="{0C8E0E19-B537-4C56-95BD-444C3BD9FCF5}" srcOrd="0" destOrd="0" presId="urn:microsoft.com/office/officeart/2005/8/layout/list1"/>
    <dgm:cxn modelId="{A15D596F-161B-49A6-B496-4D54E0D30E38}" type="presParOf" srcId="{8D868E2A-A061-4301-8213-E0ECE7DF3073}" destId="{88B88A6B-922C-4BAB-B899-0D8D33DD8C50}" srcOrd="1" destOrd="0" presId="urn:microsoft.com/office/officeart/2005/8/layout/list1"/>
    <dgm:cxn modelId="{E05D2E5B-E7CE-4910-BF6E-702BE725D08D}" type="presParOf" srcId="{3D7CE512-00CC-4433-8996-324CAF70F5B3}" destId="{44C49720-41A9-4D65-932B-E5D46538B498}" srcOrd="5" destOrd="0" presId="urn:microsoft.com/office/officeart/2005/8/layout/list1"/>
    <dgm:cxn modelId="{2FEF396A-0352-4122-85F9-1A32A4BEEC29}" type="presParOf" srcId="{3D7CE512-00CC-4433-8996-324CAF70F5B3}" destId="{91BA67C4-1B5D-4212-94CB-B924B7EB9BD8}" srcOrd="6" destOrd="0" presId="urn:microsoft.com/office/officeart/2005/8/layout/list1"/>
    <dgm:cxn modelId="{ADD82918-AAC7-4379-A01B-4904E80B6A9B}" type="presParOf" srcId="{3D7CE512-00CC-4433-8996-324CAF70F5B3}" destId="{78C66DE8-950B-4588-837F-D57D65AE8C2C}" srcOrd="7" destOrd="0" presId="urn:microsoft.com/office/officeart/2005/8/layout/list1"/>
    <dgm:cxn modelId="{6781E740-358B-4F8E-A34B-C6DDB7DC9799}" type="presParOf" srcId="{3D7CE512-00CC-4433-8996-324CAF70F5B3}" destId="{2F4BBDD1-56E6-41FF-89A2-29B3BFF91FA9}" srcOrd="8" destOrd="0" presId="urn:microsoft.com/office/officeart/2005/8/layout/list1"/>
    <dgm:cxn modelId="{7977E3A5-9F97-4028-8143-6FE917CAA2FB}" type="presParOf" srcId="{2F4BBDD1-56E6-41FF-89A2-29B3BFF91FA9}" destId="{3183F40A-6B8F-4E89-9ED7-BAE4FEA32CD6}" srcOrd="0" destOrd="0" presId="urn:microsoft.com/office/officeart/2005/8/layout/list1"/>
    <dgm:cxn modelId="{D3FADF4E-B99D-4402-9117-6EBFBC0088CD}" type="presParOf" srcId="{2F4BBDD1-56E6-41FF-89A2-29B3BFF91FA9}" destId="{DADF41F8-CBD7-40BE-8C96-9BCA7BB81DAD}" srcOrd="1" destOrd="0" presId="urn:microsoft.com/office/officeart/2005/8/layout/list1"/>
    <dgm:cxn modelId="{BAB1681A-ECFB-4336-B52D-0D8724C2BD38}" type="presParOf" srcId="{3D7CE512-00CC-4433-8996-324CAF70F5B3}" destId="{8DBF28BD-AEEC-4905-8DE2-A52BD5D66780}" srcOrd="9" destOrd="0" presId="urn:microsoft.com/office/officeart/2005/8/layout/list1"/>
    <dgm:cxn modelId="{1F74C53E-3D64-4CDB-B3F5-C88CDB819839}"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78A26A00-EFA0-438A-9EE2-6D73A891DA39}" srcId="{8B651A3C-CFA8-4B75-913B-12EADA296EF4}" destId="{2D3E398A-3C5E-4D1C-90D5-B22717FDEF23}" srcOrd="0" destOrd="0" parTransId="{9D6BB742-3B3A-4A53-9D25-0EC6414B6DC8}" sibTransId="{6DE2EB2E-1B2E-4104-9925-3755F49828BD}"/>
    <dgm:cxn modelId="{3369A81F-7545-46CC-A156-2454A7BF9F6D}" srcId="{8B651A3C-CFA8-4B75-913B-12EADA296EF4}" destId="{4B97C894-C8D1-49D1-A59F-B2056ABDA619}" srcOrd="2" destOrd="0" parTransId="{4B2957AF-EAED-49EA-948F-EADBB75DD901}" sibTransId="{3AB328AC-08CC-4466-BEEF-E9A12F164720}"/>
    <dgm:cxn modelId="{D14D4C36-D06D-46FB-B11F-9C2FC6298AA7}" type="presOf" srcId="{2D3E398A-3C5E-4D1C-90D5-B22717FDEF23}" destId="{8CB7F10A-CD24-411A-AC44-4CA3AC723B45}" srcOrd="0" destOrd="0" presId="urn:microsoft.com/office/officeart/2005/8/layout/list1"/>
    <dgm:cxn modelId="{C5720E9E-A298-4E10-BAE6-53CF843BD465}" type="presOf" srcId="{4B97C894-C8D1-49D1-A59F-B2056ABDA619}" destId="{3183F40A-6B8F-4E89-9ED7-BAE4FEA32CD6}" srcOrd="0" destOrd="0" presId="urn:microsoft.com/office/officeart/2005/8/layout/list1"/>
    <dgm:cxn modelId="{82DBF0B1-70B7-41AF-942D-DF85E01C56D0}" type="presOf" srcId="{2D3E398A-3C5E-4D1C-90D5-B22717FDEF23}" destId="{A808166C-4BD9-4F07-9287-93ECBF7D7517}" srcOrd="1" destOrd="0" presId="urn:microsoft.com/office/officeart/2005/8/layout/list1"/>
    <dgm:cxn modelId="{18AED033-6D74-48BB-B1C4-11D197B1A103}" type="presOf" srcId="{BCAE2734-2D61-4262-BD19-BD33B37F8C44}" destId="{88B88A6B-922C-4BAB-B899-0D8D33DD8C50}" srcOrd="1" destOrd="0" presId="urn:microsoft.com/office/officeart/2005/8/layout/list1"/>
    <dgm:cxn modelId="{A216CE40-B9DA-4C86-813D-6EDB2E4E8DD6}" type="presOf" srcId="{8B651A3C-CFA8-4B75-913B-12EADA296EF4}" destId="{3D7CE512-00CC-4433-8996-324CAF70F5B3}"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A373A491-5972-430D-B5EE-57E09E1A216C}" type="presOf" srcId="{BCAE2734-2D61-4262-BD19-BD33B37F8C44}" destId="{0C8E0E19-B537-4C56-95BD-444C3BD9FCF5}" srcOrd="0" destOrd="0" presId="urn:microsoft.com/office/officeart/2005/8/layout/list1"/>
    <dgm:cxn modelId="{01C1E808-C866-4766-927A-18F6401E74A7}" type="presOf" srcId="{4B97C894-C8D1-49D1-A59F-B2056ABDA619}" destId="{DADF41F8-CBD7-40BE-8C96-9BCA7BB81DAD}" srcOrd="1" destOrd="0" presId="urn:microsoft.com/office/officeart/2005/8/layout/list1"/>
    <dgm:cxn modelId="{27DF5063-147F-4F30-B123-38F0E5BD1EAA}" type="presParOf" srcId="{3D7CE512-00CC-4433-8996-324CAF70F5B3}" destId="{D38E2C54-158C-4D2A-8D4C-8FED82FB7E0D}" srcOrd="0" destOrd="0" presId="urn:microsoft.com/office/officeart/2005/8/layout/list1"/>
    <dgm:cxn modelId="{F729C0CA-01BE-41BA-AC34-D701204E80EA}" type="presParOf" srcId="{D38E2C54-158C-4D2A-8D4C-8FED82FB7E0D}" destId="{8CB7F10A-CD24-411A-AC44-4CA3AC723B45}" srcOrd="0" destOrd="0" presId="urn:microsoft.com/office/officeart/2005/8/layout/list1"/>
    <dgm:cxn modelId="{EB507AF2-E68B-4903-A3CA-535A9F1BFEE3}" type="presParOf" srcId="{D38E2C54-158C-4D2A-8D4C-8FED82FB7E0D}" destId="{A808166C-4BD9-4F07-9287-93ECBF7D7517}" srcOrd="1" destOrd="0" presId="urn:microsoft.com/office/officeart/2005/8/layout/list1"/>
    <dgm:cxn modelId="{B1400CEC-3806-4E2A-82E6-B8A5245532FE}" type="presParOf" srcId="{3D7CE512-00CC-4433-8996-324CAF70F5B3}" destId="{B2D111E1-97E9-4A21-AD4E-D4C7728ECB17}" srcOrd="1" destOrd="0" presId="urn:microsoft.com/office/officeart/2005/8/layout/list1"/>
    <dgm:cxn modelId="{A65FA22A-3D87-417A-B23B-9277AF00FEAF}" type="presParOf" srcId="{3D7CE512-00CC-4433-8996-324CAF70F5B3}" destId="{9EC392E6-179E-4D7C-A531-AB3B4F758972}" srcOrd="2" destOrd="0" presId="urn:microsoft.com/office/officeart/2005/8/layout/list1"/>
    <dgm:cxn modelId="{EF2BE5EA-0642-4745-863F-B99B67EFBBB0}" type="presParOf" srcId="{3D7CE512-00CC-4433-8996-324CAF70F5B3}" destId="{29A966C0-15D8-4882-8E29-1B3600F38DF2}" srcOrd="3" destOrd="0" presId="urn:microsoft.com/office/officeart/2005/8/layout/list1"/>
    <dgm:cxn modelId="{E688AD0E-1DA3-455B-88BE-543271793E4A}" type="presParOf" srcId="{3D7CE512-00CC-4433-8996-324CAF70F5B3}" destId="{8D868E2A-A061-4301-8213-E0ECE7DF3073}" srcOrd="4" destOrd="0" presId="urn:microsoft.com/office/officeart/2005/8/layout/list1"/>
    <dgm:cxn modelId="{F57C89DD-2DA4-4E2C-998D-D79B94AAB07B}" type="presParOf" srcId="{8D868E2A-A061-4301-8213-E0ECE7DF3073}" destId="{0C8E0E19-B537-4C56-95BD-444C3BD9FCF5}" srcOrd="0" destOrd="0" presId="urn:microsoft.com/office/officeart/2005/8/layout/list1"/>
    <dgm:cxn modelId="{6E061B33-EAFB-4480-BAD7-41B864170866}" type="presParOf" srcId="{8D868E2A-A061-4301-8213-E0ECE7DF3073}" destId="{88B88A6B-922C-4BAB-B899-0D8D33DD8C50}" srcOrd="1" destOrd="0" presId="urn:microsoft.com/office/officeart/2005/8/layout/list1"/>
    <dgm:cxn modelId="{7D0FFCDE-40D7-4D9F-99B3-FDEE3C4CA669}" type="presParOf" srcId="{3D7CE512-00CC-4433-8996-324CAF70F5B3}" destId="{44C49720-41A9-4D65-932B-E5D46538B498}" srcOrd="5" destOrd="0" presId="urn:microsoft.com/office/officeart/2005/8/layout/list1"/>
    <dgm:cxn modelId="{CAD0E4B7-55E8-45B6-B560-AB665B5ADA9B}" type="presParOf" srcId="{3D7CE512-00CC-4433-8996-324CAF70F5B3}" destId="{91BA67C4-1B5D-4212-94CB-B924B7EB9BD8}" srcOrd="6" destOrd="0" presId="urn:microsoft.com/office/officeart/2005/8/layout/list1"/>
    <dgm:cxn modelId="{B188F00B-A3E3-4800-BFE4-64718925D743}" type="presParOf" srcId="{3D7CE512-00CC-4433-8996-324CAF70F5B3}" destId="{78C66DE8-950B-4588-837F-D57D65AE8C2C}" srcOrd="7" destOrd="0" presId="urn:microsoft.com/office/officeart/2005/8/layout/list1"/>
    <dgm:cxn modelId="{D7AC49B4-1052-470A-9515-5791C7424015}" type="presParOf" srcId="{3D7CE512-00CC-4433-8996-324CAF70F5B3}" destId="{2F4BBDD1-56E6-41FF-89A2-29B3BFF91FA9}" srcOrd="8" destOrd="0" presId="urn:microsoft.com/office/officeart/2005/8/layout/list1"/>
    <dgm:cxn modelId="{3F5BE077-C7AD-4808-98B8-83DD2C4BBC06}" type="presParOf" srcId="{2F4BBDD1-56E6-41FF-89A2-29B3BFF91FA9}" destId="{3183F40A-6B8F-4E89-9ED7-BAE4FEA32CD6}" srcOrd="0" destOrd="0" presId="urn:microsoft.com/office/officeart/2005/8/layout/list1"/>
    <dgm:cxn modelId="{85D0856B-407F-40BD-8800-329EFDD6E4F0}" type="presParOf" srcId="{2F4BBDD1-56E6-41FF-89A2-29B3BFF91FA9}" destId="{DADF41F8-CBD7-40BE-8C96-9BCA7BB81DAD}" srcOrd="1" destOrd="0" presId="urn:microsoft.com/office/officeart/2005/8/layout/list1"/>
    <dgm:cxn modelId="{82C5B437-451D-4FF5-8A52-9F093F3C5A02}" type="presParOf" srcId="{3D7CE512-00CC-4433-8996-324CAF70F5B3}" destId="{8DBF28BD-AEEC-4905-8DE2-A52BD5D66780}" srcOrd="9" destOrd="0" presId="urn:microsoft.com/office/officeart/2005/8/layout/list1"/>
    <dgm:cxn modelId="{A3D518DC-1149-49D8-ABDA-8D174DF9C270}"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102B4CF0-0118-4EDF-A319-8B6C0C189D3B}" type="presOf" srcId="{8B651A3C-CFA8-4B75-913B-12EADA296EF4}" destId="{3D7CE512-00CC-4433-8996-324CAF70F5B3}" srcOrd="0" destOrd="0" presId="urn:microsoft.com/office/officeart/2005/8/layout/list1"/>
    <dgm:cxn modelId="{C16979D1-5531-4B74-BEF0-1B94C1824093}" type="presOf" srcId="{2D3E398A-3C5E-4D1C-90D5-B22717FDEF23}" destId="{8CB7F10A-CD24-411A-AC44-4CA3AC723B45}" srcOrd="0"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E3DE315D-6677-463A-BC28-3F4378DED84F}" type="presOf" srcId="{BCAE2734-2D61-4262-BD19-BD33B37F8C44}" destId="{0C8E0E19-B537-4C56-95BD-444C3BD9FCF5}" srcOrd="0" destOrd="0" presId="urn:microsoft.com/office/officeart/2005/8/layout/list1"/>
    <dgm:cxn modelId="{47BBC9C4-4556-4529-B0DF-4C23F1D0CCE9}" type="presOf" srcId="{2D3E398A-3C5E-4D1C-90D5-B22717FDEF23}" destId="{A808166C-4BD9-4F07-9287-93ECBF7D7517}"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023D9203-E4CF-4A7F-88FE-AE5B8E7488DC}" type="presOf" srcId="{4B97C894-C8D1-49D1-A59F-B2056ABDA619}" destId="{3183F40A-6B8F-4E89-9ED7-BAE4FEA32CD6}" srcOrd="0" destOrd="0" presId="urn:microsoft.com/office/officeart/2005/8/layout/list1"/>
    <dgm:cxn modelId="{3D89C4C1-E7B3-4FCF-AD29-8AC9A6B50873}" type="presOf" srcId="{BCAE2734-2D61-4262-BD19-BD33B37F8C44}" destId="{88B88A6B-922C-4BAB-B899-0D8D33DD8C50}" srcOrd="1" destOrd="0" presId="urn:microsoft.com/office/officeart/2005/8/layout/list1"/>
    <dgm:cxn modelId="{282E8129-9168-43DB-9733-59A0B3D3D6BB}" type="presOf" srcId="{4B97C894-C8D1-49D1-A59F-B2056ABDA619}" destId="{DADF41F8-CBD7-40BE-8C96-9BCA7BB81DAD}"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FF45254F-2041-4486-8C31-E80B45153EDE}" type="presParOf" srcId="{3D7CE512-00CC-4433-8996-324CAF70F5B3}" destId="{D38E2C54-158C-4D2A-8D4C-8FED82FB7E0D}" srcOrd="0" destOrd="0" presId="urn:microsoft.com/office/officeart/2005/8/layout/list1"/>
    <dgm:cxn modelId="{012ECD5C-9A34-4BB1-8060-069C9984F075}" type="presParOf" srcId="{D38E2C54-158C-4D2A-8D4C-8FED82FB7E0D}" destId="{8CB7F10A-CD24-411A-AC44-4CA3AC723B45}" srcOrd="0" destOrd="0" presId="urn:microsoft.com/office/officeart/2005/8/layout/list1"/>
    <dgm:cxn modelId="{937996E6-5DB8-4A8B-BCB5-15DC33468DF4}" type="presParOf" srcId="{D38E2C54-158C-4D2A-8D4C-8FED82FB7E0D}" destId="{A808166C-4BD9-4F07-9287-93ECBF7D7517}" srcOrd="1" destOrd="0" presId="urn:microsoft.com/office/officeart/2005/8/layout/list1"/>
    <dgm:cxn modelId="{B12C1A50-209D-4633-9708-BB252C3BBC1F}" type="presParOf" srcId="{3D7CE512-00CC-4433-8996-324CAF70F5B3}" destId="{B2D111E1-97E9-4A21-AD4E-D4C7728ECB17}" srcOrd="1" destOrd="0" presId="urn:microsoft.com/office/officeart/2005/8/layout/list1"/>
    <dgm:cxn modelId="{CB7F0AC3-BA2F-47E4-A6B0-70A440F2E396}" type="presParOf" srcId="{3D7CE512-00CC-4433-8996-324CAF70F5B3}" destId="{9EC392E6-179E-4D7C-A531-AB3B4F758972}" srcOrd="2" destOrd="0" presId="urn:microsoft.com/office/officeart/2005/8/layout/list1"/>
    <dgm:cxn modelId="{4D564C4A-F094-4556-9EB9-31A8B4BEC057}" type="presParOf" srcId="{3D7CE512-00CC-4433-8996-324CAF70F5B3}" destId="{29A966C0-15D8-4882-8E29-1B3600F38DF2}" srcOrd="3" destOrd="0" presId="urn:microsoft.com/office/officeart/2005/8/layout/list1"/>
    <dgm:cxn modelId="{A192BF6B-1EA5-4E79-8617-9E175C30E183}" type="presParOf" srcId="{3D7CE512-00CC-4433-8996-324CAF70F5B3}" destId="{8D868E2A-A061-4301-8213-E0ECE7DF3073}" srcOrd="4" destOrd="0" presId="urn:microsoft.com/office/officeart/2005/8/layout/list1"/>
    <dgm:cxn modelId="{0DB8C25E-A2C8-4CE5-BE37-9EFC456D0213}" type="presParOf" srcId="{8D868E2A-A061-4301-8213-E0ECE7DF3073}" destId="{0C8E0E19-B537-4C56-95BD-444C3BD9FCF5}" srcOrd="0" destOrd="0" presId="urn:microsoft.com/office/officeart/2005/8/layout/list1"/>
    <dgm:cxn modelId="{0FF425A9-0A0D-4CD0-A8D6-930A504539DB}" type="presParOf" srcId="{8D868E2A-A061-4301-8213-E0ECE7DF3073}" destId="{88B88A6B-922C-4BAB-B899-0D8D33DD8C50}" srcOrd="1" destOrd="0" presId="urn:microsoft.com/office/officeart/2005/8/layout/list1"/>
    <dgm:cxn modelId="{67263649-3740-4488-83D4-095D96D2DB5A}" type="presParOf" srcId="{3D7CE512-00CC-4433-8996-324CAF70F5B3}" destId="{44C49720-41A9-4D65-932B-E5D46538B498}" srcOrd="5" destOrd="0" presId="urn:microsoft.com/office/officeart/2005/8/layout/list1"/>
    <dgm:cxn modelId="{0FD4A6B9-2F25-4E7A-9EE1-D29F7DE15451}" type="presParOf" srcId="{3D7CE512-00CC-4433-8996-324CAF70F5B3}" destId="{91BA67C4-1B5D-4212-94CB-B924B7EB9BD8}" srcOrd="6" destOrd="0" presId="urn:microsoft.com/office/officeart/2005/8/layout/list1"/>
    <dgm:cxn modelId="{162F4262-F5E2-4E49-B253-9234FA54C74A}" type="presParOf" srcId="{3D7CE512-00CC-4433-8996-324CAF70F5B3}" destId="{78C66DE8-950B-4588-837F-D57D65AE8C2C}" srcOrd="7" destOrd="0" presId="urn:microsoft.com/office/officeart/2005/8/layout/list1"/>
    <dgm:cxn modelId="{05FD65E3-53C2-444E-831A-F8FEB5E2E53D}" type="presParOf" srcId="{3D7CE512-00CC-4433-8996-324CAF70F5B3}" destId="{2F4BBDD1-56E6-41FF-89A2-29B3BFF91FA9}" srcOrd="8" destOrd="0" presId="urn:microsoft.com/office/officeart/2005/8/layout/list1"/>
    <dgm:cxn modelId="{94ED4056-509E-41BE-8978-D8BC66C957AB}" type="presParOf" srcId="{2F4BBDD1-56E6-41FF-89A2-29B3BFF91FA9}" destId="{3183F40A-6B8F-4E89-9ED7-BAE4FEA32CD6}" srcOrd="0" destOrd="0" presId="urn:microsoft.com/office/officeart/2005/8/layout/list1"/>
    <dgm:cxn modelId="{CB694FDE-AC54-4D51-89D7-0F261EDB0625}" type="presParOf" srcId="{2F4BBDD1-56E6-41FF-89A2-29B3BFF91FA9}" destId="{DADF41F8-CBD7-40BE-8C96-9BCA7BB81DAD}" srcOrd="1" destOrd="0" presId="urn:microsoft.com/office/officeart/2005/8/layout/list1"/>
    <dgm:cxn modelId="{242D118B-5D91-4316-B65F-D734F30FD3B4}" type="presParOf" srcId="{3D7CE512-00CC-4433-8996-324CAF70F5B3}" destId="{8DBF28BD-AEEC-4905-8DE2-A52BD5D66780}" srcOrd="9" destOrd="0" presId="urn:microsoft.com/office/officeart/2005/8/layout/list1"/>
    <dgm:cxn modelId="{00C2564F-6BAB-4013-9F83-FDEABF287F94}"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558ACEF6-A999-4BEC-8BC4-6B1089BA9B53}" type="presOf" srcId="{BCAE2734-2D61-4262-BD19-BD33B37F8C44}" destId="{88B88A6B-922C-4BAB-B899-0D8D33DD8C50}"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A4DA3E66-9715-474D-B84F-5280254560A7}" type="presOf" srcId="{4B97C894-C8D1-49D1-A59F-B2056ABDA619}" destId="{3183F40A-6B8F-4E89-9ED7-BAE4FEA32CD6}" srcOrd="0" destOrd="0" presId="urn:microsoft.com/office/officeart/2005/8/layout/list1"/>
    <dgm:cxn modelId="{6A233D70-4AF7-4A85-B5E4-4FBDCD6ADB5F}" type="presOf" srcId="{2D3E398A-3C5E-4D1C-90D5-B22717FDEF23}" destId="{A808166C-4BD9-4F07-9287-93ECBF7D7517}"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FA6A6D89-BE91-4916-9C73-3FEED7206752}" type="presOf" srcId="{2D3E398A-3C5E-4D1C-90D5-B22717FDEF23}" destId="{8CB7F10A-CD24-411A-AC44-4CA3AC723B45}" srcOrd="0" destOrd="0" presId="urn:microsoft.com/office/officeart/2005/8/layout/list1"/>
    <dgm:cxn modelId="{783EFB4E-8F19-47DF-AFE8-9A31A6E1BFF3}" type="presOf" srcId="{4B97C894-C8D1-49D1-A59F-B2056ABDA619}" destId="{DADF41F8-CBD7-40BE-8C96-9BCA7BB81DAD}"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780DE13D-D74B-42FD-82E2-48F78239944D}" type="presOf" srcId="{8B651A3C-CFA8-4B75-913B-12EADA296EF4}" destId="{3D7CE512-00CC-4433-8996-324CAF70F5B3}" srcOrd="0" destOrd="0" presId="urn:microsoft.com/office/officeart/2005/8/layout/list1"/>
    <dgm:cxn modelId="{82CE557A-D249-4A61-B3BE-5DEEDE0AD24C}" type="presOf" srcId="{BCAE2734-2D61-4262-BD19-BD33B37F8C44}" destId="{0C8E0E19-B537-4C56-95BD-444C3BD9FCF5}" srcOrd="0" destOrd="0" presId="urn:microsoft.com/office/officeart/2005/8/layout/list1"/>
    <dgm:cxn modelId="{F488DE85-4D23-4141-B75B-F57B90E576F7}" type="presParOf" srcId="{3D7CE512-00CC-4433-8996-324CAF70F5B3}" destId="{D38E2C54-158C-4D2A-8D4C-8FED82FB7E0D}" srcOrd="0" destOrd="0" presId="urn:microsoft.com/office/officeart/2005/8/layout/list1"/>
    <dgm:cxn modelId="{3364C511-1135-42B1-9C34-33688A48E021}" type="presParOf" srcId="{D38E2C54-158C-4D2A-8D4C-8FED82FB7E0D}" destId="{8CB7F10A-CD24-411A-AC44-4CA3AC723B45}" srcOrd="0" destOrd="0" presId="urn:microsoft.com/office/officeart/2005/8/layout/list1"/>
    <dgm:cxn modelId="{00381B1B-D641-4F88-ABE2-E44599DB4C1F}" type="presParOf" srcId="{D38E2C54-158C-4D2A-8D4C-8FED82FB7E0D}" destId="{A808166C-4BD9-4F07-9287-93ECBF7D7517}" srcOrd="1" destOrd="0" presId="urn:microsoft.com/office/officeart/2005/8/layout/list1"/>
    <dgm:cxn modelId="{66E95052-33F0-4BC9-B867-95B08A8143CB}" type="presParOf" srcId="{3D7CE512-00CC-4433-8996-324CAF70F5B3}" destId="{B2D111E1-97E9-4A21-AD4E-D4C7728ECB17}" srcOrd="1" destOrd="0" presId="urn:microsoft.com/office/officeart/2005/8/layout/list1"/>
    <dgm:cxn modelId="{BA6E0751-39D8-4506-803B-775B877130AC}" type="presParOf" srcId="{3D7CE512-00CC-4433-8996-324CAF70F5B3}" destId="{9EC392E6-179E-4D7C-A531-AB3B4F758972}" srcOrd="2" destOrd="0" presId="urn:microsoft.com/office/officeart/2005/8/layout/list1"/>
    <dgm:cxn modelId="{15E473A1-425D-47A1-9921-F449BB5FD5B2}" type="presParOf" srcId="{3D7CE512-00CC-4433-8996-324CAF70F5B3}" destId="{29A966C0-15D8-4882-8E29-1B3600F38DF2}" srcOrd="3" destOrd="0" presId="urn:microsoft.com/office/officeart/2005/8/layout/list1"/>
    <dgm:cxn modelId="{1265DC5C-63EB-497E-94A8-D2F0C05DB98D}" type="presParOf" srcId="{3D7CE512-00CC-4433-8996-324CAF70F5B3}" destId="{8D868E2A-A061-4301-8213-E0ECE7DF3073}" srcOrd="4" destOrd="0" presId="urn:microsoft.com/office/officeart/2005/8/layout/list1"/>
    <dgm:cxn modelId="{1AA6C6DC-7718-427E-95BA-587616236ECD}" type="presParOf" srcId="{8D868E2A-A061-4301-8213-E0ECE7DF3073}" destId="{0C8E0E19-B537-4C56-95BD-444C3BD9FCF5}" srcOrd="0" destOrd="0" presId="urn:microsoft.com/office/officeart/2005/8/layout/list1"/>
    <dgm:cxn modelId="{3ACE3C15-9074-484A-A399-C74B61FA5289}" type="presParOf" srcId="{8D868E2A-A061-4301-8213-E0ECE7DF3073}" destId="{88B88A6B-922C-4BAB-B899-0D8D33DD8C50}" srcOrd="1" destOrd="0" presId="urn:microsoft.com/office/officeart/2005/8/layout/list1"/>
    <dgm:cxn modelId="{5E077935-0455-48F7-9790-BEEF475C6CA4}" type="presParOf" srcId="{3D7CE512-00CC-4433-8996-324CAF70F5B3}" destId="{44C49720-41A9-4D65-932B-E5D46538B498}" srcOrd="5" destOrd="0" presId="urn:microsoft.com/office/officeart/2005/8/layout/list1"/>
    <dgm:cxn modelId="{B20BBE35-9EB7-447F-A744-B2B423097A46}" type="presParOf" srcId="{3D7CE512-00CC-4433-8996-324CAF70F5B3}" destId="{91BA67C4-1B5D-4212-94CB-B924B7EB9BD8}" srcOrd="6" destOrd="0" presId="urn:microsoft.com/office/officeart/2005/8/layout/list1"/>
    <dgm:cxn modelId="{14955315-321D-4A15-B453-504B2D2AC6D3}" type="presParOf" srcId="{3D7CE512-00CC-4433-8996-324CAF70F5B3}" destId="{78C66DE8-950B-4588-837F-D57D65AE8C2C}" srcOrd="7" destOrd="0" presId="urn:microsoft.com/office/officeart/2005/8/layout/list1"/>
    <dgm:cxn modelId="{A86AD53F-4908-49FF-8803-2A8C861FCC86}" type="presParOf" srcId="{3D7CE512-00CC-4433-8996-324CAF70F5B3}" destId="{2F4BBDD1-56E6-41FF-89A2-29B3BFF91FA9}" srcOrd="8" destOrd="0" presId="urn:microsoft.com/office/officeart/2005/8/layout/list1"/>
    <dgm:cxn modelId="{5AF60AA1-5C0C-4A7B-8E82-F04A443BED1E}" type="presParOf" srcId="{2F4BBDD1-56E6-41FF-89A2-29B3BFF91FA9}" destId="{3183F40A-6B8F-4E89-9ED7-BAE4FEA32CD6}" srcOrd="0" destOrd="0" presId="urn:microsoft.com/office/officeart/2005/8/layout/list1"/>
    <dgm:cxn modelId="{D4FE4564-7D97-4033-9843-2866BE07BA7A}" type="presParOf" srcId="{2F4BBDD1-56E6-41FF-89A2-29B3BFF91FA9}" destId="{DADF41F8-CBD7-40BE-8C96-9BCA7BB81DAD}" srcOrd="1" destOrd="0" presId="urn:microsoft.com/office/officeart/2005/8/layout/list1"/>
    <dgm:cxn modelId="{81989C46-A311-43FB-8CCE-626D151BEDDF}" type="presParOf" srcId="{3D7CE512-00CC-4433-8996-324CAF70F5B3}" destId="{8DBF28BD-AEEC-4905-8DE2-A52BD5D66780}" srcOrd="9" destOrd="0" presId="urn:microsoft.com/office/officeart/2005/8/layout/list1"/>
    <dgm:cxn modelId="{DA6C4049-7F18-419A-B696-1469D3F85091}"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751A9C72-721D-4DDD-83E7-16B2621D8C2F}" type="presOf" srcId="{2D3E398A-3C5E-4D1C-90D5-B22717FDEF23}" destId="{A808166C-4BD9-4F07-9287-93ECBF7D7517}" srcOrd="1" destOrd="0" presId="urn:microsoft.com/office/officeart/2005/8/layout/list1"/>
    <dgm:cxn modelId="{7EBD6318-86F4-476C-A8FC-96F413F4B37C}" type="presOf" srcId="{BCAE2734-2D61-4262-BD19-BD33B37F8C44}" destId="{88B88A6B-922C-4BAB-B899-0D8D33DD8C50}"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2BABC777-C1D4-40CC-8380-C75E109AD66E}" type="presOf" srcId="{8B651A3C-CFA8-4B75-913B-12EADA296EF4}" destId="{3D7CE512-00CC-4433-8996-324CAF70F5B3}"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4982A216-11D1-400C-AB03-6A6A8589511D}" type="presOf" srcId="{2D3E398A-3C5E-4D1C-90D5-B22717FDEF23}" destId="{8CB7F10A-CD24-411A-AC44-4CA3AC723B45}" srcOrd="0" destOrd="0" presId="urn:microsoft.com/office/officeart/2005/8/layout/list1"/>
    <dgm:cxn modelId="{998CF53B-FB6D-495E-8646-95AC4482A973}" type="presOf" srcId="{BCAE2734-2D61-4262-BD19-BD33B37F8C44}" destId="{0C8E0E19-B537-4C56-95BD-444C3BD9FCF5}" srcOrd="0" destOrd="0" presId="urn:microsoft.com/office/officeart/2005/8/layout/list1"/>
    <dgm:cxn modelId="{872D7E0F-4AA8-4992-B9BA-B6935DB678D8}" type="presOf" srcId="{4B97C894-C8D1-49D1-A59F-B2056ABDA619}" destId="{3183F40A-6B8F-4E89-9ED7-BAE4FEA32CD6}" srcOrd="0" destOrd="0" presId="urn:microsoft.com/office/officeart/2005/8/layout/list1"/>
    <dgm:cxn modelId="{6402B5C6-1022-4ED3-B812-8D4B8E206354}" type="presOf" srcId="{4B97C894-C8D1-49D1-A59F-B2056ABDA619}" destId="{DADF41F8-CBD7-40BE-8C96-9BCA7BB81DAD}"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C6D7491D-B545-4132-A237-0C3E3ECDA557}" type="presParOf" srcId="{3D7CE512-00CC-4433-8996-324CAF70F5B3}" destId="{D38E2C54-158C-4D2A-8D4C-8FED82FB7E0D}" srcOrd="0" destOrd="0" presId="urn:microsoft.com/office/officeart/2005/8/layout/list1"/>
    <dgm:cxn modelId="{6FC20B98-F145-4B03-843B-D689DB4F7E52}" type="presParOf" srcId="{D38E2C54-158C-4D2A-8D4C-8FED82FB7E0D}" destId="{8CB7F10A-CD24-411A-AC44-4CA3AC723B45}" srcOrd="0" destOrd="0" presId="urn:microsoft.com/office/officeart/2005/8/layout/list1"/>
    <dgm:cxn modelId="{1E6C5718-95C1-47A9-B52A-0562EA91D64A}" type="presParOf" srcId="{D38E2C54-158C-4D2A-8D4C-8FED82FB7E0D}" destId="{A808166C-4BD9-4F07-9287-93ECBF7D7517}" srcOrd="1" destOrd="0" presId="urn:microsoft.com/office/officeart/2005/8/layout/list1"/>
    <dgm:cxn modelId="{39B0AE9F-C1F7-44A1-A548-FEEEF148CEEC}" type="presParOf" srcId="{3D7CE512-00CC-4433-8996-324CAF70F5B3}" destId="{B2D111E1-97E9-4A21-AD4E-D4C7728ECB17}" srcOrd="1" destOrd="0" presId="urn:microsoft.com/office/officeart/2005/8/layout/list1"/>
    <dgm:cxn modelId="{0D01F658-2B8B-4CDC-970F-5884A54D3020}" type="presParOf" srcId="{3D7CE512-00CC-4433-8996-324CAF70F5B3}" destId="{9EC392E6-179E-4D7C-A531-AB3B4F758972}" srcOrd="2" destOrd="0" presId="urn:microsoft.com/office/officeart/2005/8/layout/list1"/>
    <dgm:cxn modelId="{2AA68A44-5521-4430-A960-C5EBB9FE517A}" type="presParOf" srcId="{3D7CE512-00CC-4433-8996-324CAF70F5B3}" destId="{29A966C0-15D8-4882-8E29-1B3600F38DF2}" srcOrd="3" destOrd="0" presId="urn:microsoft.com/office/officeart/2005/8/layout/list1"/>
    <dgm:cxn modelId="{6438CA22-BA4E-4FDD-9A07-F14DB2FC1D76}" type="presParOf" srcId="{3D7CE512-00CC-4433-8996-324CAF70F5B3}" destId="{8D868E2A-A061-4301-8213-E0ECE7DF3073}" srcOrd="4" destOrd="0" presId="urn:microsoft.com/office/officeart/2005/8/layout/list1"/>
    <dgm:cxn modelId="{9F80E062-C276-4EF9-BCCC-060CBF48430D}" type="presParOf" srcId="{8D868E2A-A061-4301-8213-E0ECE7DF3073}" destId="{0C8E0E19-B537-4C56-95BD-444C3BD9FCF5}" srcOrd="0" destOrd="0" presId="urn:microsoft.com/office/officeart/2005/8/layout/list1"/>
    <dgm:cxn modelId="{58D3394E-E518-4018-A920-4A024574AB6D}" type="presParOf" srcId="{8D868E2A-A061-4301-8213-E0ECE7DF3073}" destId="{88B88A6B-922C-4BAB-B899-0D8D33DD8C50}" srcOrd="1" destOrd="0" presId="urn:microsoft.com/office/officeart/2005/8/layout/list1"/>
    <dgm:cxn modelId="{8CAEA00B-C20C-4113-A4FA-337C294B44FC}" type="presParOf" srcId="{3D7CE512-00CC-4433-8996-324CAF70F5B3}" destId="{44C49720-41A9-4D65-932B-E5D46538B498}" srcOrd="5" destOrd="0" presId="urn:microsoft.com/office/officeart/2005/8/layout/list1"/>
    <dgm:cxn modelId="{C521A93A-5E65-47A0-8E18-667F5BF53602}" type="presParOf" srcId="{3D7CE512-00CC-4433-8996-324CAF70F5B3}" destId="{91BA67C4-1B5D-4212-94CB-B924B7EB9BD8}" srcOrd="6" destOrd="0" presId="urn:microsoft.com/office/officeart/2005/8/layout/list1"/>
    <dgm:cxn modelId="{E2CD90DC-D206-497C-A8DE-1F1CF6E4B5D7}" type="presParOf" srcId="{3D7CE512-00CC-4433-8996-324CAF70F5B3}" destId="{78C66DE8-950B-4588-837F-D57D65AE8C2C}" srcOrd="7" destOrd="0" presId="urn:microsoft.com/office/officeart/2005/8/layout/list1"/>
    <dgm:cxn modelId="{A4DB87D4-F72C-45DF-8EDC-21C5FA0EAB33}" type="presParOf" srcId="{3D7CE512-00CC-4433-8996-324CAF70F5B3}" destId="{2F4BBDD1-56E6-41FF-89A2-29B3BFF91FA9}" srcOrd="8" destOrd="0" presId="urn:microsoft.com/office/officeart/2005/8/layout/list1"/>
    <dgm:cxn modelId="{CC3965D5-84EF-4F78-A031-4FBB3ED9F202}" type="presParOf" srcId="{2F4BBDD1-56E6-41FF-89A2-29B3BFF91FA9}" destId="{3183F40A-6B8F-4E89-9ED7-BAE4FEA32CD6}" srcOrd="0" destOrd="0" presId="urn:microsoft.com/office/officeart/2005/8/layout/list1"/>
    <dgm:cxn modelId="{247E2D25-2819-4EF2-80BB-5051517143B3}" type="presParOf" srcId="{2F4BBDD1-56E6-41FF-89A2-29B3BFF91FA9}" destId="{DADF41F8-CBD7-40BE-8C96-9BCA7BB81DAD}" srcOrd="1" destOrd="0" presId="urn:microsoft.com/office/officeart/2005/8/layout/list1"/>
    <dgm:cxn modelId="{40969F6A-8A09-45CE-ADDF-4D52CE73F08E}" type="presParOf" srcId="{3D7CE512-00CC-4433-8996-324CAF70F5B3}" destId="{8DBF28BD-AEEC-4905-8DE2-A52BD5D66780}" srcOrd="9" destOrd="0" presId="urn:microsoft.com/office/officeart/2005/8/layout/list1"/>
    <dgm:cxn modelId="{82565731-782C-4424-B9D4-B6CC84AE984F}"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DD2B6-EC59-4D3F-AEBE-AABCC0D49B98}"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en-US"/>
        </a:p>
      </dgm:t>
    </dgm:pt>
    <dgm:pt modelId="{8E0D820C-704B-40C1-BD2A-B5E48550B204}">
      <dgm:prSet/>
      <dgm:spPr/>
      <dgm:t>
        <a:bodyPr/>
        <a:lstStyle/>
        <a:p>
          <a:pPr rtl="0"/>
          <a:r>
            <a:rPr lang="en-US" smtClean="0"/>
            <a:t>শ্রেণি	: 	অষ্টম</a:t>
          </a:r>
          <a:endParaRPr lang="en-US"/>
        </a:p>
      </dgm:t>
    </dgm:pt>
    <dgm:pt modelId="{09C1E67E-AAC6-4A41-8B46-16C505868F07}" type="parTrans" cxnId="{1E90CA01-FB96-4001-97DF-A0FE2F927E65}">
      <dgm:prSet/>
      <dgm:spPr/>
      <dgm:t>
        <a:bodyPr/>
        <a:lstStyle/>
        <a:p>
          <a:endParaRPr lang="en-US"/>
        </a:p>
      </dgm:t>
    </dgm:pt>
    <dgm:pt modelId="{16F9885B-8508-463F-BB61-6DCA76C4EBEB}" type="sibTrans" cxnId="{1E90CA01-FB96-4001-97DF-A0FE2F927E65}">
      <dgm:prSet/>
      <dgm:spPr/>
      <dgm:t>
        <a:bodyPr/>
        <a:lstStyle/>
        <a:p>
          <a:endParaRPr lang="en-US"/>
        </a:p>
      </dgm:t>
    </dgm:pt>
    <dgm:pt modelId="{9300C5EF-78E6-46AD-AB18-BCAC32B10213}">
      <dgm:prSet/>
      <dgm:spPr/>
      <dgm:t>
        <a:bodyPr/>
        <a:lstStyle/>
        <a:p>
          <a:pPr rtl="0"/>
          <a:r>
            <a:rPr lang="en-US" dirty="0" err="1" smtClean="0"/>
            <a:t>বিষয়</a:t>
          </a:r>
          <a:r>
            <a:rPr lang="en-US" dirty="0" smtClean="0"/>
            <a:t>	: 	</a:t>
          </a:r>
          <a:r>
            <a:rPr lang="en-US" dirty="0" err="1" smtClean="0"/>
            <a:t>সাহিত্য</a:t>
          </a:r>
          <a:r>
            <a:rPr lang="en-US" dirty="0" smtClean="0"/>
            <a:t> </a:t>
          </a:r>
          <a:r>
            <a:rPr lang="en-US" dirty="0" err="1" smtClean="0"/>
            <a:t>কণিকা</a:t>
          </a:r>
          <a:endParaRPr lang="en-US" dirty="0"/>
        </a:p>
      </dgm:t>
    </dgm:pt>
    <dgm:pt modelId="{D574B58B-D142-4666-A352-CC650BF80377}" type="parTrans" cxnId="{30DA9097-D0DB-4ECA-BB77-F1C59FC7FC7D}">
      <dgm:prSet/>
      <dgm:spPr/>
      <dgm:t>
        <a:bodyPr/>
        <a:lstStyle/>
        <a:p>
          <a:endParaRPr lang="en-US"/>
        </a:p>
      </dgm:t>
    </dgm:pt>
    <dgm:pt modelId="{25BC7710-8389-4C82-B72F-525FC2E68F87}" type="sibTrans" cxnId="{30DA9097-D0DB-4ECA-BB77-F1C59FC7FC7D}">
      <dgm:prSet/>
      <dgm:spPr/>
      <dgm:t>
        <a:bodyPr/>
        <a:lstStyle/>
        <a:p>
          <a:endParaRPr lang="en-US"/>
        </a:p>
      </dgm:t>
    </dgm:pt>
    <dgm:pt modelId="{6CEB355C-3081-47EC-A5E4-C2BAA138471D}">
      <dgm:prSet/>
      <dgm:spPr/>
      <dgm:t>
        <a:bodyPr/>
        <a:lstStyle/>
        <a:p>
          <a:pPr rtl="0"/>
          <a:r>
            <a:rPr lang="en-US" smtClean="0"/>
            <a:t>সময়	: 	৫০ মিনিট</a:t>
          </a:r>
          <a:endParaRPr lang="en-US"/>
        </a:p>
      </dgm:t>
    </dgm:pt>
    <dgm:pt modelId="{107FB5CC-11CC-45F5-8B6A-46BB87E5C4EA}" type="parTrans" cxnId="{8AC22140-7A5D-4E31-AA28-E5C6DA0E0FBC}">
      <dgm:prSet/>
      <dgm:spPr/>
      <dgm:t>
        <a:bodyPr/>
        <a:lstStyle/>
        <a:p>
          <a:endParaRPr lang="en-US"/>
        </a:p>
      </dgm:t>
    </dgm:pt>
    <dgm:pt modelId="{30FD629B-4D0E-4A4D-92B3-827C5FFCBB30}" type="sibTrans" cxnId="{8AC22140-7A5D-4E31-AA28-E5C6DA0E0FBC}">
      <dgm:prSet/>
      <dgm:spPr/>
      <dgm:t>
        <a:bodyPr/>
        <a:lstStyle/>
        <a:p>
          <a:endParaRPr lang="en-US"/>
        </a:p>
      </dgm:t>
    </dgm:pt>
    <dgm:pt modelId="{A3158656-C349-4920-A0D0-1E94B473359B}">
      <dgm:prSet/>
      <dgm:spPr/>
      <dgm:t>
        <a:bodyPr/>
        <a:lstStyle/>
        <a:p>
          <a:pPr rtl="0"/>
          <a:r>
            <a:rPr lang="en-US" dirty="0" err="1" smtClean="0"/>
            <a:t>তারিখ</a:t>
          </a:r>
          <a:r>
            <a:rPr lang="en-US" dirty="0" smtClean="0"/>
            <a:t>	: 	০৯.১১.২০২০</a:t>
          </a:r>
          <a:endParaRPr lang="en-US" dirty="0"/>
        </a:p>
      </dgm:t>
    </dgm:pt>
    <dgm:pt modelId="{E83D64E0-6BA1-4E70-83E1-08EEF68F4962}" type="parTrans" cxnId="{4984B336-6814-4E13-B3E5-A91447F833A5}">
      <dgm:prSet/>
      <dgm:spPr/>
      <dgm:t>
        <a:bodyPr/>
        <a:lstStyle/>
        <a:p>
          <a:endParaRPr lang="en-US"/>
        </a:p>
      </dgm:t>
    </dgm:pt>
    <dgm:pt modelId="{B9966819-F91D-474E-96C0-BEB1CA8752D8}" type="sibTrans" cxnId="{4984B336-6814-4E13-B3E5-A91447F833A5}">
      <dgm:prSet/>
      <dgm:spPr/>
      <dgm:t>
        <a:bodyPr/>
        <a:lstStyle/>
        <a:p>
          <a:endParaRPr lang="en-US"/>
        </a:p>
      </dgm:t>
    </dgm:pt>
    <dgm:pt modelId="{3B17B18F-D001-4D12-84DE-BD131F80F26D}" type="pres">
      <dgm:prSet presAssocID="{A36DD2B6-EC59-4D3F-AEBE-AABCC0D49B98}" presName="Name0" presStyleCnt="0">
        <dgm:presLayoutVars>
          <dgm:chMax val="7"/>
          <dgm:dir/>
          <dgm:animLvl val="lvl"/>
          <dgm:resizeHandles val="exact"/>
        </dgm:presLayoutVars>
      </dgm:prSet>
      <dgm:spPr/>
      <dgm:t>
        <a:bodyPr/>
        <a:lstStyle/>
        <a:p>
          <a:endParaRPr lang="en-US"/>
        </a:p>
      </dgm:t>
    </dgm:pt>
    <dgm:pt modelId="{DA153A73-A9D0-459D-A7F8-59B8FC49DDB5}" type="pres">
      <dgm:prSet presAssocID="{8E0D820C-704B-40C1-BD2A-B5E48550B204}" presName="circle1" presStyleLbl="node1" presStyleIdx="0" presStyleCnt="4"/>
      <dgm:spPr/>
    </dgm:pt>
    <dgm:pt modelId="{1EC17E85-F5B3-4C1E-ABD0-E303F920916E}" type="pres">
      <dgm:prSet presAssocID="{8E0D820C-704B-40C1-BD2A-B5E48550B204}" presName="space" presStyleCnt="0"/>
      <dgm:spPr/>
    </dgm:pt>
    <dgm:pt modelId="{1B505EA1-C787-411E-A50D-D8CD927754EB}" type="pres">
      <dgm:prSet presAssocID="{8E0D820C-704B-40C1-BD2A-B5E48550B204}" presName="rect1" presStyleLbl="alignAcc1" presStyleIdx="0" presStyleCnt="4"/>
      <dgm:spPr/>
      <dgm:t>
        <a:bodyPr/>
        <a:lstStyle/>
        <a:p>
          <a:endParaRPr lang="en-US"/>
        </a:p>
      </dgm:t>
    </dgm:pt>
    <dgm:pt modelId="{8C0E8E51-581C-4743-BEA2-AB50128E2B27}" type="pres">
      <dgm:prSet presAssocID="{9300C5EF-78E6-46AD-AB18-BCAC32B10213}" presName="vertSpace2" presStyleLbl="node1" presStyleIdx="0" presStyleCnt="4"/>
      <dgm:spPr/>
    </dgm:pt>
    <dgm:pt modelId="{8411E7FE-6690-4E04-8878-61DBD2A774A0}" type="pres">
      <dgm:prSet presAssocID="{9300C5EF-78E6-46AD-AB18-BCAC32B10213}" presName="circle2" presStyleLbl="node1" presStyleIdx="1" presStyleCnt="4"/>
      <dgm:spPr>
        <a:solidFill>
          <a:schemeClr val="accent5">
            <a:lumMod val="40000"/>
            <a:lumOff val="60000"/>
          </a:schemeClr>
        </a:solidFill>
      </dgm:spPr>
      <dgm:t>
        <a:bodyPr/>
        <a:lstStyle/>
        <a:p>
          <a:endParaRPr lang="en-US"/>
        </a:p>
      </dgm:t>
    </dgm:pt>
    <dgm:pt modelId="{13332691-4A11-49DC-9A40-C2BA7A6F6E6F}" type="pres">
      <dgm:prSet presAssocID="{9300C5EF-78E6-46AD-AB18-BCAC32B10213}" presName="rect2" presStyleLbl="alignAcc1" presStyleIdx="1" presStyleCnt="4"/>
      <dgm:spPr/>
      <dgm:t>
        <a:bodyPr/>
        <a:lstStyle/>
        <a:p>
          <a:endParaRPr lang="en-US"/>
        </a:p>
      </dgm:t>
    </dgm:pt>
    <dgm:pt modelId="{4D1EB91D-4836-41F9-9C79-706EA91FAEBE}" type="pres">
      <dgm:prSet presAssocID="{6CEB355C-3081-47EC-A5E4-C2BAA138471D}" presName="vertSpace3" presStyleLbl="node1" presStyleIdx="1" presStyleCnt="4"/>
      <dgm:spPr/>
    </dgm:pt>
    <dgm:pt modelId="{8E562A9F-9DAB-479B-9026-4F3693A0B1A7}" type="pres">
      <dgm:prSet presAssocID="{6CEB355C-3081-47EC-A5E4-C2BAA138471D}" presName="circle3" presStyleLbl="node1" presStyleIdx="2" presStyleCnt="4"/>
      <dgm:spPr/>
    </dgm:pt>
    <dgm:pt modelId="{AC4FF2E3-2215-4569-A554-2CB9B20DB352}" type="pres">
      <dgm:prSet presAssocID="{6CEB355C-3081-47EC-A5E4-C2BAA138471D}" presName="rect3" presStyleLbl="alignAcc1" presStyleIdx="2" presStyleCnt="4"/>
      <dgm:spPr/>
      <dgm:t>
        <a:bodyPr/>
        <a:lstStyle/>
        <a:p>
          <a:endParaRPr lang="en-US"/>
        </a:p>
      </dgm:t>
    </dgm:pt>
    <dgm:pt modelId="{00B374F4-5A25-4CE8-9477-162521095758}" type="pres">
      <dgm:prSet presAssocID="{A3158656-C349-4920-A0D0-1E94B473359B}" presName="vertSpace4" presStyleLbl="node1" presStyleIdx="2" presStyleCnt="4"/>
      <dgm:spPr/>
    </dgm:pt>
    <dgm:pt modelId="{6F703F5D-F5B6-4742-9ACF-2D2A632E080E}" type="pres">
      <dgm:prSet presAssocID="{A3158656-C349-4920-A0D0-1E94B473359B}" presName="circle4" presStyleLbl="node1" presStyleIdx="3" presStyleCnt="4"/>
      <dgm:spPr>
        <a:solidFill>
          <a:schemeClr val="accent5">
            <a:lumMod val="40000"/>
            <a:lumOff val="60000"/>
          </a:schemeClr>
        </a:solidFill>
      </dgm:spPr>
      <dgm:t>
        <a:bodyPr/>
        <a:lstStyle/>
        <a:p>
          <a:endParaRPr lang="en-US"/>
        </a:p>
      </dgm:t>
    </dgm:pt>
    <dgm:pt modelId="{0027EABD-5B68-49AA-9136-EDED76D28A7A}" type="pres">
      <dgm:prSet presAssocID="{A3158656-C349-4920-A0D0-1E94B473359B}" presName="rect4" presStyleLbl="alignAcc1" presStyleIdx="3" presStyleCnt="4"/>
      <dgm:spPr/>
      <dgm:t>
        <a:bodyPr/>
        <a:lstStyle/>
        <a:p>
          <a:endParaRPr lang="en-US"/>
        </a:p>
      </dgm:t>
    </dgm:pt>
    <dgm:pt modelId="{E5DADC3B-68DC-407C-B331-17FB84F466BA}" type="pres">
      <dgm:prSet presAssocID="{8E0D820C-704B-40C1-BD2A-B5E48550B204}" presName="rect1ParTxNoCh" presStyleLbl="alignAcc1" presStyleIdx="3" presStyleCnt="4">
        <dgm:presLayoutVars>
          <dgm:chMax val="1"/>
          <dgm:bulletEnabled val="1"/>
        </dgm:presLayoutVars>
      </dgm:prSet>
      <dgm:spPr/>
      <dgm:t>
        <a:bodyPr/>
        <a:lstStyle/>
        <a:p>
          <a:endParaRPr lang="en-US"/>
        </a:p>
      </dgm:t>
    </dgm:pt>
    <dgm:pt modelId="{E75F525E-781C-482C-BB7C-06F17BCD28F0}" type="pres">
      <dgm:prSet presAssocID="{9300C5EF-78E6-46AD-AB18-BCAC32B10213}" presName="rect2ParTxNoCh" presStyleLbl="alignAcc1" presStyleIdx="3" presStyleCnt="4">
        <dgm:presLayoutVars>
          <dgm:chMax val="1"/>
          <dgm:bulletEnabled val="1"/>
        </dgm:presLayoutVars>
      </dgm:prSet>
      <dgm:spPr/>
      <dgm:t>
        <a:bodyPr/>
        <a:lstStyle/>
        <a:p>
          <a:endParaRPr lang="en-US"/>
        </a:p>
      </dgm:t>
    </dgm:pt>
    <dgm:pt modelId="{FAF8BBB9-003C-49E5-8F85-6A4282DE84B6}" type="pres">
      <dgm:prSet presAssocID="{6CEB355C-3081-47EC-A5E4-C2BAA138471D}" presName="rect3ParTxNoCh" presStyleLbl="alignAcc1" presStyleIdx="3" presStyleCnt="4">
        <dgm:presLayoutVars>
          <dgm:chMax val="1"/>
          <dgm:bulletEnabled val="1"/>
        </dgm:presLayoutVars>
      </dgm:prSet>
      <dgm:spPr/>
      <dgm:t>
        <a:bodyPr/>
        <a:lstStyle/>
        <a:p>
          <a:endParaRPr lang="en-US"/>
        </a:p>
      </dgm:t>
    </dgm:pt>
    <dgm:pt modelId="{76696B1D-D6C2-4A74-B929-93AB9B21267A}" type="pres">
      <dgm:prSet presAssocID="{A3158656-C349-4920-A0D0-1E94B473359B}" presName="rect4ParTxNoCh" presStyleLbl="alignAcc1" presStyleIdx="3" presStyleCnt="4">
        <dgm:presLayoutVars>
          <dgm:chMax val="1"/>
          <dgm:bulletEnabled val="1"/>
        </dgm:presLayoutVars>
      </dgm:prSet>
      <dgm:spPr/>
      <dgm:t>
        <a:bodyPr/>
        <a:lstStyle/>
        <a:p>
          <a:endParaRPr lang="en-US"/>
        </a:p>
      </dgm:t>
    </dgm:pt>
  </dgm:ptLst>
  <dgm:cxnLst>
    <dgm:cxn modelId="{8ACB3610-860D-4180-8991-155947E89D70}" type="presOf" srcId="{A36DD2B6-EC59-4D3F-AEBE-AABCC0D49B98}" destId="{3B17B18F-D001-4D12-84DE-BD131F80F26D}" srcOrd="0" destOrd="0" presId="urn:microsoft.com/office/officeart/2005/8/layout/target3"/>
    <dgm:cxn modelId="{4420DB53-077F-4C24-B139-2023A860C48B}" type="presOf" srcId="{A3158656-C349-4920-A0D0-1E94B473359B}" destId="{76696B1D-D6C2-4A74-B929-93AB9B21267A}" srcOrd="1" destOrd="0" presId="urn:microsoft.com/office/officeart/2005/8/layout/target3"/>
    <dgm:cxn modelId="{3477A7ED-3D9C-493E-9D2D-1647468CED75}" type="presOf" srcId="{9300C5EF-78E6-46AD-AB18-BCAC32B10213}" destId="{E75F525E-781C-482C-BB7C-06F17BCD28F0}" srcOrd="1" destOrd="0" presId="urn:microsoft.com/office/officeart/2005/8/layout/target3"/>
    <dgm:cxn modelId="{30DA9097-D0DB-4ECA-BB77-F1C59FC7FC7D}" srcId="{A36DD2B6-EC59-4D3F-AEBE-AABCC0D49B98}" destId="{9300C5EF-78E6-46AD-AB18-BCAC32B10213}" srcOrd="1" destOrd="0" parTransId="{D574B58B-D142-4666-A352-CC650BF80377}" sibTransId="{25BC7710-8389-4C82-B72F-525FC2E68F87}"/>
    <dgm:cxn modelId="{AFB01FA5-B583-44E1-ABB8-626375424636}" type="presOf" srcId="{8E0D820C-704B-40C1-BD2A-B5E48550B204}" destId="{E5DADC3B-68DC-407C-B331-17FB84F466BA}" srcOrd="1" destOrd="0" presId="urn:microsoft.com/office/officeart/2005/8/layout/target3"/>
    <dgm:cxn modelId="{8AC22140-7A5D-4E31-AA28-E5C6DA0E0FBC}" srcId="{A36DD2B6-EC59-4D3F-AEBE-AABCC0D49B98}" destId="{6CEB355C-3081-47EC-A5E4-C2BAA138471D}" srcOrd="2" destOrd="0" parTransId="{107FB5CC-11CC-45F5-8B6A-46BB87E5C4EA}" sibTransId="{30FD629B-4D0E-4A4D-92B3-827C5FFCBB30}"/>
    <dgm:cxn modelId="{6FA9C466-A929-4EBD-871C-0FEE9673BC0F}" type="presOf" srcId="{8E0D820C-704B-40C1-BD2A-B5E48550B204}" destId="{1B505EA1-C787-411E-A50D-D8CD927754EB}" srcOrd="0" destOrd="0" presId="urn:microsoft.com/office/officeart/2005/8/layout/target3"/>
    <dgm:cxn modelId="{1E90CA01-FB96-4001-97DF-A0FE2F927E65}" srcId="{A36DD2B6-EC59-4D3F-AEBE-AABCC0D49B98}" destId="{8E0D820C-704B-40C1-BD2A-B5E48550B204}" srcOrd="0" destOrd="0" parTransId="{09C1E67E-AAC6-4A41-8B46-16C505868F07}" sibTransId="{16F9885B-8508-463F-BB61-6DCA76C4EBEB}"/>
    <dgm:cxn modelId="{761B3491-5277-4958-ACFC-D9EC2F2C6CFE}" type="presOf" srcId="{A3158656-C349-4920-A0D0-1E94B473359B}" destId="{0027EABD-5B68-49AA-9136-EDED76D28A7A}" srcOrd="0" destOrd="0" presId="urn:microsoft.com/office/officeart/2005/8/layout/target3"/>
    <dgm:cxn modelId="{696DDB5A-3EAC-4E63-A696-FBBD3262EA76}" type="presOf" srcId="{6CEB355C-3081-47EC-A5E4-C2BAA138471D}" destId="{FAF8BBB9-003C-49E5-8F85-6A4282DE84B6}" srcOrd="1" destOrd="0" presId="urn:microsoft.com/office/officeart/2005/8/layout/target3"/>
    <dgm:cxn modelId="{ECD1B468-C8A6-446D-8337-8ED1D6BAB620}" type="presOf" srcId="{9300C5EF-78E6-46AD-AB18-BCAC32B10213}" destId="{13332691-4A11-49DC-9A40-C2BA7A6F6E6F}" srcOrd="0" destOrd="0" presId="urn:microsoft.com/office/officeart/2005/8/layout/target3"/>
    <dgm:cxn modelId="{4984B336-6814-4E13-B3E5-A91447F833A5}" srcId="{A36DD2B6-EC59-4D3F-AEBE-AABCC0D49B98}" destId="{A3158656-C349-4920-A0D0-1E94B473359B}" srcOrd="3" destOrd="0" parTransId="{E83D64E0-6BA1-4E70-83E1-08EEF68F4962}" sibTransId="{B9966819-F91D-474E-96C0-BEB1CA8752D8}"/>
    <dgm:cxn modelId="{ABA79E14-1983-40F4-9724-FF7166296C48}" type="presOf" srcId="{6CEB355C-3081-47EC-A5E4-C2BAA138471D}" destId="{AC4FF2E3-2215-4569-A554-2CB9B20DB352}" srcOrd="0" destOrd="0" presId="urn:microsoft.com/office/officeart/2005/8/layout/target3"/>
    <dgm:cxn modelId="{176F4F69-9BE9-42A7-A545-A1A4E1C6FBCC}" type="presParOf" srcId="{3B17B18F-D001-4D12-84DE-BD131F80F26D}" destId="{DA153A73-A9D0-459D-A7F8-59B8FC49DDB5}" srcOrd="0" destOrd="0" presId="urn:microsoft.com/office/officeart/2005/8/layout/target3"/>
    <dgm:cxn modelId="{AE1B9FA5-B5AC-45DA-93E5-E4BD5486966F}" type="presParOf" srcId="{3B17B18F-D001-4D12-84DE-BD131F80F26D}" destId="{1EC17E85-F5B3-4C1E-ABD0-E303F920916E}" srcOrd="1" destOrd="0" presId="urn:microsoft.com/office/officeart/2005/8/layout/target3"/>
    <dgm:cxn modelId="{2600503D-1CB1-4536-A238-FE7D0469CCCC}" type="presParOf" srcId="{3B17B18F-D001-4D12-84DE-BD131F80F26D}" destId="{1B505EA1-C787-411E-A50D-D8CD927754EB}" srcOrd="2" destOrd="0" presId="urn:microsoft.com/office/officeart/2005/8/layout/target3"/>
    <dgm:cxn modelId="{8922B3D1-07C0-4EC5-8E80-009EB8674952}" type="presParOf" srcId="{3B17B18F-D001-4D12-84DE-BD131F80F26D}" destId="{8C0E8E51-581C-4743-BEA2-AB50128E2B27}" srcOrd="3" destOrd="0" presId="urn:microsoft.com/office/officeart/2005/8/layout/target3"/>
    <dgm:cxn modelId="{9649C4CB-ABC7-4A0A-8C08-28777C0BD27A}" type="presParOf" srcId="{3B17B18F-D001-4D12-84DE-BD131F80F26D}" destId="{8411E7FE-6690-4E04-8878-61DBD2A774A0}" srcOrd="4" destOrd="0" presId="urn:microsoft.com/office/officeart/2005/8/layout/target3"/>
    <dgm:cxn modelId="{D157D052-FFD3-4897-AA98-79735B290BB7}" type="presParOf" srcId="{3B17B18F-D001-4D12-84DE-BD131F80F26D}" destId="{13332691-4A11-49DC-9A40-C2BA7A6F6E6F}" srcOrd="5" destOrd="0" presId="urn:microsoft.com/office/officeart/2005/8/layout/target3"/>
    <dgm:cxn modelId="{B1434E4E-64B8-44E9-9799-EDEB6C91F096}" type="presParOf" srcId="{3B17B18F-D001-4D12-84DE-BD131F80F26D}" destId="{4D1EB91D-4836-41F9-9C79-706EA91FAEBE}" srcOrd="6" destOrd="0" presId="urn:microsoft.com/office/officeart/2005/8/layout/target3"/>
    <dgm:cxn modelId="{CD2F67B9-4681-4648-81AE-A3A63DE15CBE}" type="presParOf" srcId="{3B17B18F-D001-4D12-84DE-BD131F80F26D}" destId="{8E562A9F-9DAB-479B-9026-4F3693A0B1A7}" srcOrd="7" destOrd="0" presId="urn:microsoft.com/office/officeart/2005/8/layout/target3"/>
    <dgm:cxn modelId="{25C50467-A91E-4E08-A298-19C8E1C769C3}" type="presParOf" srcId="{3B17B18F-D001-4D12-84DE-BD131F80F26D}" destId="{AC4FF2E3-2215-4569-A554-2CB9B20DB352}" srcOrd="8" destOrd="0" presId="urn:microsoft.com/office/officeart/2005/8/layout/target3"/>
    <dgm:cxn modelId="{F64A60DB-BA0E-4019-A409-1F84F2BF8D14}" type="presParOf" srcId="{3B17B18F-D001-4D12-84DE-BD131F80F26D}" destId="{00B374F4-5A25-4CE8-9477-162521095758}" srcOrd="9" destOrd="0" presId="urn:microsoft.com/office/officeart/2005/8/layout/target3"/>
    <dgm:cxn modelId="{2C8698BB-0714-45FD-8BB5-3D72B69F5440}" type="presParOf" srcId="{3B17B18F-D001-4D12-84DE-BD131F80F26D}" destId="{6F703F5D-F5B6-4742-9ACF-2D2A632E080E}" srcOrd="10" destOrd="0" presId="urn:microsoft.com/office/officeart/2005/8/layout/target3"/>
    <dgm:cxn modelId="{A01A1FFE-F822-452A-A3C9-B99AF0CBADDA}" type="presParOf" srcId="{3B17B18F-D001-4D12-84DE-BD131F80F26D}" destId="{0027EABD-5B68-49AA-9136-EDED76D28A7A}" srcOrd="11" destOrd="0" presId="urn:microsoft.com/office/officeart/2005/8/layout/target3"/>
    <dgm:cxn modelId="{DF037227-8479-4FCE-9207-DF97BCEE059B}" type="presParOf" srcId="{3B17B18F-D001-4D12-84DE-BD131F80F26D}" destId="{E5DADC3B-68DC-407C-B331-17FB84F466BA}" srcOrd="12" destOrd="0" presId="urn:microsoft.com/office/officeart/2005/8/layout/target3"/>
    <dgm:cxn modelId="{E9A27830-0818-4B62-862A-A5AA37DCC2F2}" type="presParOf" srcId="{3B17B18F-D001-4D12-84DE-BD131F80F26D}" destId="{E75F525E-781C-482C-BB7C-06F17BCD28F0}" srcOrd="13" destOrd="0" presId="urn:microsoft.com/office/officeart/2005/8/layout/target3"/>
    <dgm:cxn modelId="{AAE3C316-E7D5-4780-A043-4BCA77A8B44F}" type="presParOf" srcId="{3B17B18F-D001-4D12-84DE-BD131F80F26D}" destId="{FAF8BBB9-003C-49E5-8F85-6A4282DE84B6}" srcOrd="14" destOrd="0" presId="urn:microsoft.com/office/officeart/2005/8/layout/target3"/>
    <dgm:cxn modelId="{CF12ADBD-310F-4194-B787-6830B221DAC6}" type="presParOf" srcId="{3B17B18F-D001-4D12-84DE-BD131F80F26D}" destId="{76696B1D-D6C2-4A74-B929-93AB9B21267A}" srcOrd="15" destOrd="0" presId="urn:microsoft.com/office/officeart/2005/8/layout/targe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6465DFC5-CF6A-4A0B-A60E-527226BD724F}" type="presOf" srcId="{8B651A3C-CFA8-4B75-913B-12EADA296EF4}" destId="{3D7CE512-00CC-4433-8996-324CAF70F5B3}" srcOrd="0" destOrd="0" presId="urn:microsoft.com/office/officeart/2005/8/layout/list1"/>
    <dgm:cxn modelId="{43EFB4CC-BDE2-486A-880B-5DAFBDC953E6}" type="presOf" srcId="{BCAE2734-2D61-4262-BD19-BD33B37F8C44}" destId="{88B88A6B-922C-4BAB-B899-0D8D33DD8C50}"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8D3FD746-0F88-4D9E-93BC-C3BC550E0051}" type="presOf" srcId="{4B97C894-C8D1-49D1-A59F-B2056ABDA619}" destId="{3183F40A-6B8F-4E89-9ED7-BAE4FEA32CD6}" srcOrd="0" destOrd="0" presId="urn:microsoft.com/office/officeart/2005/8/layout/list1"/>
    <dgm:cxn modelId="{A5F33DB9-E4B6-4B6A-A659-D60544956FEC}" type="presOf" srcId="{2D3E398A-3C5E-4D1C-90D5-B22717FDEF23}" destId="{A808166C-4BD9-4F07-9287-93ECBF7D7517}" srcOrd="1" destOrd="0" presId="urn:microsoft.com/office/officeart/2005/8/layout/list1"/>
    <dgm:cxn modelId="{70A50153-054D-47B8-8495-4787DF17F672}" type="presOf" srcId="{2D3E398A-3C5E-4D1C-90D5-B22717FDEF23}" destId="{8CB7F10A-CD24-411A-AC44-4CA3AC723B45}"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78A26A00-EFA0-438A-9EE2-6D73A891DA39}" srcId="{8B651A3C-CFA8-4B75-913B-12EADA296EF4}" destId="{2D3E398A-3C5E-4D1C-90D5-B22717FDEF23}" srcOrd="0" destOrd="0" parTransId="{9D6BB742-3B3A-4A53-9D25-0EC6414B6DC8}" sibTransId="{6DE2EB2E-1B2E-4104-9925-3755F49828BD}"/>
    <dgm:cxn modelId="{C4276365-579C-4336-BDDF-8468A7769360}" type="presOf" srcId="{BCAE2734-2D61-4262-BD19-BD33B37F8C44}" destId="{0C8E0E19-B537-4C56-95BD-444C3BD9FCF5}" srcOrd="0" destOrd="0" presId="urn:microsoft.com/office/officeart/2005/8/layout/list1"/>
    <dgm:cxn modelId="{163F1D6B-1B48-416D-B06F-94CF796F9A21}" type="presOf" srcId="{4B97C894-C8D1-49D1-A59F-B2056ABDA619}" destId="{DADF41F8-CBD7-40BE-8C96-9BCA7BB81DAD}" srcOrd="1" destOrd="0" presId="urn:microsoft.com/office/officeart/2005/8/layout/list1"/>
    <dgm:cxn modelId="{E5636955-9335-4267-A5B8-9CE82DC6A804}" type="presParOf" srcId="{3D7CE512-00CC-4433-8996-324CAF70F5B3}" destId="{D38E2C54-158C-4D2A-8D4C-8FED82FB7E0D}" srcOrd="0" destOrd="0" presId="urn:microsoft.com/office/officeart/2005/8/layout/list1"/>
    <dgm:cxn modelId="{5E601A29-7E9B-4158-AC42-A1750918F7D6}" type="presParOf" srcId="{D38E2C54-158C-4D2A-8D4C-8FED82FB7E0D}" destId="{8CB7F10A-CD24-411A-AC44-4CA3AC723B45}" srcOrd="0" destOrd="0" presId="urn:microsoft.com/office/officeart/2005/8/layout/list1"/>
    <dgm:cxn modelId="{57A5F15D-30AB-4609-A085-A258E58BD95E}" type="presParOf" srcId="{D38E2C54-158C-4D2A-8D4C-8FED82FB7E0D}" destId="{A808166C-4BD9-4F07-9287-93ECBF7D7517}" srcOrd="1" destOrd="0" presId="urn:microsoft.com/office/officeart/2005/8/layout/list1"/>
    <dgm:cxn modelId="{E01F4D35-1F03-4CCA-A26D-5B5B23B8BABB}" type="presParOf" srcId="{3D7CE512-00CC-4433-8996-324CAF70F5B3}" destId="{B2D111E1-97E9-4A21-AD4E-D4C7728ECB17}" srcOrd="1" destOrd="0" presId="urn:microsoft.com/office/officeart/2005/8/layout/list1"/>
    <dgm:cxn modelId="{4EB999B2-8166-4530-A5C1-650C862F2A1A}" type="presParOf" srcId="{3D7CE512-00CC-4433-8996-324CAF70F5B3}" destId="{9EC392E6-179E-4D7C-A531-AB3B4F758972}" srcOrd="2" destOrd="0" presId="urn:microsoft.com/office/officeart/2005/8/layout/list1"/>
    <dgm:cxn modelId="{8CF9AFD0-ABD0-46B0-97F1-808836E7C021}" type="presParOf" srcId="{3D7CE512-00CC-4433-8996-324CAF70F5B3}" destId="{29A966C0-15D8-4882-8E29-1B3600F38DF2}" srcOrd="3" destOrd="0" presId="urn:microsoft.com/office/officeart/2005/8/layout/list1"/>
    <dgm:cxn modelId="{FE10C9EB-874D-4E8F-9B40-6FEA9DC34AAA}" type="presParOf" srcId="{3D7CE512-00CC-4433-8996-324CAF70F5B3}" destId="{8D868E2A-A061-4301-8213-E0ECE7DF3073}" srcOrd="4" destOrd="0" presId="urn:microsoft.com/office/officeart/2005/8/layout/list1"/>
    <dgm:cxn modelId="{D6C9B2C0-4625-4C08-BC8A-B5BB2119657C}" type="presParOf" srcId="{8D868E2A-A061-4301-8213-E0ECE7DF3073}" destId="{0C8E0E19-B537-4C56-95BD-444C3BD9FCF5}" srcOrd="0" destOrd="0" presId="urn:microsoft.com/office/officeart/2005/8/layout/list1"/>
    <dgm:cxn modelId="{89782264-5653-4697-8238-8FCE20EBBF15}" type="presParOf" srcId="{8D868E2A-A061-4301-8213-E0ECE7DF3073}" destId="{88B88A6B-922C-4BAB-B899-0D8D33DD8C50}" srcOrd="1" destOrd="0" presId="urn:microsoft.com/office/officeart/2005/8/layout/list1"/>
    <dgm:cxn modelId="{7C646BA1-82A5-4B64-816D-9CCEEB2EF1CC}" type="presParOf" srcId="{3D7CE512-00CC-4433-8996-324CAF70F5B3}" destId="{44C49720-41A9-4D65-932B-E5D46538B498}" srcOrd="5" destOrd="0" presId="urn:microsoft.com/office/officeart/2005/8/layout/list1"/>
    <dgm:cxn modelId="{3FE368AB-853D-40B0-8F63-A39BDC1C31C1}" type="presParOf" srcId="{3D7CE512-00CC-4433-8996-324CAF70F5B3}" destId="{91BA67C4-1B5D-4212-94CB-B924B7EB9BD8}" srcOrd="6" destOrd="0" presId="urn:microsoft.com/office/officeart/2005/8/layout/list1"/>
    <dgm:cxn modelId="{D0EFBC37-3C5F-4134-992A-0AD72D25EC1D}" type="presParOf" srcId="{3D7CE512-00CC-4433-8996-324CAF70F5B3}" destId="{78C66DE8-950B-4588-837F-D57D65AE8C2C}" srcOrd="7" destOrd="0" presId="urn:microsoft.com/office/officeart/2005/8/layout/list1"/>
    <dgm:cxn modelId="{B629081F-7F21-4D5F-8FF1-5AB701C790E4}" type="presParOf" srcId="{3D7CE512-00CC-4433-8996-324CAF70F5B3}" destId="{2F4BBDD1-56E6-41FF-89A2-29B3BFF91FA9}" srcOrd="8" destOrd="0" presId="urn:microsoft.com/office/officeart/2005/8/layout/list1"/>
    <dgm:cxn modelId="{C0EABF19-27B1-4BEF-B8AC-026FB73B53D2}" type="presParOf" srcId="{2F4BBDD1-56E6-41FF-89A2-29B3BFF91FA9}" destId="{3183F40A-6B8F-4E89-9ED7-BAE4FEA32CD6}" srcOrd="0" destOrd="0" presId="urn:microsoft.com/office/officeart/2005/8/layout/list1"/>
    <dgm:cxn modelId="{356628AB-8759-4492-B952-6646797E81FF}" type="presParOf" srcId="{2F4BBDD1-56E6-41FF-89A2-29B3BFF91FA9}" destId="{DADF41F8-CBD7-40BE-8C96-9BCA7BB81DAD}" srcOrd="1" destOrd="0" presId="urn:microsoft.com/office/officeart/2005/8/layout/list1"/>
    <dgm:cxn modelId="{169C78A7-68FC-4E8A-B50E-EE42CE8E6381}" type="presParOf" srcId="{3D7CE512-00CC-4433-8996-324CAF70F5B3}" destId="{8DBF28BD-AEEC-4905-8DE2-A52BD5D66780}" srcOrd="9" destOrd="0" presId="urn:microsoft.com/office/officeart/2005/8/layout/list1"/>
    <dgm:cxn modelId="{3D4F5949-E90C-4F28-8F9F-194AA50280A2}"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9805BAC3-952F-414D-92EA-39E00724D8A0}" type="presOf" srcId="{2D3E398A-3C5E-4D1C-90D5-B22717FDEF23}" destId="{A808166C-4BD9-4F07-9287-93ECBF7D7517}" srcOrd="1" destOrd="0" presId="urn:microsoft.com/office/officeart/2005/8/layout/list1"/>
    <dgm:cxn modelId="{DEE13BB6-D28A-4C2F-8D1A-5C9189C63F74}" type="presOf" srcId="{8B651A3C-CFA8-4B75-913B-12EADA296EF4}" destId="{3D7CE512-00CC-4433-8996-324CAF70F5B3}" srcOrd="0" destOrd="0" presId="urn:microsoft.com/office/officeart/2005/8/layout/list1"/>
    <dgm:cxn modelId="{118A37AF-A09B-4740-ACE9-420B619B9233}" type="presOf" srcId="{BCAE2734-2D61-4262-BD19-BD33B37F8C44}" destId="{0C8E0E19-B537-4C56-95BD-444C3BD9FCF5}" srcOrd="0"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0D26C3BD-3555-476F-BF01-AAF381518DFF}" type="presOf" srcId="{4B97C894-C8D1-49D1-A59F-B2056ABDA619}" destId="{3183F40A-6B8F-4E89-9ED7-BAE4FEA32CD6}"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D566DD54-0CDA-4617-84B4-DAB38B980448}" type="presOf" srcId="{2D3E398A-3C5E-4D1C-90D5-B22717FDEF23}" destId="{8CB7F10A-CD24-411A-AC44-4CA3AC723B45}" srcOrd="0" destOrd="0" presId="urn:microsoft.com/office/officeart/2005/8/layout/list1"/>
    <dgm:cxn modelId="{2E0793E6-E5D9-4C64-A51D-55506BD3C6E1}" type="presOf" srcId="{4B97C894-C8D1-49D1-A59F-B2056ABDA619}" destId="{DADF41F8-CBD7-40BE-8C96-9BCA7BB81DAD}"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90ACC1A1-76EA-428E-8A46-030906EECC60}" type="presOf" srcId="{BCAE2734-2D61-4262-BD19-BD33B37F8C44}" destId="{88B88A6B-922C-4BAB-B899-0D8D33DD8C50}" srcOrd="1" destOrd="0" presId="urn:microsoft.com/office/officeart/2005/8/layout/list1"/>
    <dgm:cxn modelId="{063645C4-4A09-486C-9518-F484DB941C90}" type="presParOf" srcId="{3D7CE512-00CC-4433-8996-324CAF70F5B3}" destId="{D38E2C54-158C-4D2A-8D4C-8FED82FB7E0D}" srcOrd="0" destOrd="0" presId="urn:microsoft.com/office/officeart/2005/8/layout/list1"/>
    <dgm:cxn modelId="{868F3147-BBA8-44C3-A9D9-97E0CFA638A3}" type="presParOf" srcId="{D38E2C54-158C-4D2A-8D4C-8FED82FB7E0D}" destId="{8CB7F10A-CD24-411A-AC44-4CA3AC723B45}" srcOrd="0" destOrd="0" presId="urn:microsoft.com/office/officeart/2005/8/layout/list1"/>
    <dgm:cxn modelId="{BA142DC1-89E8-4B6A-AB56-989E459C7E51}" type="presParOf" srcId="{D38E2C54-158C-4D2A-8D4C-8FED82FB7E0D}" destId="{A808166C-4BD9-4F07-9287-93ECBF7D7517}" srcOrd="1" destOrd="0" presId="urn:microsoft.com/office/officeart/2005/8/layout/list1"/>
    <dgm:cxn modelId="{C85D76F8-942E-46AC-8889-C231E9F59D64}" type="presParOf" srcId="{3D7CE512-00CC-4433-8996-324CAF70F5B3}" destId="{B2D111E1-97E9-4A21-AD4E-D4C7728ECB17}" srcOrd="1" destOrd="0" presId="urn:microsoft.com/office/officeart/2005/8/layout/list1"/>
    <dgm:cxn modelId="{A06F8697-E2F0-474F-9DFF-7F5CDF051DFF}" type="presParOf" srcId="{3D7CE512-00CC-4433-8996-324CAF70F5B3}" destId="{9EC392E6-179E-4D7C-A531-AB3B4F758972}" srcOrd="2" destOrd="0" presId="urn:microsoft.com/office/officeart/2005/8/layout/list1"/>
    <dgm:cxn modelId="{095E8B36-1576-4760-9BEB-D7B626BAADF3}" type="presParOf" srcId="{3D7CE512-00CC-4433-8996-324CAF70F5B3}" destId="{29A966C0-15D8-4882-8E29-1B3600F38DF2}" srcOrd="3" destOrd="0" presId="urn:microsoft.com/office/officeart/2005/8/layout/list1"/>
    <dgm:cxn modelId="{F14F366B-2685-42C1-835E-8AB5FB1A0C3D}" type="presParOf" srcId="{3D7CE512-00CC-4433-8996-324CAF70F5B3}" destId="{8D868E2A-A061-4301-8213-E0ECE7DF3073}" srcOrd="4" destOrd="0" presId="urn:microsoft.com/office/officeart/2005/8/layout/list1"/>
    <dgm:cxn modelId="{35927CFB-7B32-49E4-9EE0-CE95366DC549}" type="presParOf" srcId="{8D868E2A-A061-4301-8213-E0ECE7DF3073}" destId="{0C8E0E19-B537-4C56-95BD-444C3BD9FCF5}" srcOrd="0" destOrd="0" presId="urn:microsoft.com/office/officeart/2005/8/layout/list1"/>
    <dgm:cxn modelId="{BB171F04-7554-4E7C-A216-449DAFDA737A}" type="presParOf" srcId="{8D868E2A-A061-4301-8213-E0ECE7DF3073}" destId="{88B88A6B-922C-4BAB-B899-0D8D33DD8C50}" srcOrd="1" destOrd="0" presId="urn:microsoft.com/office/officeart/2005/8/layout/list1"/>
    <dgm:cxn modelId="{1A24BA86-CF52-4052-BF58-09506DBBD293}" type="presParOf" srcId="{3D7CE512-00CC-4433-8996-324CAF70F5B3}" destId="{44C49720-41A9-4D65-932B-E5D46538B498}" srcOrd="5" destOrd="0" presId="urn:microsoft.com/office/officeart/2005/8/layout/list1"/>
    <dgm:cxn modelId="{8DCE7228-EF9F-4F42-AAA6-FA014C773E1D}" type="presParOf" srcId="{3D7CE512-00CC-4433-8996-324CAF70F5B3}" destId="{91BA67C4-1B5D-4212-94CB-B924B7EB9BD8}" srcOrd="6" destOrd="0" presId="urn:microsoft.com/office/officeart/2005/8/layout/list1"/>
    <dgm:cxn modelId="{B47D9E8A-7285-47D8-9068-9C148DB93A98}" type="presParOf" srcId="{3D7CE512-00CC-4433-8996-324CAF70F5B3}" destId="{78C66DE8-950B-4588-837F-D57D65AE8C2C}" srcOrd="7" destOrd="0" presId="urn:microsoft.com/office/officeart/2005/8/layout/list1"/>
    <dgm:cxn modelId="{801B2ED1-2674-48A6-A07D-4BAF7237E42C}" type="presParOf" srcId="{3D7CE512-00CC-4433-8996-324CAF70F5B3}" destId="{2F4BBDD1-56E6-41FF-89A2-29B3BFF91FA9}" srcOrd="8" destOrd="0" presId="urn:microsoft.com/office/officeart/2005/8/layout/list1"/>
    <dgm:cxn modelId="{4266FE86-0602-429F-8B1E-8D1D23FF212C}" type="presParOf" srcId="{2F4BBDD1-56E6-41FF-89A2-29B3BFF91FA9}" destId="{3183F40A-6B8F-4E89-9ED7-BAE4FEA32CD6}" srcOrd="0" destOrd="0" presId="urn:microsoft.com/office/officeart/2005/8/layout/list1"/>
    <dgm:cxn modelId="{5AFA7FDD-2034-4300-8B6B-6BDE1931D11F}" type="presParOf" srcId="{2F4BBDD1-56E6-41FF-89A2-29B3BFF91FA9}" destId="{DADF41F8-CBD7-40BE-8C96-9BCA7BB81DAD}" srcOrd="1" destOrd="0" presId="urn:microsoft.com/office/officeart/2005/8/layout/list1"/>
    <dgm:cxn modelId="{70252913-4210-4407-837B-793F2E8912EA}" type="presParOf" srcId="{3D7CE512-00CC-4433-8996-324CAF70F5B3}" destId="{8DBF28BD-AEEC-4905-8DE2-A52BD5D66780}" srcOrd="9" destOrd="0" presId="urn:microsoft.com/office/officeart/2005/8/layout/list1"/>
    <dgm:cxn modelId="{275F2EB5-F2CC-4673-8603-B32271F1D320}"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8F045D1D-6D56-4C5B-A217-835F5E9A0F30}" type="presOf" srcId="{8B651A3C-CFA8-4B75-913B-12EADA296EF4}" destId="{3D7CE512-00CC-4433-8996-324CAF70F5B3}" srcOrd="0" destOrd="0" presId="urn:microsoft.com/office/officeart/2005/8/layout/list1"/>
    <dgm:cxn modelId="{B9CCAF75-A1B3-473A-B0DC-89260DD1A86D}" type="presOf" srcId="{BCAE2734-2D61-4262-BD19-BD33B37F8C44}" destId="{0C8E0E19-B537-4C56-95BD-444C3BD9FCF5}" srcOrd="0"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6BDD0423-2B9E-4E7C-8A3C-F7F82EE084D2}" type="presOf" srcId="{2D3E398A-3C5E-4D1C-90D5-B22717FDEF23}" destId="{8CB7F10A-CD24-411A-AC44-4CA3AC723B45}" srcOrd="0" destOrd="0" presId="urn:microsoft.com/office/officeart/2005/8/layout/list1"/>
    <dgm:cxn modelId="{3F41F05C-04FC-4F6E-AA5D-8AFC16E568EF}" type="presOf" srcId="{BCAE2734-2D61-4262-BD19-BD33B37F8C44}" destId="{88B88A6B-922C-4BAB-B899-0D8D33DD8C50}" srcOrd="1" destOrd="0" presId="urn:microsoft.com/office/officeart/2005/8/layout/list1"/>
    <dgm:cxn modelId="{5DA8562A-F0F3-4240-B68B-02AB23259BE1}" type="presOf" srcId="{2D3E398A-3C5E-4D1C-90D5-B22717FDEF23}" destId="{A808166C-4BD9-4F07-9287-93ECBF7D7517}"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924D72FC-9C96-41BD-A868-8F9362B67329}" type="presOf" srcId="{4B97C894-C8D1-49D1-A59F-B2056ABDA619}" destId="{DADF41F8-CBD7-40BE-8C96-9BCA7BB81DAD}"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8704E6E5-C206-402C-82D8-A9860917B601}" type="presOf" srcId="{4B97C894-C8D1-49D1-A59F-B2056ABDA619}" destId="{3183F40A-6B8F-4E89-9ED7-BAE4FEA32CD6}" srcOrd="0" destOrd="0" presId="urn:microsoft.com/office/officeart/2005/8/layout/list1"/>
    <dgm:cxn modelId="{D286595D-6D67-42D6-8E72-489274A09928}" type="presParOf" srcId="{3D7CE512-00CC-4433-8996-324CAF70F5B3}" destId="{D38E2C54-158C-4D2A-8D4C-8FED82FB7E0D}" srcOrd="0" destOrd="0" presId="urn:microsoft.com/office/officeart/2005/8/layout/list1"/>
    <dgm:cxn modelId="{459C5800-1974-49F1-B63D-195B629489C5}" type="presParOf" srcId="{D38E2C54-158C-4D2A-8D4C-8FED82FB7E0D}" destId="{8CB7F10A-CD24-411A-AC44-4CA3AC723B45}" srcOrd="0" destOrd="0" presId="urn:microsoft.com/office/officeart/2005/8/layout/list1"/>
    <dgm:cxn modelId="{4C39FFB4-1E76-4F52-BD71-DFCB75817814}" type="presParOf" srcId="{D38E2C54-158C-4D2A-8D4C-8FED82FB7E0D}" destId="{A808166C-4BD9-4F07-9287-93ECBF7D7517}" srcOrd="1" destOrd="0" presId="urn:microsoft.com/office/officeart/2005/8/layout/list1"/>
    <dgm:cxn modelId="{4D8AB02C-79CB-44D2-A0D4-F4B44A07BD18}" type="presParOf" srcId="{3D7CE512-00CC-4433-8996-324CAF70F5B3}" destId="{B2D111E1-97E9-4A21-AD4E-D4C7728ECB17}" srcOrd="1" destOrd="0" presId="urn:microsoft.com/office/officeart/2005/8/layout/list1"/>
    <dgm:cxn modelId="{ED50AC1A-2FA9-45E1-87D1-1A6B89AA3DEE}" type="presParOf" srcId="{3D7CE512-00CC-4433-8996-324CAF70F5B3}" destId="{9EC392E6-179E-4D7C-A531-AB3B4F758972}" srcOrd="2" destOrd="0" presId="urn:microsoft.com/office/officeart/2005/8/layout/list1"/>
    <dgm:cxn modelId="{32BE8466-31B6-41C0-AB18-2A5580AF14D1}" type="presParOf" srcId="{3D7CE512-00CC-4433-8996-324CAF70F5B3}" destId="{29A966C0-15D8-4882-8E29-1B3600F38DF2}" srcOrd="3" destOrd="0" presId="urn:microsoft.com/office/officeart/2005/8/layout/list1"/>
    <dgm:cxn modelId="{FFA9C173-59CA-48C9-803D-7D0E33973BF6}" type="presParOf" srcId="{3D7CE512-00CC-4433-8996-324CAF70F5B3}" destId="{8D868E2A-A061-4301-8213-E0ECE7DF3073}" srcOrd="4" destOrd="0" presId="urn:microsoft.com/office/officeart/2005/8/layout/list1"/>
    <dgm:cxn modelId="{A50D0314-3ACE-4F1E-985A-150388E389B6}" type="presParOf" srcId="{8D868E2A-A061-4301-8213-E0ECE7DF3073}" destId="{0C8E0E19-B537-4C56-95BD-444C3BD9FCF5}" srcOrd="0" destOrd="0" presId="urn:microsoft.com/office/officeart/2005/8/layout/list1"/>
    <dgm:cxn modelId="{61851A52-F2D6-4C96-8015-0E5B2BAE0891}" type="presParOf" srcId="{8D868E2A-A061-4301-8213-E0ECE7DF3073}" destId="{88B88A6B-922C-4BAB-B899-0D8D33DD8C50}" srcOrd="1" destOrd="0" presId="urn:microsoft.com/office/officeart/2005/8/layout/list1"/>
    <dgm:cxn modelId="{0D1BFADB-778B-4D01-9DF0-19ADFBF62136}" type="presParOf" srcId="{3D7CE512-00CC-4433-8996-324CAF70F5B3}" destId="{44C49720-41A9-4D65-932B-E5D46538B498}" srcOrd="5" destOrd="0" presId="urn:microsoft.com/office/officeart/2005/8/layout/list1"/>
    <dgm:cxn modelId="{8642243F-E8DB-457F-B9D1-B4A05BB00486}" type="presParOf" srcId="{3D7CE512-00CC-4433-8996-324CAF70F5B3}" destId="{91BA67C4-1B5D-4212-94CB-B924B7EB9BD8}" srcOrd="6" destOrd="0" presId="urn:microsoft.com/office/officeart/2005/8/layout/list1"/>
    <dgm:cxn modelId="{8095C990-5C41-4EB3-807F-70919FA0D71A}" type="presParOf" srcId="{3D7CE512-00CC-4433-8996-324CAF70F5B3}" destId="{78C66DE8-950B-4588-837F-D57D65AE8C2C}" srcOrd="7" destOrd="0" presId="urn:microsoft.com/office/officeart/2005/8/layout/list1"/>
    <dgm:cxn modelId="{5DE0CBFA-E13B-4061-8CA8-864CDBD10C05}" type="presParOf" srcId="{3D7CE512-00CC-4433-8996-324CAF70F5B3}" destId="{2F4BBDD1-56E6-41FF-89A2-29B3BFF91FA9}" srcOrd="8" destOrd="0" presId="urn:microsoft.com/office/officeart/2005/8/layout/list1"/>
    <dgm:cxn modelId="{7CA0080E-FD61-4CCB-950F-2E490B7ADC9D}" type="presParOf" srcId="{2F4BBDD1-56E6-41FF-89A2-29B3BFF91FA9}" destId="{3183F40A-6B8F-4E89-9ED7-BAE4FEA32CD6}" srcOrd="0" destOrd="0" presId="urn:microsoft.com/office/officeart/2005/8/layout/list1"/>
    <dgm:cxn modelId="{88B23B33-631A-4C84-9EDF-F8A798C0E454}" type="presParOf" srcId="{2F4BBDD1-56E6-41FF-89A2-29B3BFF91FA9}" destId="{DADF41F8-CBD7-40BE-8C96-9BCA7BB81DAD}" srcOrd="1" destOrd="0" presId="urn:microsoft.com/office/officeart/2005/8/layout/list1"/>
    <dgm:cxn modelId="{F930DEF5-D577-4AE3-834F-3E1EBDB9C28B}" type="presParOf" srcId="{3D7CE512-00CC-4433-8996-324CAF70F5B3}" destId="{8DBF28BD-AEEC-4905-8DE2-A52BD5D66780}" srcOrd="9" destOrd="0" presId="urn:microsoft.com/office/officeart/2005/8/layout/list1"/>
    <dgm:cxn modelId="{6DCDEB9D-A7F8-4631-9F72-45EAF16C0089}"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116BB9FD-565B-4BA3-9E01-6C1E961A68B9}" type="presOf" srcId="{BCAE2734-2D61-4262-BD19-BD33B37F8C44}" destId="{88B88A6B-922C-4BAB-B899-0D8D33DD8C50}" srcOrd="1" destOrd="0" presId="urn:microsoft.com/office/officeart/2005/8/layout/list1"/>
    <dgm:cxn modelId="{C0056962-A943-462B-8BD7-507E0ABFD07D}" type="presOf" srcId="{2D3E398A-3C5E-4D1C-90D5-B22717FDEF23}" destId="{A808166C-4BD9-4F07-9287-93ECBF7D7517}"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C3D3B9C6-80AC-491F-9CF5-754EF4D978F7}" type="presOf" srcId="{8B651A3C-CFA8-4B75-913B-12EADA296EF4}" destId="{3D7CE512-00CC-4433-8996-324CAF70F5B3}" srcOrd="0" destOrd="0" presId="urn:microsoft.com/office/officeart/2005/8/layout/list1"/>
    <dgm:cxn modelId="{7823D564-43B7-491E-8193-6E076B94D51D}" type="presOf" srcId="{4B97C894-C8D1-49D1-A59F-B2056ABDA619}" destId="{3183F40A-6B8F-4E89-9ED7-BAE4FEA32CD6}" srcOrd="0" destOrd="0" presId="urn:microsoft.com/office/officeart/2005/8/layout/list1"/>
    <dgm:cxn modelId="{0904C77F-C5A0-406A-8FAA-C38D9CE77823}" type="presOf" srcId="{4B97C894-C8D1-49D1-A59F-B2056ABDA619}" destId="{DADF41F8-CBD7-40BE-8C96-9BCA7BB81DAD}"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BDA218CE-D23D-4F29-ABEE-971AA25B251B}" type="presOf" srcId="{2D3E398A-3C5E-4D1C-90D5-B22717FDEF23}" destId="{8CB7F10A-CD24-411A-AC44-4CA3AC723B45}" srcOrd="0" destOrd="0" presId="urn:microsoft.com/office/officeart/2005/8/layout/list1"/>
    <dgm:cxn modelId="{8CDC83EA-71E4-4418-AF3B-907B889B0877}" type="presOf" srcId="{BCAE2734-2D61-4262-BD19-BD33B37F8C44}" destId="{0C8E0E19-B537-4C56-95BD-444C3BD9FCF5}"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956BF757-768E-43E3-AA5B-170820648957}" type="presParOf" srcId="{3D7CE512-00CC-4433-8996-324CAF70F5B3}" destId="{D38E2C54-158C-4D2A-8D4C-8FED82FB7E0D}" srcOrd="0" destOrd="0" presId="urn:microsoft.com/office/officeart/2005/8/layout/list1"/>
    <dgm:cxn modelId="{AB5A1279-B914-4783-A6BF-0221500DCAA3}" type="presParOf" srcId="{D38E2C54-158C-4D2A-8D4C-8FED82FB7E0D}" destId="{8CB7F10A-CD24-411A-AC44-4CA3AC723B45}" srcOrd="0" destOrd="0" presId="urn:microsoft.com/office/officeart/2005/8/layout/list1"/>
    <dgm:cxn modelId="{0CBC7F59-63E6-4FEE-9D98-7FE36CFDB990}" type="presParOf" srcId="{D38E2C54-158C-4D2A-8D4C-8FED82FB7E0D}" destId="{A808166C-4BD9-4F07-9287-93ECBF7D7517}" srcOrd="1" destOrd="0" presId="urn:microsoft.com/office/officeart/2005/8/layout/list1"/>
    <dgm:cxn modelId="{F67AD8F0-2966-46DA-ABB2-3D65B8926F52}" type="presParOf" srcId="{3D7CE512-00CC-4433-8996-324CAF70F5B3}" destId="{B2D111E1-97E9-4A21-AD4E-D4C7728ECB17}" srcOrd="1" destOrd="0" presId="urn:microsoft.com/office/officeart/2005/8/layout/list1"/>
    <dgm:cxn modelId="{9DA414D0-DB1D-4812-B3B0-7E52BFAA3C14}" type="presParOf" srcId="{3D7CE512-00CC-4433-8996-324CAF70F5B3}" destId="{9EC392E6-179E-4D7C-A531-AB3B4F758972}" srcOrd="2" destOrd="0" presId="urn:microsoft.com/office/officeart/2005/8/layout/list1"/>
    <dgm:cxn modelId="{D471226B-D281-4507-BC34-0A34BBF73002}" type="presParOf" srcId="{3D7CE512-00CC-4433-8996-324CAF70F5B3}" destId="{29A966C0-15D8-4882-8E29-1B3600F38DF2}" srcOrd="3" destOrd="0" presId="urn:microsoft.com/office/officeart/2005/8/layout/list1"/>
    <dgm:cxn modelId="{1F6EF9C5-0D8C-46D0-A09A-4DEE417807F4}" type="presParOf" srcId="{3D7CE512-00CC-4433-8996-324CAF70F5B3}" destId="{8D868E2A-A061-4301-8213-E0ECE7DF3073}" srcOrd="4" destOrd="0" presId="urn:microsoft.com/office/officeart/2005/8/layout/list1"/>
    <dgm:cxn modelId="{06192610-9AD5-4FBB-9C32-28970A7A6E3A}" type="presParOf" srcId="{8D868E2A-A061-4301-8213-E0ECE7DF3073}" destId="{0C8E0E19-B537-4C56-95BD-444C3BD9FCF5}" srcOrd="0" destOrd="0" presId="urn:microsoft.com/office/officeart/2005/8/layout/list1"/>
    <dgm:cxn modelId="{573659F3-C2F6-4D98-8C0E-E9DD47F9DB8B}" type="presParOf" srcId="{8D868E2A-A061-4301-8213-E0ECE7DF3073}" destId="{88B88A6B-922C-4BAB-B899-0D8D33DD8C50}" srcOrd="1" destOrd="0" presId="urn:microsoft.com/office/officeart/2005/8/layout/list1"/>
    <dgm:cxn modelId="{016532D2-A1F2-4EFA-A16F-CB85839B120E}" type="presParOf" srcId="{3D7CE512-00CC-4433-8996-324CAF70F5B3}" destId="{44C49720-41A9-4D65-932B-E5D46538B498}" srcOrd="5" destOrd="0" presId="urn:microsoft.com/office/officeart/2005/8/layout/list1"/>
    <dgm:cxn modelId="{40594CEF-5600-4E9E-8F94-96D9BB338526}" type="presParOf" srcId="{3D7CE512-00CC-4433-8996-324CAF70F5B3}" destId="{91BA67C4-1B5D-4212-94CB-B924B7EB9BD8}" srcOrd="6" destOrd="0" presId="urn:microsoft.com/office/officeart/2005/8/layout/list1"/>
    <dgm:cxn modelId="{ACE54EBE-E3D6-41EB-8343-DB921180F57E}" type="presParOf" srcId="{3D7CE512-00CC-4433-8996-324CAF70F5B3}" destId="{78C66DE8-950B-4588-837F-D57D65AE8C2C}" srcOrd="7" destOrd="0" presId="urn:microsoft.com/office/officeart/2005/8/layout/list1"/>
    <dgm:cxn modelId="{037A4F60-64F6-4154-AADC-9E6AD924DEC3}" type="presParOf" srcId="{3D7CE512-00CC-4433-8996-324CAF70F5B3}" destId="{2F4BBDD1-56E6-41FF-89A2-29B3BFF91FA9}" srcOrd="8" destOrd="0" presId="urn:microsoft.com/office/officeart/2005/8/layout/list1"/>
    <dgm:cxn modelId="{8460CC0F-4FC5-41D4-9ECE-1D598E370C84}" type="presParOf" srcId="{2F4BBDD1-56E6-41FF-89A2-29B3BFF91FA9}" destId="{3183F40A-6B8F-4E89-9ED7-BAE4FEA32CD6}" srcOrd="0" destOrd="0" presId="urn:microsoft.com/office/officeart/2005/8/layout/list1"/>
    <dgm:cxn modelId="{9AE0CC80-3EC4-4257-BD8C-791C15784334}" type="presParOf" srcId="{2F4BBDD1-56E6-41FF-89A2-29B3BFF91FA9}" destId="{DADF41F8-CBD7-40BE-8C96-9BCA7BB81DAD}" srcOrd="1" destOrd="0" presId="urn:microsoft.com/office/officeart/2005/8/layout/list1"/>
    <dgm:cxn modelId="{00EFBFC3-93AF-4610-AAB3-99E6E465B364}" type="presParOf" srcId="{3D7CE512-00CC-4433-8996-324CAF70F5B3}" destId="{8DBF28BD-AEEC-4905-8DE2-A52BD5D66780}" srcOrd="9" destOrd="0" presId="urn:microsoft.com/office/officeart/2005/8/layout/list1"/>
    <dgm:cxn modelId="{622A882B-822C-49CF-9B05-F99093E1E6A5}"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6257B192-D2E5-40EC-A474-A8A97177903B}" type="presOf" srcId="{4B97C894-C8D1-49D1-A59F-B2056ABDA619}" destId="{DADF41F8-CBD7-40BE-8C96-9BCA7BB81DAD}"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63A97A1E-DBDC-49A7-A460-EBD7FE97B5B4}" type="presOf" srcId="{2D3E398A-3C5E-4D1C-90D5-B22717FDEF23}" destId="{A808166C-4BD9-4F07-9287-93ECBF7D7517}" srcOrd="1"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5106D6FF-1279-4262-BBDB-E68AA2CA8CBA}" type="presOf" srcId="{BCAE2734-2D61-4262-BD19-BD33B37F8C44}" destId="{0C8E0E19-B537-4C56-95BD-444C3BD9FCF5}" srcOrd="0" destOrd="0" presId="urn:microsoft.com/office/officeart/2005/8/layout/list1"/>
    <dgm:cxn modelId="{FF2DDFB3-ECBC-459E-A1F8-93F442562F3C}" type="presOf" srcId="{BCAE2734-2D61-4262-BD19-BD33B37F8C44}" destId="{88B88A6B-922C-4BAB-B899-0D8D33DD8C50}" srcOrd="1" destOrd="0" presId="urn:microsoft.com/office/officeart/2005/8/layout/list1"/>
    <dgm:cxn modelId="{E603C663-1CB8-47BE-9582-1C90B8E42BEB}" type="presOf" srcId="{4B97C894-C8D1-49D1-A59F-B2056ABDA619}" destId="{3183F40A-6B8F-4E89-9ED7-BAE4FEA32CD6}"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A17714F2-D2FC-4F1A-9FA8-7E08C2B4D1A1}" type="presOf" srcId="{2D3E398A-3C5E-4D1C-90D5-B22717FDEF23}" destId="{8CB7F10A-CD24-411A-AC44-4CA3AC723B45}" srcOrd="0" destOrd="0" presId="urn:microsoft.com/office/officeart/2005/8/layout/list1"/>
    <dgm:cxn modelId="{01994C92-09CF-4AD0-BA99-DB0C29636593}" type="presOf" srcId="{8B651A3C-CFA8-4B75-913B-12EADA296EF4}" destId="{3D7CE512-00CC-4433-8996-324CAF70F5B3}" srcOrd="0" destOrd="0" presId="urn:microsoft.com/office/officeart/2005/8/layout/list1"/>
    <dgm:cxn modelId="{FDA04ADD-126C-4921-A947-4E86A5D8F553}" type="presParOf" srcId="{3D7CE512-00CC-4433-8996-324CAF70F5B3}" destId="{D38E2C54-158C-4D2A-8D4C-8FED82FB7E0D}" srcOrd="0" destOrd="0" presId="urn:microsoft.com/office/officeart/2005/8/layout/list1"/>
    <dgm:cxn modelId="{30D21B27-3ABF-4F4F-AF25-876264791313}" type="presParOf" srcId="{D38E2C54-158C-4D2A-8D4C-8FED82FB7E0D}" destId="{8CB7F10A-CD24-411A-AC44-4CA3AC723B45}" srcOrd="0" destOrd="0" presId="urn:microsoft.com/office/officeart/2005/8/layout/list1"/>
    <dgm:cxn modelId="{15C47439-D8A5-48B6-BB26-F12174BCA999}" type="presParOf" srcId="{D38E2C54-158C-4D2A-8D4C-8FED82FB7E0D}" destId="{A808166C-4BD9-4F07-9287-93ECBF7D7517}" srcOrd="1" destOrd="0" presId="urn:microsoft.com/office/officeart/2005/8/layout/list1"/>
    <dgm:cxn modelId="{77E16E00-2838-42E7-8926-7A4141A61649}" type="presParOf" srcId="{3D7CE512-00CC-4433-8996-324CAF70F5B3}" destId="{B2D111E1-97E9-4A21-AD4E-D4C7728ECB17}" srcOrd="1" destOrd="0" presId="urn:microsoft.com/office/officeart/2005/8/layout/list1"/>
    <dgm:cxn modelId="{2A1033D6-B874-4D18-8A2D-8FA06A37E9FD}" type="presParOf" srcId="{3D7CE512-00CC-4433-8996-324CAF70F5B3}" destId="{9EC392E6-179E-4D7C-A531-AB3B4F758972}" srcOrd="2" destOrd="0" presId="urn:microsoft.com/office/officeart/2005/8/layout/list1"/>
    <dgm:cxn modelId="{6539E184-DDEA-459B-ABF2-26C387A9EDF5}" type="presParOf" srcId="{3D7CE512-00CC-4433-8996-324CAF70F5B3}" destId="{29A966C0-15D8-4882-8E29-1B3600F38DF2}" srcOrd="3" destOrd="0" presId="urn:microsoft.com/office/officeart/2005/8/layout/list1"/>
    <dgm:cxn modelId="{A015B17D-2633-4337-912D-2161862422DD}" type="presParOf" srcId="{3D7CE512-00CC-4433-8996-324CAF70F5B3}" destId="{8D868E2A-A061-4301-8213-E0ECE7DF3073}" srcOrd="4" destOrd="0" presId="urn:microsoft.com/office/officeart/2005/8/layout/list1"/>
    <dgm:cxn modelId="{F75B245A-6EAD-413A-9BBC-8F45FFE8B877}" type="presParOf" srcId="{8D868E2A-A061-4301-8213-E0ECE7DF3073}" destId="{0C8E0E19-B537-4C56-95BD-444C3BD9FCF5}" srcOrd="0" destOrd="0" presId="urn:microsoft.com/office/officeart/2005/8/layout/list1"/>
    <dgm:cxn modelId="{649B503A-68AD-4180-87A0-F66B604769FC}" type="presParOf" srcId="{8D868E2A-A061-4301-8213-E0ECE7DF3073}" destId="{88B88A6B-922C-4BAB-B899-0D8D33DD8C50}" srcOrd="1" destOrd="0" presId="urn:microsoft.com/office/officeart/2005/8/layout/list1"/>
    <dgm:cxn modelId="{2F86AFC8-4CB5-4C6F-9782-F55231989790}" type="presParOf" srcId="{3D7CE512-00CC-4433-8996-324CAF70F5B3}" destId="{44C49720-41A9-4D65-932B-E5D46538B498}" srcOrd="5" destOrd="0" presId="urn:microsoft.com/office/officeart/2005/8/layout/list1"/>
    <dgm:cxn modelId="{F071E0B5-49F9-46DF-A438-3F3F3355B1F8}" type="presParOf" srcId="{3D7CE512-00CC-4433-8996-324CAF70F5B3}" destId="{91BA67C4-1B5D-4212-94CB-B924B7EB9BD8}" srcOrd="6" destOrd="0" presId="urn:microsoft.com/office/officeart/2005/8/layout/list1"/>
    <dgm:cxn modelId="{9BD74E78-5A5D-4403-BF8D-9211A4CB0DCF}" type="presParOf" srcId="{3D7CE512-00CC-4433-8996-324CAF70F5B3}" destId="{78C66DE8-950B-4588-837F-D57D65AE8C2C}" srcOrd="7" destOrd="0" presId="urn:microsoft.com/office/officeart/2005/8/layout/list1"/>
    <dgm:cxn modelId="{49F1E17E-2569-49D1-A52F-CBE7BFDC81D0}" type="presParOf" srcId="{3D7CE512-00CC-4433-8996-324CAF70F5B3}" destId="{2F4BBDD1-56E6-41FF-89A2-29B3BFF91FA9}" srcOrd="8" destOrd="0" presId="urn:microsoft.com/office/officeart/2005/8/layout/list1"/>
    <dgm:cxn modelId="{42002309-558F-47CC-ACD2-9051E97B3CDD}" type="presParOf" srcId="{2F4BBDD1-56E6-41FF-89A2-29B3BFF91FA9}" destId="{3183F40A-6B8F-4E89-9ED7-BAE4FEA32CD6}" srcOrd="0" destOrd="0" presId="urn:microsoft.com/office/officeart/2005/8/layout/list1"/>
    <dgm:cxn modelId="{D5FB24FD-E431-4C7A-9A7B-902B0F6E6E6A}" type="presParOf" srcId="{2F4BBDD1-56E6-41FF-89A2-29B3BFF91FA9}" destId="{DADF41F8-CBD7-40BE-8C96-9BCA7BB81DAD}" srcOrd="1" destOrd="0" presId="urn:microsoft.com/office/officeart/2005/8/layout/list1"/>
    <dgm:cxn modelId="{AE988993-74BC-49AC-8EA7-9AB92DFDD3F2}" type="presParOf" srcId="{3D7CE512-00CC-4433-8996-324CAF70F5B3}" destId="{8DBF28BD-AEEC-4905-8DE2-A52BD5D66780}" srcOrd="9" destOrd="0" presId="urn:microsoft.com/office/officeart/2005/8/layout/list1"/>
    <dgm:cxn modelId="{19248770-E795-4097-A255-80ADB47385D1}"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42356B-1AB7-4C55-AF54-5B86DB3722D4}" type="doc">
      <dgm:prSet loTypeId="urn:microsoft.com/office/officeart/2008/layout/LinedList" loCatId="hierarchy" qsTypeId="urn:microsoft.com/office/officeart/2005/8/quickstyle/3d1" qsCatId="3D" csTypeId="urn:microsoft.com/office/officeart/2005/8/colors/accent1_2" csCatId="accent1" phldr="1"/>
      <dgm:spPr/>
      <dgm:t>
        <a:bodyPr/>
        <a:lstStyle/>
        <a:p>
          <a:endParaRPr lang="en-US"/>
        </a:p>
      </dgm:t>
    </dgm:pt>
    <dgm:pt modelId="{B2ADA7D6-45A4-46AC-B4BD-A3EE6796CE4A}">
      <dgm:prSet custT="1"/>
      <dgm:spPr>
        <a:ln w="76200">
          <a:solidFill>
            <a:schemeClr val="tx1"/>
          </a:solidFill>
        </a:ln>
      </dgm:spPr>
      <dgm:t>
        <a:bodyPr/>
        <a:lstStyle/>
        <a:p>
          <a:pPr rtl="0"/>
          <a:r>
            <a:rPr lang="en-US" sz="3600" b="0" dirty="0" smtClean="0">
              <a:solidFill>
                <a:schemeClr val="tx1"/>
              </a:solidFill>
              <a:latin typeface="NikoshBAN" panose="02000000000000000000" pitchFamily="2" charset="0"/>
              <a:cs typeface="NikoshBAN" panose="02000000000000000000" pitchFamily="2" charset="0"/>
            </a:rPr>
            <a:t>1.</a:t>
          </a:r>
          <a:r>
            <a:rPr lang="bn-IN" sz="3600" b="0" dirty="0" smtClean="0">
              <a:solidFill>
                <a:schemeClr val="tx1"/>
              </a:solidFill>
              <a:latin typeface="NikoshBAN" panose="02000000000000000000" pitchFamily="2" charset="0"/>
              <a:cs typeface="NikoshBAN" panose="02000000000000000000" pitchFamily="2" charset="0"/>
            </a:rPr>
            <a:t> </a:t>
          </a:r>
          <a:r>
            <a:rPr lang="en-US" sz="3600" b="0" dirty="0" err="1" smtClean="0">
              <a:solidFill>
                <a:schemeClr val="tx1"/>
              </a:solidFill>
              <a:latin typeface="NikoshBAN" panose="02000000000000000000" pitchFamily="2" charset="0"/>
              <a:cs typeface="NikoshBAN" panose="02000000000000000000" pitchFamily="2" charset="0"/>
            </a:rPr>
            <a:t>নাট্যকার</a:t>
          </a:r>
          <a:r>
            <a:rPr lang="bn-IN" sz="3600" b="0" dirty="0" smtClean="0">
              <a:solidFill>
                <a:schemeClr val="tx1"/>
              </a:solidFill>
              <a:latin typeface="NikoshBAN" panose="02000000000000000000" pitchFamily="2" charset="0"/>
              <a:cs typeface="NikoshBAN" panose="02000000000000000000" pitchFamily="2" charset="0"/>
            </a:rPr>
            <a:t> </a:t>
          </a:r>
          <a:r>
            <a:rPr lang="en-US" sz="3600" b="0" dirty="0" smtClean="0">
              <a:solidFill>
                <a:schemeClr val="tx1"/>
              </a:solidFill>
              <a:latin typeface="NikoshBAN" panose="02000000000000000000" pitchFamily="2" charset="0"/>
              <a:cs typeface="NikoshBAN" panose="02000000000000000000" pitchFamily="2" charset="0"/>
            </a:rPr>
            <a:t>পরিচিতি </a:t>
          </a:r>
          <a:r>
            <a:rPr lang="en-US" sz="3600" b="0" dirty="0" err="1" smtClean="0">
              <a:solidFill>
                <a:schemeClr val="tx1"/>
              </a:solidFill>
              <a:latin typeface="NikoshBAN" panose="02000000000000000000" pitchFamily="2" charset="0"/>
              <a:cs typeface="NikoshBAN" panose="02000000000000000000" pitchFamily="2" charset="0"/>
            </a:rPr>
            <a:t>বলতে</a:t>
          </a:r>
          <a:r>
            <a:rPr lang="en-US" sz="3600" b="0" dirty="0" smtClean="0">
              <a:solidFill>
                <a:schemeClr val="tx1"/>
              </a:solidFill>
              <a:latin typeface="NikoshBAN" panose="02000000000000000000" pitchFamily="2" charset="0"/>
              <a:cs typeface="NikoshBAN" panose="02000000000000000000" pitchFamily="2" charset="0"/>
            </a:rPr>
            <a:t> </a:t>
          </a:r>
          <a:r>
            <a:rPr lang="bn-IN" sz="3600" b="0" dirty="0" smtClean="0">
              <a:solidFill>
                <a:schemeClr val="tx1"/>
              </a:solidFill>
              <a:latin typeface="NikoshBAN" panose="02000000000000000000" pitchFamily="2" charset="0"/>
              <a:cs typeface="NikoshBAN" panose="02000000000000000000" pitchFamily="2" charset="0"/>
            </a:rPr>
            <a:t>পারবে</a:t>
          </a:r>
          <a:r>
            <a:rPr lang="bn-BD" sz="2800" b="0" dirty="0" smtClean="0">
              <a:solidFill>
                <a:schemeClr val="tx1"/>
              </a:solidFill>
            </a:rPr>
            <a:t>;</a:t>
          </a:r>
          <a:r>
            <a:rPr lang="bn-IN" sz="2800" b="0" dirty="0" smtClean="0">
              <a:solidFill>
                <a:schemeClr val="tx1"/>
              </a:solidFill>
            </a:rPr>
            <a:t> </a:t>
          </a:r>
          <a:endParaRPr lang="en-US" sz="2800" b="0" dirty="0">
            <a:solidFill>
              <a:schemeClr val="tx1"/>
            </a:solidFill>
          </a:endParaRPr>
        </a:p>
      </dgm:t>
    </dgm:pt>
    <dgm:pt modelId="{8C8CB28F-D0EC-487B-BE19-60DC193932DC}" type="parTrans" cxnId="{BE8678A9-C241-442D-BE3C-04E6087FC3A7}">
      <dgm:prSet/>
      <dgm:spPr/>
      <dgm:t>
        <a:bodyPr/>
        <a:lstStyle/>
        <a:p>
          <a:endParaRPr lang="en-US"/>
        </a:p>
      </dgm:t>
    </dgm:pt>
    <dgm:pt modelId="{F1DE73B0-A2CA-408A-B0A7-53A621F4BEBC}" type="sibTrans" cxnId="{BE8678A9-C241-442D-BE3C-04E6087FC3A7}">
      <dgm:prSet/>
      <dgm:spPr/>
      <dgm:t>
        <a:bodyPr/>
        <a:lstStyle/>
        <a:p>
          <a:endParaRPr lang="en-US"/>
        </a:p>
      </dgm:t>
    </dgm:pt>
    <dgm:pt modelId="{325F5BB9-8475-45A5-A42D-E257D07878E6}">
      <dgm:prSet custT="1"/>
      <dgm:spPr>
        <a:ln w="76200">
          <a:solidFill>
            <a:schemeClr val="tx1"/>
          </a:solidFill>
        </a:ln>
      </dgm:spPr>
      <dgm:t>
        <a:bodyPr/>
        <a:lstStyle/>
        <a:p>
          <a:pPr rtl="0"/>
          <a:r>
            <a:rPr lang="en-US" sz="3600" b="0" dirty="0" smtClean="0">
              <a:solidFill>
                <a:schemeClr val="tx1"/>
              </a:solidFill>
              <a:latin typeface="NikoshBAN" panose="02000000000000000000" pitchFamily="2" charset="0"/>
              <a:cs typeface="NikoshBAN" panose="02000000000000000000" pitchFamily="2" charset="0"/>
            </a:rPr>
            <a:t>2.</a:t>
          </a:r>
          <a:r>
            <a:rPr lang="bn-IN" sz="3600" b="0" dirty="0" smtClean="0">
              <a:solidFill>
                <a:schemeClr val="tx1"/>
              </a:solidFill>
              <a:latin typeface="NikoshBAN" panose="02000000000000000000" pitchFamily="2" charset="0"/>
              <a:cs typeface="NikoshBAN" panose="02000000000000000000" pitchFamily="2" charset="0"/>
            </a:rPr>
            <a:t> </a:t>
          </a:r>
          <a:r>
            <a:rPr lang="en-US" sz="3600" b="0" dirty="0" err="1" smtClean="0">
              <a:solidFill>
                <a:schemeClr val="tx1"/>
              </a:solidFill>
              <a:latin typeface="NikoshBAN" panose="02000000000000000000" pitchFamily="2" charset="0"/>
              <a:cs typeface="NikoshBAN" panose="02000000000000000000" pitchFamily="2" charset="0"/>
            </a:rPr>
            <a:t>নতুন</a:t>
          </a:r>
          <a:r>
            <a:rPr lang="en-US" sz="3600" b="0" dirty="0" smtClean="0">
              <a:solidFill>
                <a:schemeClr val="tx1"/>
              </a:solidFill>
              <a:latin typeface="NikoshBAN" panose="02000000000000000000" pitchFamily="2" charset="0"/>
              <a:cs typeface="NikoshBAN" panose="02000000000000000000" pitchFamily="2" charset="0"/>
            </a:rPr>
            <a:t> </a:t>
          </a:r>
          <a:r>
            <a:rPr lang="bn-IN" sz="3600" b="0" dirty="0" smtClean="0">
              <a:solidFill>
                <a:schemeClr val="tx1"/>
              </a:solidFill>
              <a:latin typeface="NikoshBAN" panose="02000000000000000000" pitchFamily="2" charset="0"/>
              <a:cs typeface="NikoshBAN" panose="02000000000000000000" pitchFamily="2" charset="0"/>
            </a:rPr>
            <a:t>শব্দ</a:t>
          </a:r>
          <a:r>
            <a:rPr lang="en-US" sz="3600" b="0" dirty="0" err="1" smtClean="0">
              <a:solidFill>
                <a:schemeClr val="tx1"/>
              </a:solidFill>
              <a:latin typeface="NikoshBAN" panose="02000000000000000000" pitchFamily="2" charset="0"/>
              <a:cs typeface="NikoshBAN" panose="02000000000000000000" pitchFamily="2" charset="0"/>
            </a:rPr>
            <a:t>গুলো</a:t>
          </a:r>
          <a:r>
            <a:rPr lang="en-US" sz="3600" b="0" dirty="0" smtClean="0">
              <a:solidFill>
                <a:schemeClr val="tx1"/>
              </a:solidFill>
              <a:latin typeface="NikoshBAN" panose="02000000000000000000" pitchFamily="2" charset="0"/>
              <a:cs typeface="NikoshBAN" panose="02000000000000000000" pitchFamily="2" charset="0"/>
            </a:rPr>
            <a:t> </a:t>
          </a:r>
          <a:r>
            <a:rPr lang="en-US" sz="3600" b="0" dirty="0" err="1" smtClean="0">
              <a:solidFill>
                <a:schemeClr val="tx1"/>
              </a:solidFill>
              <a:latin typeface="NikoshBAN" panose="02000000000000000000" pitchFamily="2" charset="0"/>
              <a:cs typeface="NikoshBAN" panose="02000000000000000000" pitchFamily="2" charset="0"/>
            </a:rPr>
            <a:t>প্রয়োগ</a:t>
          </a:r>
          <a:r>
            <a:rPr lang="en-US" sz="3600" b="0" dirty="0" smtClean="0">
              <a:solidFill>
                <a:schemeClr val="tx1"/>
              </a:solidFill>
              <a:latin typeface="NikoshBAN" panose="02000000000000000000" pitchFamily="2" charset="0"/>
              <a:cs typeface="NikoshBAN" panose="02000000000000000000" pitchFamily="2" charset="0"/>
            </a:rPr>
            <a:t> </a:t>
          </a:r>
          <a:r>
            <a:rPr lang="en-US" sz="3600" b="0" dirty="0" err="1" smtClean="0">
              <a:solidFill>
                <a:schemeClr val="tx1"/>
              </a:solidFill>
              <a:latin typeface="NikoshBAN" panose="02000000000000000000" pitchFamily="2" charset="0"/>
              <a:cs typeface="NikoshBAN" panose="02000000000000000000" pitchFamily="2" charset="0"/>
            </a:rPr>
            <a:t>করে</a:t>
          </a:r>
          <a:r>
            <a:rPr lang="en-US" sz="3600" b="0" dirty="0" smtClean="0">
              <a:solidFill>
                <a:schemeClr val="tx1"/>
              </a:solidFill>
              <a:latin typeface="NikoshBAN" panose="02000000000000000000" pitchFamily="2" charset="0"/>
              <a:cs typeface="NikoshBAN" panose="02000000000000000000" pitchFamily="2" charset="0"/>
            </a:rPr>
            <a:t> </a:t>
          </a:r>
          <a:r>
            <a:rPr lang="bn-BD" sz="3600" b="0" dirty="0" smtClean="0">
              <a:solidFill>
                <a:schemeClr val="tx1"/>
              </a:solidFill>
              <a:latin typeface="NikoshBAN" panose="02000000000000000000" pitchFamily="2" charset="0"/>
              <a:cs typeface="NikoshBAN" panose="02000000000000000000" pitchFamily="2" charset="0"/>
            </a:rPr>
            <a:t>বাক্য গঠন করতে</a:t>
          </a:r>
          <a:r>
            <a:rPr lang="en-US" sz="3600" b="0" dirty="0" smtClean="0">
              <a:solidFill>
                <a:schemeClr val="tx1"/>
              </a:solidFill>
              <a:latin typeface="NikoshBAN" panose="02000000000000000000" pitchFamily="2" charset="0"/>
              <a:cs typeface="NikoshBAN" panose="02000000000000000000" pitchFamily="2" charset="0"/>
            </a:rPr>
            <a:t> </a:t>
          </a:r>
          <a:r>
            <a:rPr lang="bn-IN" sz="3600" b="0" dirty="0" smtClean="0">
              <a:solidFill>
                <a:schemeClr val="tx1"/>
              </a:solidFill>
              <a:latin typeface="NikoshBAN" panose="02000000000000000000" pitchFamily="2" charset="0"/>
              <a:cs typeface="NikoshBAN" panose="02000000000000000000" pitchFamily="2" charset="0"/>
            </a:rPr>
            <a:t>পারবে</a:t>
          </a:r>
          <a:r>
            <a:rPr lang="bn-BD" sz="3600" b="0" dirty="0" smtClean="0">
              <a:solidFill>
                <a:schemeClr val="tx1"/>
              </a:solidFill>
            </a:rPr>
            <a:t>; </a:t>
          </a:r>
          <a:endParaRPr lang="en-US" sz="3600" b="0" dirty="0">
            <a:solidFill>
              <a:schemeClr val="tx1"/>
            </a:solidFill>
          </a:endParaRPr>
        </a:p>
      </dgm:t>
    </dgm:pt>
    <dgm:pt modelId="{AB3E51C6-5687-44DC-828B-06D5D702D935}" type="parTrans" cxnId="{9101F44C-D157-435D-A57F-D29ED6F4D2FB}">
      <dgm:prSet/>
      <dgm:spPr/>
      <dgm:t>
        <a:bodyPr/>
        <a:lstStyle/>
        <a:p>
          <a:endParaRPr lang="en-US"/>
        </a:p>
      </dgm:t>
    </dgm:pt>
    <dgm:pt modelId="{69B8F367-6387-4328-8D63-90380785447F}" type="sibTrans" cxnId="{9101F44C-D157-435D-A57F-D29ED6F4D2FB}">
      <dgm:prSet/>
      <dgm:spPr/>
      <dgm:t>
        <a:bodyPr/>
        <a:lstStyle/>
        <a:p>
          <a:endParaRPr lang="en-US"/>
        </a:p>
      </dgm:t>
    </dgm:pt>
    <dgm:pt modelId="{6937C4E0-710C-45CB-8040-7B4C60AE008A}">
      <dgm:prSet custT="1"/>
      <dgm:spPr>
        <a:ln w="76200">
          <a:solidFill>
            <a:schemeClr val="tx1"/>
          </a:solidFill>
        </a:ln>
      </dgm:spPr>
      <dgm:t>
        <a:bodyPr/>
        <a:lstStyle/>
        <a:p>
          <a:pPr rtl="0"/>
          <a:r>
            <a:rPr lang="en-US" sz="3600" b="0" dirty="0" smtClean="0">
              <a:latin typeface="NikoshBAN" panose="02000000000000000000" pitchFamily="2" charset="0"/>
              <a:cs typeface="NikoshBAN" panose="02000000000000000000" pitchFamily="2" charset="0"/>
            </a:rPr>
            <a:t>3.</a:t>
          </a:r>
          <a:r>
            <a:rPr lang="bn-IN"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নাটক</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কী</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তা</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ব্যাখ্যা</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করতে</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পারবে</a:t>
          </a:r>
          <a:r>
            <a:rPr lang="en-US" sz="3600" b="0" dirty="0" smtClean="0">
              <a:latin typeface="NikoshBAN" panose="02000000000000000000" pitchFamily="2" charset="0"/>
              <a:cs typeface="NikoshBAN" panose="02000000000000000000" pitchFamily="2" charset="0"/>
            </a:rPr>
            <a:t>;</a:t>
          </a:r>
          <a:endParaRPr lang="en-US" sz="3600" b="0" dirty="0">
            <a:latin typeface="NikoshBAN" panose="02000000000000000000" pitchFamily="2" charset="0"/>
            <a:cs typeface="NikoshBAN" panose="02000000000000000000" pitchFamily="2" charset="0"/>
          </a:endParaRPr>
        </a:p>
      </dgm:t>
    </dgm:pt>
    <dgm:pt modelId="{FEB5E5B6-DFFA-404D-8749-446B92563D66}" type="parTrans" cxnId="{FE1B49B8-26ED-49BC-B8A2-6AB7B024203E}">
      <dgm:prSet/>
      <dgm:spPr/>
      <dgm:t>
        <a:bodyPr/>
        <a:lstStyle/>
        <a:p>
          <a:endParaRPr lang="en-US"/>
        </a:p>
      </dgm:t>
    </dgm:pt>
    <dgm:pt modelId="{AB97E451-8C5C-4BF0-91C9-658496EF7741}" type="sibTrans" cxnId="{FE1B49B8-26ED-49BC-B8A2-6AB7B024203E}">
      <dgm:prSet/>
      <dgm:spPr/>
      <dgm:t>
        <a:bodyPr/>
        <a:lstStyle/>
        <a:p>
          <a:endParaRPr lang="en-US"/>
        </a:p>
      </dgm:t>
    </dgm:pt>
    <dgm:pt modelId="{78D6C9F8-7F2E-461E-9046-40CAC31995EC}">
      <dgm:prSet custT="1"/>
      <dgm:spPr>
        <a:ln w="76200">
          <a:solidFill>
            <a:schemeClr val="tx1"/>
          </a:solidFill>
        </a:ln>
      </dgm:spPr>
      <dgm:t>
        <a:bodyPr/>
        <a:lstStyle/>
        <a:p>
          <a:pPr rtl="0"/>
          <a:r>
            <a:rPr lang="en-US" sz="3600" b="0" dirty="0" smtClean="0">
              <a:latin typeface="NikoshBAN" panose="02000000000000000000" pitchFamily="2" charset="0"/>
              <a:cs typeface="NikoshBAN" panose="02000000000000000000" pitchFamily="2" charset="0"/>
            </a:rPr>
            <a:t>4.</a:t>
          </a:r>
          <a:r>
            <a:rPr lang="bn-IN" sz="3600" b="0" dirty="0" smtClean="0">
              <a:latin typeface="NikoshBAN" panose="02000000000000000000" pitchFamily="2" charset="0"/>
              <a:cs typeface="NikoshBAN" panose="02000000000000000000" pitchFamily="2" charset="0"/>
            </a:rPr>
            <a:t> </a:t>
          </a:r>
          <a:r>
            <a:rPr lang="en-US" sz="3600" b="0" dirty="0" smtClean="0">
              <a:latin typeface="NikoshBAN" panose="02000000000000000000" pitchFamily="2" charset="0"/>
              <a:cs typeface="NikoshBAN" panose="02000000000000000000" pitchFamily="2" charset="0"/>
            </a:rPr>
            <a:t>‘</a:t>
          </a:r>
          <a:r>
            <a:rPr lang="en-US" sz="3600" b="0" dirty="0" err="1" smtClean="0">
              <a:latin typeface="NikoshBAN" panose="02000000000000000000" pitchFamily="2" charset="0"/>
              <a:cs typeface="NikoshBAN" panose="02000000000000000000" pitchFamily="2" charset="0"/>
            </a:rPr>
            <a:t>সুখ</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একটি</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আপেক্ষিক</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ব্যাপার</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উপলব্ধি</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গ্রহণ</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করতে</a:t>
          </a:r>
          <a:r>
            <a:rPr lang="en-US" sz="3600" b="0" dirty="0" smtClean="0">
              <a:latin typeface="NikoshBAN" panose="02000000000000000000" pitchFamily="2" charset="0"/>
              <a:cs typeface="NikoshBAN" panose="02000000000000000000" pitchFamily="2" charset="0"/>
            </a:rPr>
            <a:t> </a:t>
          </a:r>
          <a:r>
            <a:rPr lang="en-US" sz="3600" b="0" dirty="0" err="1" smtClean="0">
              <a:latin typeface="NikoshBAN" panose="02000000000000000000" pitchFamily="2" charset="0"/>
              <a:cs typeface="NikoshBAN" panose="02000000000000000000" pitchFamily="2" charset="0"/>
            </a:rPr>
            <a:t>পারবে</a:t>
          </a:r>
          <a:r>
            <a:rPr lang="en-US" sz="3600" b="0" dirty="0" smtClean="0">
              <a:latin typeface="NikoshBAN" panose="02000000000000000000" pitchFamily="2" charset="0"/>
              <a:cs typeface="NikoshBAN" panose="02000000000000000000" pitchFamily="2" charset="0"/>
            </a:rPr>
            <a:t>;</a:t>
          </a:r>
          <a:r>
            <a:rPr lang="bn-BD" sz="3600" b="0" dirty="0" smtClean="0">
              <a:latin typeface="NikoshBAN" panose="02000000000000000000" pitchFamily="2" charset="0"/>
              <a:cs typeface="NikoshBAN" panose="02000000000000000000" pitchFamily="2" charset="0"/>
            </a:rPr>
            <a:t>    </a:t>
          </a:r>
          <a:endParaRPr lang="en-US" sz="3600" b="0" dirty="0">
            <a:latin typeface="NikoshBAN" panose="02000000000000000000" pitchFamily="2" charset="0"/>
            <a:cs typeface="NikoshBAN" panose="02000000000000000000" pitchFamily="2" charset="0"/>
          </a:endParaRPr>
        </a:p>
      </dgm:t>
    </dgm:pt>
    <dgm:pt modelId="{B137FFCB-B807-4AC4-90C6-FFDD4481D1D3}" type="parTrans" cxnId="{D83399E6-FF78-46E7-B6A4-99D5E2F9D6C2}">
      <dgm:prSet/>
      <dgm:spPr/>
      <dgm:t>
        <a:bodyPr/>
        <a:lstStyle/>
        <a:p>
          <a:endParaRPr lang="en-US"/>
        </a:p>
      </dgm:t>
    </dgm:pt>
    <dgm:pt modelId="{24A74953-21CE-4E22-9FC7-A1DA393B22A8}" type="sibTrans" cxnId="{D83399E6-FF78-46E7-B6A4-99D5E2F9D6C2}">
      <dgm:prSet/>
      <dgm:spPr/>
      <dgm:t>
        <a:bodyPr/>
        <a:lstStyle/>
        <a:p>
          <a:endParaRPr lang="en-US"/>
        </a:p>
      </dgm:t>
    </dgm:pt>
    <dgm:pt modelId="{8D29A39C-8D22-4711-AC65-97B05ECB74B3}" type="pres">
      <dgm:prSet presAssocID="{8542356B-1AB7-4C55-AF54-5B86DB3722D4}" presName="vert0" presStyleCnt="0">
        <dgm:presLayoutVars>
          <dgm:dir/>
          <dgm:animOne val="branch"/>
          <dgm:animLvl val="lvl"/>
        </dgm:presLayoutVars>
      </dgm:prSet>
      <dgm:spPr/>
      <dgm:t>
        <a:bodyPr/>
        <a:lstStyle/>
        <a:p>
          <a:endParaRPr lang="en-US"/>
        </a:p>
      </dgm:t>
    </dgm:pt>
    <dgm:pt modelId="{4968EF93-7A1A-422D-8859-DE58382F0A33}" type="pres">
      <dgm:prSet presAssocID="{B2ADA7D6-45A4-46AC-B4BD-A3EE6796CE4A}" presName="thickLine" presStyleLbl="alignNode1" presStyleIdx="0" presStyleCnt="4"/>
      <dgm:spPr/>
    </dgm:pt>
    <dgm:pt modelId="{3665A679-B196-49A1-A50C-7896B9D1DFD3}" type="pres">
      <dgm:prSet presAssocID="{B2ADA7D6-45A4-46AC-B4BD-A3EE6796CE4A}" presName="horz1" presStyleCnt="0"/>
      <dgm:spPr/>
    </dgm:pt>
    <dgm:pt modelId="{6BD49A31-0AF1-4A9F-95AA-AFE925FD2210}" type="pres">
      <dgm:prSet presAssocID="{B2ADA7D6-45A4-46AC-B4BD-A3EE6796CE4A}" presName="tx1" presStyleLbl="revTx" presStyleIdx="0" presStyleCnt="4"/>
      <dgm:spPr/>
      <dgm:t>
        <a:bodyPr/>
        <a:lstStyle/>
        <a:p>
          <a:endParaRPr lang="en-US"/>
        </a:p>
      </dgm:t>
    </dgm:pt>
    <dgm:pt modelId="{43B57020-1E76-4B2E-A5A9-DCEC7BA2EAE9}" type="pres">
      <dgm:prSet presAssocID="{B2ADA7D6-45A4-46AC-B4BD-A3EE6796CE4A}" presName="vert1" presStyleCnt="0"/>
      <dgm:spPr/>
    </dgm:pt>
    <dgm:pt modelId="{C49D6458-3BD6-41AE-B94B-6B75348C23C9}" type="pres">
      <dgm:prSet presAssocID="{325F5BB9-8475-45A5-A42D-E257D07878E6}" presName="thickLine" presStyleLbl="alignNode1" presStyleIdx="1" presStyleCnt="4"/>
      <dgm:spPr/>
    </dgm:pt>
    <dgm:pt modelId="{864996C4-C2EB-443E-80B7-B2C8F4DDAA09}" type="pres">
      <dgm:prSet presAssocID="{325F5BB9-8475-45A5-A42D-E257D07878E6}" presName="horz1" presStyleCnt="0"/>
      <dgm:spPr/>
    </dgm:pt>
    <dgm:pt modelId="{F01309EC-4BE9-4DD2-81EC-9EE0197D5DEA}" type="pres">
      <dgm:prSet presAssocID="{325F5BB9-8475-45A5-A42D-E257D07878E6}" presName="tx1" presStyleLbl="revTx" presStyleIdx="1" presStyleCnt="4"/>
      <dgm:spPr/>
      <dgm:t>
        <a:bodyPr/>
        <a:lstStyle/>
        <a:p>
          <a:endParaRPr lang="en-US"/>
        </a:p>
      </dgm:t>
    </dgm:pt>
    <dgm:pt modelId="{AAF79850-7140-4333-942F-8B83CDE561B7}" type="pres">
      <dgm:prSet presAssocID="{325F5BB9-8475-45A5-A42D-E257D07878E6}" presName="vert1" presStyleCnt="0"/>
      <dgm:spPr/>
    </dgm:pt>
    <dgm:pt modelId="{E915F293-1971-4E1F-8386-1875EA03326C}" type="pres">
      <dgm:prSet presAssocID="{6937C4E0-710C-45CB-8040-7B4C60AE008A}" presName="thickLine" presStyleLbl="alignNode1" presStyleIdx="2" presStyleCnt="4"/>
      <dgm:spPr/>
    </dgm:pt>
    <dgm:pt modelId="{58569352-7D70-4311-814F-E7D2174CDB8B}" type="pres">
      <dgm:prSet presAssocID="{6937C4E0-710C-45CB-8040-7B4C60AE008A}" presName="horz1" presStyleCnt="0"/>
      <dgm:spPr/>
    </dgm:pt>
    <dgm:pt modelId="{E7F9F8F6-895C-4743-AC04-A89FA1620124}" type="pres">
      <dgm:prSet presAssocID="{6937C4E0-710C-45CB-8040-7B4C60AE008A}" presName="tx1" presStyleLbl="revTx" presStyleIdx="2" presStyleCnt="4"/>
      <dgm:spPr/>
      <dgm:t>
        <a:bodyPr/>
        <a:lstStyle/>
        <a:p>
          <a:endParaRPr lang="en-US"/>
        </a:p>
      </dgm:t>
    </dgm:pt>
    <dgm:pt modelId="{50D7F395-3D36-415D-A37D-A7C943C5EB5C}" type="pres">
      <dgm:prSet presAssocID="{6937C4E0-710C-45CB-8040-7B4C60AE008A}" presName="vert1" presStyleCnt="0"/>
      <dgm:spPr/>
    </dgm:pt>
    <dgm:pt modelId="{55A527BF-18AF-4B2C-9B5E-3836956E16C3}" type="pres">
      <dgm:prSet presAssocID="{78D6C9F8-7F2E-461E-9046-40CAC31995EC}" presName="thickLine" presStyleLbl="alignNode1" presStyleIdx="3" presStyleCnt="4"/>
      <dgm:spPr/>
    </dgm:pt>
    <dgm:pt modelId="{FAB19C7F-F793-47D9-A4D4-2DFCAAB2F164}" type="pres">
      <dgm:prSet presAssocID="{78D6C9F8-7F2E-461E-9046-40CAC31995EC}" presName="horz1" presStyleCnt="0"/>
      <dgm:spPr/>
    </dgm:pt>
    <dgm:pt modelId="{1BC8245C-4D0D-4B6A-BBCD-BD588446AFEC}" type="pres">
      <dgm:prSet presAssocID="{78D6C9F8-7F2E-461E-9046-40CAC31995EC}" presName="tx1" presStyleLbl="revTx" presStyleIdx="3" presStyleCnt="4"/>
      <dgm:spPr/>
      <dgm:t>
        <a:bodyPr/>
        <a:lstStyle/>
        <a:p>
          <a:endParaRPr lang="en-US"/>
        </a:p>
      </dgm:t>
    </dgm:pt>
    <dgm:pt modelId="{890CE2C4-991A-457A-BDBC-9FB6525EE840}" type="pres">
      <dgm:prSet presAssocID="{78D6C9F8-7F2E-461E-9046-40CAC31995EC}" presName="vert1" presStyleCnt="0"/>
      <dgm:spPr/>
    </dgm:pt>
  </dgm:ptLst>
  <dgm:cxnLst>
    <dgm:cxn modelId="{FE1B49B8-26ED-49BC-B8A2-6AB7B024203E}" srcId="{8542356B-1AB7-4C55-AF54-5B86DB3722D4}" destId="{6937C4E0-710C-45CB-8040-7B4C60AE008A}" srcOrd="2" destOrd="0" parTransId="{FEB5E5B6-DFFA-404D-8749-446B92563D66}" sibTransId="{AB97E451-8C5C-4BF0-91C9-658496EF7741}"/>
    <dgm:cxn modelId="{F3B9B71E-4506-4526-99E0-0661B9DB3EA6}" type="presOf" srcId="{78D6C9F8-7F2E-461E-9046-40CAC31995EC}" destId="{1BC8245C-4D0D-4B6A-BBCD-BD588446AFEC}" srcOrd="0" destOrd="0" presId="urn:microsoft.com/office/officeart/2008/layout/LinedList"/>
    <dgm:cxn modelId="{140E72B1-9F51-4040-8AFA-4F63CFD655B6}" type="presOf" srcId="{6937C4E0-710C-45CB-8040-7B4C60AE008A}" destId="{E7F9F8F6-895C-4743-AC04-A89FA1620124}" srcOrd="0" destOrd="0" presId="urn:microsoft.com/office/officeart/2008/layout/LinedList"/>
    <dgm:cxn modelId="{BE8678A9-C241-442D-BE3C-04E6087FC3A7}" srcId="{8542356B-1AB7-4C55-AF54-5B86DB3722D4}" destId="{B2ADA7D6-45A4-46AC-B4BD-A3EE6796CE4A}" srcOrd="0" destOrd="0" parTransId="{8C8CB28F-D0EC-487B-BE19-60DC193932DC}" sibTransId="{F1DE73B0-A2CA-408A-B0A7-53A621F4BEBC}"/>
    <dgm:cxn modelId="{9101F44C-D157-435D-A57F-D29ED6F4D2FB}" srcId="{8542356B-1AB7-4C55-AF54-5B86DB3722D4}" destId="{325F5BB9-8475-45A5-A42D-E257D07878E6}" srcOrd="1" destOrd="0" parTransId="{AB3E51C6-5687-44DC-828B-06D5D702D935}" sibTransId="{69B8F367-6387-4328-8D63-90380785447F}"/>
    <dgm:cxn modelId="{2205CC27-40E5-4C94-88AA-E6C18CD946F0}" type="presOf" srcId="{325F5BB9-8475-45A5-A42D-E257D07878E6}" destId="{F01309EC-4BE9-4DD2-81EC-9EE0197D5DEA}" srcOrd="0" destOrd="0" presId="urn:microsoft.com/office/officeart/2008/layout/LinedList"/>
    <dgm:cxn modelId="{96D1F61B-D277-4221-9E18-CFCF129F2E82}" type="presOf" srcId="{B2ADA7D6-45A4-46AC-B4BD-A3EE6796CE4A}" destId="{6BD49A31-0AF1-4A9F-95AA-AFE925FD2210}" srcOrd="0" destOrd="0" presId="urn:microsoft.com/office/officeart/2008/layout/LinedList"/>
    <dgm:cxn modelId="{D83399E6-FF78-46E7-B6A4-99D5E2F9D6C2}" srcId="{8542356B-1AB7-4C55-AF54-5B86DB3722D4}" destId="{78D6C9F8-7F2E-461E-9046-40CAC31995EC}" srcOrd="3" destOrd="0" parTransId="{B137FFCB-B807-4AC4-90C6-FFDD4481D1D3}" sibTransId="{24A74953-21CE-4E22-9FC7-A1DA393B22A8}"/>
    <dgm:cxn modelId="{E1B2B4C6-A052-48F0-84D6-05CC2AC2745A}" type="presOf" srcId="{8542356B-1AB7-4C55-AF54-5B86DB3722D4}" destId="{8D29A39C-8D22-4711-AC65-97B05ECB74B3}" srcOrd="0" destOrd="0" presId="urn:microsoft.com/office/officeart/2008/layout/LinedList"/>
    <dgm:cxn modelId="{54E33570-B3BB-49EB-9CE9-B0B6134DFD02}" type="presParOf" srcId="{8D29A39C-8D22-4711-AC65-97B05ECB74B3}" destId="{4968EF93-7A1A-422D-8859-DE58382F0A33}" srcOrd="0" destOrd="0" presId="urn:microsoft.com/office/officeart/2008/layout/LinedList"/>
    <dgm:cxn modelId="{C3DBDBA5-24A1-4A79-AF9A-6E21C83CB387}" type="presParOf" srcId="{8D29A39C-8D22-4711-AC65-97B05ECB74B3}" destId="{3665A679-B196-49A1-A50C-7896B9D1DFD3}" srcOrd="1" destOrd="0" presId="urn:microsoft.com/office/officeart/2008/layout/LinedList"/>
    <dgm:cxn modelId="{586EBB26-3CA0-469B-B719-BCE480A3AFBD}" type="presParOf" srcId="{3665A679-B196-49A1-A50C-7896B9D1DFD3}" destId="{6BD49A31-0AF1-4A9F-95AA-AFE925FD2210}" srcOrd="0" destOrd="0" presId="urn:microsoft.com/office/officeart/2008/layout/LinedList"/>
    <dgm:cxn modelId="{7760B8E5-E7EA-42B5-8354-C8DDB4938AA4}" type="presParOf" srcId="{3665A679-B196-49A1-A50C-7896B9D1DFD3}" destId="{43B57020-1E76-4B2E-A5A9-DCEC7BA2EAE9}" srcOrd="1" destOrd="0" presId="urn:microsoft.com/office/officeart/2008/layout/LinedList"/>
    <dgm:cxn modelId="{49CA5301-3DFE-4DAE-BA5C-D225658681E4}" type="presParOf" srcId="{8D29A39C-8D22-4711-AC65-97B05ECB74B3}" destId="{C49D6458-3BD6-41AE-B94B-6B75348C23C9}" srcOrd="2" destOrd="0" presId="urn:microsoft.com/office/officeart/2008/layout/LinedList"/>
    <dgm:cxn modelId="{64DC5A05-34D9-47CE-A211-F8740E740952}" type="presParOf" srcId="{8D29A39C-8D22-4711-AC65-97B05ECB74B3}" destId="{864996C4-C2EB-443E-80B7-B2C8F4DDAA09}" srcOrd="3" destOrd="0" presId="urn:microsoft.com/office/officeart/2008/layout/LinedList"/>
    <dgm:cxn modelId="{ED4E47DB-0782-4572-8E53-E7312FB8FDA1}" type="presParOf" srcId="{864996C4-C2EB-443E-80B7-B2C8F4DDAA09}" destId="{F01309EC-4BE9-4DD2-81EC-9EE0197D5DEA}" srcOrd="0" destOrd="0" presId="urn:microsoft.com/office/officeart/2008/layout/LinedList"/>
    <dgm:cxn modelId="{73E3513D-53E0-4B3D-9351-BB384BA379A6}" type="presParOf" srcId="{864996C4-C2EB-443E-80B7-B2C8F4DDAA09}" destId="{AAF79850-7140-4333-942F-8B83CDE561B7}" srcOrd="1" destOrd="0" presId="urn:microsoft.com/office/officeart/2008/layout/LinedList"/>
    <dgm:cxn modelId="{E40B77B2-135E-440E-AE61-0A75233EFFB5}" type="presParOf" srcId="{8D29A39C-8D22-4711-AC65-97B05ECB74B3}" destId="{E915F293-1971-4E1F-8386-1875EA03326C}" srcOrd="4" destOrd="0" presId="urn:microsoft.com/office/officeart/2008/layout/LinedList"/>
    <dgm:cxn modelId="{E5FB74F7-EA3A-4616-8C20-1923B985C165}" type="presParOf" srcId="{8D29A39C-8D22-4711-AC65-97B05ECB74B3}" destId="{58569352-7D70-4311-814F-E7D2174CDB8B}" srcOrd="5" destOrd="0" presId="urn:microsoft.com/office/officeart/2008/layout/LinedList"/>
    <dgm:cxn modelId="{1185FD79-96F6-4842-93F2-B6F675B8942D}" type="presParOf" srcId="{58569352-7D70-4311-814F-E7D2174CDB8B}" destId="{E7F9F8F6-895C-4743-AC04-A89FA1620124}" srcOrd="0" destOrd="0" presId="urn:microsoft.com/office/officeart/2008/layout/LinedList"/>
    <dgm:cxn modelId="{9CD6CB5C-8928-43CA-B1E9-3795E3DAC485}" type="presParOf" srcId="{58569352-7D70-4311-814F-E7D2174CDB8B}" destId="{50D7F395-3D36-415D-A37D-A7C943C5EB5C}" srcOrd="1" destOrd="0" presId="urn:microsoft.com/office/officeart/2008/layout/LinedList"/>
    <dgm:cxn modelId="{11F28D6F-B2C1-4FC4-AA8F-FD483D040017}" type="presParOf" srcId="{8D29A39C-8D22-4711-AC65-97B05ECB74B3}" destId="{55A527BF-18AF-4B2C-9B5E-3836956E16C3}" srcOrd="6" destOrd="0" presId="urn:microsoft.com/office/officeart/2008/layout/LinedList"/>
    <dgm:cxn modelId="{FAE5DE21-EE17-439E-9A78-2096BE4468BE}" type="presParOf" srcId="{8D29A39C-8D22-4711-AC65-97B05ECB74B3}" destId="{FAB19C7F-F793-47D9-A4D4-2DFCAAB2F164}" srcOrd="7" destOrd="0" presId="urn:microsoft.com/office/officeart/2008/layout/LinedList"/>
    <dgm:cxn modelId="{2EE11B23-A550-4A95-B523-396B1259AD0B}" type="presParOf" srcId="{FAB19C7F-F793-47D9-A4D4-2DFCAAB2F164}" destId="{1BC8245C-4D0D-4B6A-BBCD-BD588446AFEC}" srcOrd="0" destOrd="0" presId="urn:microsoft.com/office/officeart/2008/layout/LinedList"/>
    <dgm:cxn modelId="{3F418013-108F-45B6-96C4-0C7A7812AB6E}" type="presParOf" srcId="{FAB19C7F-F793-47D9-A4D4-2DFCAAB2F164}" destId="{890CE2C4-991A-457A-BDBC-9FB6525EE840}" srcOrd="1" destOrd="0" presId="urn:microsoft.com/office/officeart/2008/layout/LinedList"/>
  </dgm:cxnLst>
  <dgm:bg/>
  <dgm:whole>
    <a:ln>
      <a:solidFill>
        <a:schemeClr val="tx1"/>
      </a:solidFill>
    </a:ln>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t>
        <a:bodyPr/>
        <a:lstStyle/>
        <a:p>
          <a:endParaRPr lang="en-US"/>
        </a:p>
      </dgm:t>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6C9D6ECA-6D5D-4C8F-9EF9-ACADE16C3FE7}" type="presOf" srcId="{2D3E398A-3C5E-4D1C-90D5-B22717FDEF23}" destId="{A808166C-4BD9-4F07-9287-93ECBF7D7517}" srcOrd="1" destOrd="0" presId="urn:microsoft.com/office/officeart/2005/8/layout/list1"/>
    <dgm:cxn modelId="{3369A81F-7545-46CC-A156-2454A7BF9F6D}" srcId="{8B651A3C-CFA8-4B75-913B-12EADA296EF4}" destId="{4B97C894-C8D1-49D1-A59F-B2056ABDA619}" srcOrd="2" destOrd="0" parTransId="{4B2957AF-EAED-49EA-948F-EADBB75DD901}" sibTransId="{3AB328AC-08CC-4466-BEEF-E9A12F164720}"/>
    <dgm:cxn modelId="{BD2735C0-8BE1-403D-B4AA-7FAEA5507004}" srcId="{8B651A3C-CFA8-4B75-913B-12EADA296EF4}" destId="{BCAE2734-2D61-4262-BD19-BD33B37F8C44}" srcOrd="1" destOrd="0" parTransId="{03B5DC7B-477F-4D00-8765-FBA97F27868F}" sibTransId="{DF72FCBE-B590-4207-8BAC-2369AD7854F0}"/>
    <dgm:cxn modelId="{0B01324B-3602-44FC-B781-576DA4249F38}" type="presOf" srcId="{BCAE2734-2D61-4262-BD19-BD33B37F8C44}" destId="{88B88A6B-922C-4BAB-B899-0D8D33DD8C50}" srcOrd="1" destOrd="0" presId="urn:microsoft.com/office/officeart/2005/8/layout/list1"/>
    <dgm:cxn modelId="{4CABEFD2-5D96-48E5-A808-6A9F1F80AB6C}" type="presOf" srcId="{8B651A3C-CFA8-4B75-913B-12EADA296EF4}" destId="{3D7CE512-00CC-4433-8996-324CAF70F5B3}" srcOrd="0" destOrd="0" presId="urn:microsoft.com/office/officeart/2005/8/layout/list1"/>
    <dgm:cxn modelId="{72A70D50-B37B-4773-9077-095556D46EB2}" type="presOf" srcId="{4B97C894-C8D1-49D1-A59F-B2056ABDA619}" destId="{DADF41F8-CBD7-40BE-8C96-9BCA7BB81DAD}" srcOrd="1" destOrd="0" presId="urn:microsoft.com/office/officeart/2005/8/layout/list1"/>
    <dgm:cxn modelId="{FB0B061E-2A98-47BD-9AA7-642E04E22B7E}" type="presOf" srcId="{BCAE2734-2D61-4262-BD19-BD33B37F8C44}" destId="{0C8E0E19-B537-4C56-95BD-444C3BD9FCF5}" srcOrd="0"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7793CBCC-C783-4584-B4B4-83B6C4BA8BCA}" type="presOf" srcId="{2D3E398A-3C5E-4D1C-90D5-B22717FDEF23}" destId="{8CB7F10A-CD24-411A-AC44-4CA3AC723B45}" srcOrd="0" destOrd="0" presId="urn:microsoft.com/office/officeart/2005/8/layout/list1"/>
    <dgm:cxn modelId="{5E3D29C8-CF93-45B2-84BB-A59286EF46F8}" type="presOf" srcId="{4B97C894-C8D1-49D1-A59F-B2056ABDA619}" destId="{3183F40A-6B8F-4E89-9ED7-BAE4FEA32CD6}" srcOrd="0" destOrd="0" presId="urn:microsoft.com/office/officeart/2005/8/layout/list1"/>
    <dgm:cxn modelId="{04E0001D-8DDA-4FDE-A80D-C835F7A26E84}" type="presParOf" srcId="{3D7CE512-00CC-4433-8996-324CAF70F5B3}" destId="{D38E2C54-158C-4D2A-8D4C-8FED82FB7E0D}" srcOrd="0" destOrd="0" presId="urn:microsoft.com/office/officeart/2005/8/layout/list1"/>
    <dgm:cxn modelId="{F21A1B0E-6D5C-4D92-BA1F-B3A35875F629}" type="presParOf" srcId="{D38E2C54-158C-4D2A-8D4C-8FED82FB7E0D}" destId="{8CB7F10A-CD24-411A-AC44-4CA3AC723B45}" srcOrd="0" destOrd="0" presId="urn:microsoft.com/office/officeart/2005/8/layout/list1"/>
    <dgm:cxn modelId="{E2222183-4CC8-47B0-B2D5-75A61DC6E2F8}" type="presParOf" srcId="{D38E2C54-158C-4D2A-8D4C-8FED82FB7E0D}" destId="{A808166C-4BD9-4F07-9287-93ECBF7D7517}" srcOrd="1" destOrd="0" presId="urn:microsoft.com/office/officeart/2005/8/layout/list1"/>
    <dgm:cxn modelId="{30DA837A-438F-41E7-8EC0-7ED558BFE60C}" type="presParOf" srcId="{3D7CE512-00CC-4433-8996-324CAF70F5B3}" destId="{B2D111E1-97E9-4A21-AD4E-D4C7728ECB17}" srcOrd="1" destOrd="0" presId="urn:microsoft.com/office/officeart/2005/8/layout/list1"/>
    <dgm:cxn modelId="{453DD158-37CF-424B-9D56-313F7AA5D83A}" type="presParOf" srcId="{3D7CE512-00CC-4433-8996-324CAF70F5B3}" destId="{9EC392E6-179E-4D7C-A531-AB3B4F758972}" srcOrd="2" destOrd="0" presId="urn:microsoft.com/office/officeart/2005/8/layout/list1"/>
    <dgm:cxn modelId="{C3938122-00C4-4D58-A8F5-4B4FA12D7C20}" type="presParOf" srcId="{3D7CE512-00CC-4433-8996-324CAF70F5B3}" destId="{29A966C0-15D8-4882-8E29-1B3600F38DF2}" srcOrd="3" destOrd="0" presId="urn:microsoft.com/office/officeart/2005/8/layout/list1"/>
    <dgm:cxn modelId="{7774CC2E-44D4-424F-BD42-B38BC253C26A}" type="presParOf" srcId="{3D7CE512-00CC-4433-8996-324CAF70F5B3}" destId="{8D868E2A-A061-4301-8213-E0ECE7DF3073}" srcOrd="4" destOrd="0" presId="urn:microsoft.com/office/officeart/2005/8/layout/list1"/>
    <dgm:cxn modelId="{7D314429-B7A3-4135-A9AF-EBE1357BA796}" type="presParOf" srcId="{8D868E2A-A061-4301-8213-E0ECE7DF3073}" destId="{0C8E0E19-B537-4C56-95BD-444C3BD9FCF5}" srcOrd="0" destOrd="0" presId="urn:microsoft.com/office/officeart/2005/8/layout/list1"/>
    <dgm:cxn modelId="{AD0CDC43-9C94-4C37-91E6-170A05699817}" type="presParOf" srcId="{8D868E2A-A061-4301-8213-E0ECE7DF3073}" destId="{88B88A6B-922C-4BAB-B899-0D8D33DD8C50}" srcOrd="1" destOrd="0" presId="urn:microsoft.com/office/officeart/2005/8/layout/list1"/>
    <dgm:cxn modelId="{6F525D19-AFA9-4BF0-ACC9-65934F6C5DC6}" type="presParOf" srcId="{3D7CE512-00CC-4433-8996-324CAF70F5B3}" destId="{44C49720-41A9-4D65-932B-E5D46538B498}" srcOrd="5" destOrd="0" presId="urn:microsoft.com/office/officeart/2005/8/layout/list1"/>
    <dgm:cxn modelId="{9A0A3DA2-6429-42F1-8613-AE2C69ABBD4B}" type="presParOf" srcId="{3D7CE512-00CC-4433-8996-324CAF70F5B3}" destId="{91BA67C4-1B5D-4212-94CB-B924B7EB9BD8}" srcOrd="6" destOrd="0" presId="urn:microsoft.com/office/officeart/2005/8/layout/list1"/>
    <dgm:cxn modelId="{11827A7F-08C9-49FE-B940-700AE24B76AD}" type="presParOf" srcId="{3D7CE512-00CC-4433-8996-324CAF70F5B3}" destId="{78C66DE8-950B-4588-837F-D57D65AE8C2C}" srcOrd="7" destOrd="0" presId="urn:microsoft.com/office/officeart/2005/8/layout/list1"/>
    <dgm:cxn modelId="{6F00FE72-6BF5-4C9C-9E69-ACB485983E15}" type="presParOf" srcId="{3D7CE512-00CC-4433-8996-324CAF70F5B3}" destId="{2F4BBDD1-56E6-41FF-89A2-29B3BFF91FA9}" srcOrd="8" destOrd="0" presId="urn:microsoft.com/office/officeart/2005/8/layout/list1"/>
    <dgm:cxn modelId="{6024B22B-AFFE-4F23-AB62-85EFD6973A68}" type="presParOf" srcId="{2F4BBDD1-56E6-41FF-89A2-29B3BFF91FA9}" destId="{3183F40A-6B8F-4E89-9ED7-BAE4FEA32CD6}" srcOrd="0" destOrd="0" presId="urn:microsoft.com/office/officeart/2005/8/layout/list1"/>
    <dgm:cxn modelId="{6A2D37A8-4AEF-43E9-BE68-133CE57451B6}" type="presParOf" srcId="{2F4BBDD1-56E6-41FF-89A2-29B3BFF91FA9}" destId="{DADF41F8-CBD7-40BE-8C96-9BCA7BB81DAD}" srcOrd="1" destOrd="0" presId="urn:microsoft.com/office/officeart/2005/8/layout/list1"/>
    <dgm:cxn modelId="{768EF8AE-25B1-4DE7-9CBF-B3107482179D}" type="presParOf" srcId="{3D7CE512-00CC-4433-8996-324CAF70F5B3}" destId="{8DBF28BD-AEEC-4905-8DE2-A52BD5D66780}" srcOrd="9" destOrd="0" presId="urn:microsoft.com/office/officeart/2005/8/layout/list1"/>
    <dgm:cxn modelId="{A31AB64F-E515-4C97-A72D-61D57BD7AB28}"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651A3C-CFA8-4B75-913B-12EADA296EF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D3E398A-3C5E-4D1C-90D5-B22717FDEF23}">
      <dgm:prSet phldrT="[Text]" custT="1"/>
      <dgm:spPr/>
      <dgm:t>
        <a:bodyPr/>
        <a:lstStyle/>
        <a:p>
          <a:r>
            <a:rPr lang="en-US" sz="1400" dirty="0" smtClean="0">
              <a:latin typeface="NikoshBAN" panose="02000000000000000000" pitchFamily="2" charset="0"/>
              <a:cs typeface="NikoshBAN" panose="02000000000000000000" pitchFamily="2" charset="0"/>
            </a:rPr>
            <a:t>আব্দুল্লাহ আত তারিক</a:t>
          </a:r>
          <a:endParaRPr lang="en-US" sz="1400" dirty="0">
            <a:latin typeface="NikoshBAN" panose="02000000000000000000" pitchFamily="2" charset="0"/>
            <a:cs typeface="NikoshBAN" panose="02000000000000000000" pitchFamily="2" charset="0"/>
          </a:endParaRPr>
        </a:p>
      </dgm:t>
    </dgm:pt>
    <dgm:pt modelId="{9D6BB742-3B3A-4A53-9D25-0EC6414B6DC8}" type="parTrans" cxnId="{78A26A00-EFA0-438A-9EE2-6D73A891DA39}">
      <dgm:prSet/>
      <dgm:spPr/>
      <dgm:t>
        <a:bodyPr/>
        <a:lstStyle/>
        <a:p>
          <a:endParaRPr lang="en-US"/>
        </a:p>
      </dgm:t>
    </dgm:pt>
    <dgm:pt modelId="{6DE2EB2E-1B2E-4104-9925-3755F49828BD}" type="sibTrans" cxnId="{78A26A00-EFA0-438A-9EE2-6D73A891DA39}">
      <dgm:prSet/>
      <dgm:spPr/>
      <dgm:t>
        <a:bodyPr/>
        <a:lstStyle/>
        <a:p>
          <a:endParaRPr lang="en-US"/>
        </a:p>
      </dgm:t>
    </dgm:pt>
    <dgm:pt modelId="{BCAE2734-2D61-4262-BD19-BD33B37F8C44}">
      <dgm:prSet phldrT="[Text]" custT="1"/>
      <dgm:spPr/>
      <dgm:t>
        <a:bodyPr/>
        <a:lstStyle/>
        <a:p>
          <a:r>
            <a:rPr lang="en-US" sz="1400" dirty="0" smtClean="0">
              <a:latin typeface="NikoshBAN" panose="02000000000000000000" pitchFamily="2" charset="0"/>
              <a:cs typeface="NikoshBAN" panose="02000000000000000000" pitchFamily="2" charset="0"/>
            </a:rPr>
            <a:t> সহকারি শিক্ষক (বাংলা) </a:t>
          </a:r>
          <a:endParaRPr lang="en-US" sz="1400" dirty="0">
            <a:latin typeface="NikoshBAN" panose="02000000000000000000" pitchFamily="2" charset="0"/>
            <a:cs typeface="NikoshBAN" panose="02000000000000000000" pitchFamily="2" charset="0"/>
          </a:endParaRPr>
        </a:p>
      </dgm:t>
    </dgm:pt>
    <dgm:pt modelId="{03B5DC7B-477F-4D00-8765-FBA97F27868F}" type="parTrans" cxnId="{BD2735C0-8BE1-403D-B4AA-7FAEA5507004}">
      <dgm:prSet/>
      <dgm:spPr/>
      <dgm:t>
        <a:bodyPr/>
        <a:lstStyle/>
        <a:p>
          <a:endParaRPr lang="en-US"/>
        </a:p>
      </dgm:t>
    </dgm:pt>
    <dgm:pt modelId="{DF72FCBE-B590-4207-8BAC-2369AD7854F0}" type="sibTrans" cxnId="{BD2735C0-8BE1-403D-B4AA-7FAEA5507004}">
      <dgm:prSet/>
      <dgm:spPr/>
      <dgm:t>
        <a:bodyPr/>
        <a:lstStyle/>
        <a:p>
          <a:endParaRPr lang="en-US"/>
        </a:p>
      </dgm:t>
    </dgm:pt>
    <dgm:pt modelId="{4B97C894-C8D1-49D1-A59F-B2056ABDA619}">
      <dgm:prSet phldrT="[Text]" custT="1"/>
      <dgm:spPr/>
      <dgm:t>
        <a:bodyPr/>
        <a:lstStyle/>
        <a:p>
          <a:r>
            <a:rPr lang="en-US" sz="1400" dirty="0" smtClean="0">
              <a:latin typeface="NikoshBAN" panose="02000000000000000000" pitchFamily="2" charset="0"/>
              <a:cs typeface="NikoshBAN" panose="02000000000000000000" pitchFamily="2" charset="0"/>
            </a:rPr>
            <a:t>শুভেচ্ছা প্রিপারেটরি স্কুল, মাগুরা</a:t>
          </a:r>
          <a:endParaRPr lang="en-US" sz="1400" dirty="0">
            <a:latin typeface="NikoshBAN" panose="02000000000000000000" pitchFamily="2" charset="0"/>
            <a:cs typeface="NikoshBAN" panose="02000000000000000000" pitchFamily="2" charset="0"/>
          </a:endParaRPr>
        </a:p>
      </dgm:t>
    </dgm:pt>
    <dgm:pt modelId="{4B2957AF-EAED-49EA-948F-EADBB75DD901}" type="parTrans" cxnId="{3369A81F-7545-46CC-A156-2454A7BF9F6D}">
      <dgm:prSet/>
      <dgm:spPr/>
      <dgm:t>
        <a:bodyPr/>
        <a:lstStyle/>
        <a:p>
          <a:endParaRPr lang="en-US"/>
        </a:p>
      </dgm:t>
    </dgm:pt>
    <dgm:pt modelId="{3AB328AC-08CC-4466-BEEF-E9A12F164720}" type="sibTrans" cxnId="{3369A81F-7545-46CC-A156-2454A7BF9F6D}">
      <dgm:prSet/>
      <dgm:spPr/>
      <dgm:t>
        <a:bodyPr/>
        <a:lstStyle/>
        <a:p>
          <a:endParaRPr lang="en-US"/>
        </a:p>
      </dgm:t>
    </dgm:pt>
    <dgm:pt modelId="{3D7CE512-00CC-4433-8996-324CAF70F5B3}" type="pres">
      <dgm:prSet presAssocID="{8B651A3C-CFA8-4B75-913B-12EADA296EF4}" presName="linear" presStyleCnt="0">
        <dgm:presLayoutVars>
          <dgm:dir/>
          <dgm:animLvl val="lvl"/>
          <dgm:resizeHandles val="exact"/>
        </dgm:presLayoutVars>
      </dgm:prSet>
      <dgm:spPr/>
      <dgm:t>
        <a:bodyPr/>
        <a:lstStyle/>
        <a:p>
          <a:endParaRPr lang="en-US"/>
        </a:p>
      </dgm:t>
    </dgm:pt>
    <dgm:pt modelId="{D38E2C54-158C-4D2A-8D4C-8FED82FB7E0D}" type="pres">
      <dgm:prSet presAssocID="{2D3E398A-3C5E-4D1C-90D5-B22717FDEF23}" presName="parentLin" presStyleCnt="0"/>
      <dgm:spPr/>
    </dgm:pt>
    <dgm:pt modelId="{8CB7F10A-CD24-411A-AC44-4CA3AC723B45}" type="pres">
      <dgm:prSet presAssocID="{2D3E398A-3C5E-4D1C-90D5-B22717FDEF23}" presName="parentLeftMargin" presStyleLbl="node1" presStyleIdx="0" presStyleCnt="3"/>
      <dgm:spPr/>
      <dgm:t>
        <a:bodyPr/>
        <a:lstStyle/>
        <a:p>
          <a:endParaRPr lang="en-US"/>
        </a:p>
      </dgm:t>
    </dgm:pt>
    <dgm:pt modelId="{A808166C-4BD9-4F07-9287-93ECBF7D7517}" type="pres">
      <dgm:prSet presAssocID="{2D3E398A-3C5E-4D1C-90D5-B22717FDEF23}" presName="parentText" presStyleLbl="node1" presStyleIdx="0" presStyleCnt="3">
        <dgm:presLayoutVars>
          <dgm:chMax val="0"/>
          <dgm:bulletEnabled val="1"/>
        </dgm:presLayoutVars>
      </dgm:prSet>
      <dgm:spPr/>
      <dgm:t>
        <a:bodyPr/>
        <a:lstStyle/>
        <a:p>
          <a:endParaRPr lang="en-US"/>
        </a:p>
      </dgm:t>
    </dgm:pt>
    <dgm:pt modelId="{B2D111E1-97E9-4A21-AD4E-D4C7728ECB17}" type="pres">
      <dgm:prSet presAssocID="{2D3E398A-3C5E-4D1C-90D5-B22717FDEF23}" presName="negativeSpace" presStyleCnt="0"/>
      <dgm:spPr/>
    </dgm:pt>
    <dgm:pt modelId="{9EC392E6-179E-4D7C-A531-AB3B4F758972}" type="pres">
      <dgm:prSet presAssocID="{2D3E398A-3C5E-4D1C-90D5-B22717FDEF23}" presName="childText" presStyleLbl="conFgAcc1" presStyleIdx="0" presStyleCnt="3">
        <dgm:presLayoutVars>
          <dgm:bulletEnabled val="1"/>
        </dgm:presLayoutVars>
      </dgm:prSet>
      <dgm:spPr/>
      <dgm:t>
        <a:bodyPr/>
        <a:lstStyle/>
        <a:p>
          <a:endParaRPr lang="en-US"/>
        </a:p>
      </dgm:t>
    </dgm:pt>
    <dgm:pt modelId="{29A966C0-15D8-4882-8E29-1B3600F38DF2}" type="pres">
      <dgm:prSet presAssocID="{6DE2EB2E-1B2E-4104-9925-3755F49828BD}" presName="spaceBetweenRectangles" presStyleCnt="0"/>
      <dgm:spPr/>
    </dgm:pt>
    <dgm:pt modelId="{8D868E2A-A061-4301-8213-E0ECE7DF3073}" type="pres">
      <dgm:prSet presAssocID="{BCAE2734-2D61-4262-BD19-BD33B37F8C44}" presName="parentLin" presStyleCnt="0"/>
      <dgm:spPr/>
    </dgm:pt>
    <dgm:pt modelId="{0C8E0E19-B537-4C56-95BD-444C3BD9FCF5}" type="pres">
      <dgm:prSet presAssocID="{BCAE2734-2D61-4262-BD19-BD33B37F8C44}" presName="parentLeftMargin" presStyleLbl="node1" presStyleIdx="0" presStyleCnt="3"/>
      <dgm:spPr/>
      <dgm:t>
        <a:bodyPr/>
        <a:lstStyle/>
        <a:p>
          <a:endParaRPr lang="en-US"/>
        </a:p>
      </dgm:t>
    </dgm:pt>
    <dgm:pt modelId="{88B88A6B-922C-4BAB-B899-0D8D33DD8C50}" type="pres">
      <dgm:prSet presAssocID="{BCAE2734-2D61-4262-BD19-BD33B37F8C44}" presName="parentText" presStyleLbl="node1" presStyleIdx="1" presStyleCnt="3">
        <dgm:presLayoutVars>
          <dgm:chMax val="0"/>
          <dgm:bulletEnabled val="1"/>
        </dgm:presLayoutVars>
      </dgm:prSet>
      <dgm:spPr/>
      <dgm:t>
        <a:bodyPr/>
        <a:lstStyle/>
        <a:p>
          <a:endParaRPr lang="en-US"/>
        </a:p>
      </dgm:t>
    </dgm:pt>
    <dgm:pt modelId="{44C49720-41A9-4D65-932B-E5D46538B498}" type="pres">
      <dgm:prSet presAssocID="{BCAE2734-2D61-4262-BD19-BD33B37F8C44}" presName="negativeSpace" presStyleCnt="0"/>
      <dgm:spPr/>
    </dgm:pt>
    <dgm:pt modelId="{91BA67C4-1B5D-4212-94CB-B924B7EB9BD8}" type="pres">
      <dgm:prSet presAssocID="{BCAE2734-2D61-4262-BD19-BD33B37F8C44}" presName="childText" presStyleLbl="conFgAcc1" presStyleIdx="1" presStyleCnt="3">
        <dgm:presLayoutVars>
          <dgm:bulletEnabled val="1"/>
        </dgm:presLayoutVars>
      </dgm:prSet>
      <dgm:spPr/>
    </dgm:pt>
    <dgm:pt modelId="{78C66DE8-950B-4588-837F-D57D65AE8C2C}" type="pres">
      <dgm:prSet presAssocID="{DF72FCBE-B590-4207-8BAC-2369AD7854F0}" presName="spaceBetweenRectangles" presStyleCnt="0"/>
      <dgm:spPr/>
    </dgm:pt>
    <dgm:pt modelId="{2F4BBDD1-56E6-41FF-89A2-29B3BFF91FA9}" type="pres">
      <dgm:prSet presAssocID="{4B97C894-C8D1-49D1-A59F-B2056ABDA619}" presName="parentLin" presStyleCnt="0"/>
      <dgm:spPr/>
    </dgm:pt>
    <dgm:pt modelId="{3183F40A-6B8F-4E89-9ED7-BAE4FEA32CD6}" type="pres">
      <dgm:prSet presAssocID="{4B97C894-C8D1-49D1-A59F-B2056ABDA619}" presName="parentLeftMargin" presStyleLbl="node1" presStyleIdx="1" presStyleCnt="3"/>
      <dgm:spPr/>
      <dgm:t>
        <a:bodyPr/>
        <a:lstStyle/>
        <a:p>
          <a:endParaRPr lang="en-US"/>
        </a:p>
      </dgm:t>
    </dgm:pt>
    <dgm:pt modelId="{DADF41F8-CBD7-40BE-8C96-9BCA7BB81DAD}" type="pres">
      <dgm:prSet presAssocID="{4B97C894-C8D1-49D1-A59F-B2056ABDA619}" presName="parentText" presStyleLbl="node1" presStyleIdx="2" presStyleCnt="3">
        <dgm:presLayoutVars>
          <dgm:chMax val="0"/>
          <dgm:bulletEnabled val="1"/>
        </dgm:presLayoutVars>
      </dgm:prSet>
      <dgm:spPr/>
      <dgm:t>
        <a:bodyPr/>
        <a:lstStyle/>
        <a:p>
          <a:endParaRPr lang="en-US"/>
        </a:p>
      </dgm:t>
    </dgm:pt>
    <dgm:pt modelId="{8DBF28BD-AEEC-4905-8DE2-A52BD5D66780}" type="pres">
      <dgm:prSet presAssocID="{4B97C894-C8D1-49D1-A59F-B2056ABDA619}" presName="negativeSpace" presStyleCnt="0"/>
      <dgm:spPr/>
    </dgm:pt>
    <dgm:pt modelId="{5029C96B-3607-4828-AD20-AC6709519AAB}" type="pres">
      <dgm:prSet presAssocID="{4B97C894-C8D1-49D1-A59F-B2056ABDA619}" presName="childText" presStyleLbl="conFgAcc1" presStyleIdx="2" presStyleCnt="3">
        <dgm:presLayoutVars>
          <dgm:bulletEnabled val="1"/>
        </dgm:presLayoutVars>
      </dgm:prSet>
      <dgm:spPr/>
    </dgm:pt>
  </dgm:ptLst>
  <dgm:cxnLst>
    <dgm:cxn modelId="{3369A81F-7545-46CC-A156-2454A7BF9F6D}" srcId="{8B651A3C-CFA8-4B75-913B-12EADA296EF4}" destId="{4B97C894-C8D1-49D1-A59F-B2056ABDA619}" srcOrd="2" destOrd="0" parTransId="{4B2957AF-EAED-49EA-948F-EADBB75DD901}" sibTransId="{3AB328AC-08CC-4466-BEEF-E9A12F164720}"/>
    <dgm:cxn modelId="{B9A725D1-0B5B-4528-AC17-689A4FA5803F}" type="presOf" srcId="{4B97C894-C8D1-49D1-A59F-B2056ABDA619}" destId="{3183F40A-6B8F-4E89-9ED7-BAE4FEA32CD6}" srcOrd="0" destOrd="0" presId="urn:microsoft.com/office/officeart/2005/8/layout/list1"/>
    <dgm:cxn modelId="{3E858EDE-1B7C-4363-95D5-84FC0A78E909}" type="presOf" srcId="{BCAE2734-2D61-4262-BD19-BD33B37F8C44}" destId="{0C8E0E19-B537-4C56-95BD-444C3BD9FCF5}" srcOrd="0" destOrd="0" presId="urn:microsoft.com/office/officeart/2005/8/layout/list1"/>
    <dgm:cxn modelId="{379B8D21-51DF-4ACB-8586-639CE6DFEA4D}" type="presOf" srcId="{8B651A3C-CFA8-4B75-913B-12EADA296EF4}" destId="{3D7CE512-00CC-4433-8996-324CAF70F5B3}" srcOrd="0" destOrd="0" presId="urn:microsoft.com/office/officeart/2005/8/layout/list1"/>
    <dgm:cxn modelId="{BD2735C0-8BE1-403D-B4AA-7FAEA5507004}" srcId="{8B651A3C-CFA8-4B75-913B-12EADA296EF4}" destId="{BCAE2734-2D61-4262-BD19-BD33B37F8C44}" srcOrd="1" destOrd="0" parTransId="{03B5DC7B-477F-4D00-8765-FBA97F27868F}" sibTransId="{DF72FCBE-B590-4207-8BAC-2369AD7854F0}"/>
    <dgm:cxn modelId="{DE2FF6A8-F6A3-42BF-A85B-36BB6674C817}" type="presOf" srcId="{4B97C894-C8D1-49D1-A59F-B2056ABDA619}" destId="{DADF41F8-CBD7-40BE-8C96-9BCA7BB81DAD}" srcOrd="1" destOrd="0" presId="urn:microsoft.com/office/officeart/2005/8/layout/list1"/>
    <dgm:cxn modelId="{1AEA393C-7EA8-4607-BA57-22CBE4ECB688}" type="presOf" srcId="{BCAE2734-2D61-4262-BD19-BD33B37F8C44}" destId="{88B88A6B-922C-4BAB-B899-0D8D33DD8C50}" srcOrd="1" destOrd="0" presId="urn:microsoft.com/office/officeart/2005/8/layout/list1"/>
    <dgm:cxn modelId="{78A26A00-EFA0-438A-9EE2-6D73A891DA39}" srcId="{8B651A3C-CFA8-4B75-913B-12EADA296EF4}" destId="{2D3E398A-3C5E-4D1C-90D5-B22717FDEF23}" srcOrd="0" destOrd="0" parTransId="{9D6BB742-3B3A-4A53-9D25-0EC6414B6DC8}" sibTransId="{6DE2EB2E-1B2E-4104-9925-3755F49828BD}"/>
    <dgm:cxn modelId="{2AAC3965-AF29-42F4-BBB2-75A92F8A5B6E}" type="presOf" srcId="{2D3E398A-3C5E-4D1C-90D5-B22717FDEF23}" destId="{A808166C-4BD9-4F07-9287-93ECBF7D7517}" srcOrd="1" destOrd="0" presId="urn:microsoft.com/office/officeart/2005/8/layout/list1"/>
    <dgm:cxn modelId="{BA24C840-8286-4BDE-83DA-4A8A38EA58B8}" type="presOf" srcId="{2D3E398A-3C5E-4D1C-90D5-B22717FDEF23}" destId="{8CB7F10A-CD24-411A-AC44-4CA3AC723B45}" srcOrd="0" destOrd="0" presId="urn:microsoft.com/office/officeart/2005/8/layout/list1"/>
    <dgm:cxn modelId="{F9D0D96A-1BDC-44E8-A9C6-52F1364D3EC8}" type="presParOf" srcId="{3D7CE512-00CC-4433-8996-324CAF70F5B3}" destId="{D38E2C54-158C-4D2A-8D4C-8FED82FB7E0D}" srcOrd="0" destOrd="0" presId="urn:microsoft.com/office/officeart/2005/8/layout/list1"/>
    <dgm:cxn modelId="{83FEAD38-D0A1-41EA-A869-F29D72B5ED74}" type="presParOf" srcId="{D38E2C54-158C-4D2A-8D4C-8FED82FB7E0D}" destId="{8CB7F10A-CD24-411A-AC44-4CA3AC723B45}" srcOrd="0" destOrd="0" presId="urn:microsoft.com/office/officeart/2005/8/layout/list1"/>
    <dgm:cxn modelId="{A2EA823B-2200-4970-AF97-09E7CD1894F0}" type="presParOf" srcId="{D38E2C54-158C-4D2A-8D4C-8FED82FB7E0D}" destId="{A808166C-4BD9-4F07-9287-93ECBF7D7517}" srcOrd="1" destOrd="0" presId="urn:microsoft.com/office/officeart/2005/8/layout/list1"/>
    <dgm:cxn modelId="{D0C37396-A13E-4361-80B5-C8482F765451}" type="presParOf" srcId="{3D7CE512-00CC-4433-8996-324CAF70F5B3}" destId="{B2D111E1-97E9-4A21-AD4E-D4C7728ECB17}" srcOrd="1" destOrd="0" presId="urn:microsoft.com/office/officeart/2005/8/layout/list1"/>
    <dgm:cxn modelId="{602FB828-AF34-4571-B598-86C1AFDE8C66}" type="presParOf" srcId="{3D7CE512-00CC-4433-8996-324CAF70F5B3}" destId="{9EC392E6-179E-4D7C-A531-AB3B4F758972}" srcOrd="2" destOrd="0" presId="urn:microsoft.com/office/officeart/2005/8/layout/list1"/>
    <dgm:cxn modelId="{590890EC-4917-4B62-B216-CE630433FFCD}" type="presParOf" srcId="{3D7CE512-00CC-4433-8996-324CAF70F5B3}" destId="{29A966C0-15D8-4882-8E29-1B3600F38DF2}" srcOrd="3" destOrd="0" presId="urn:microsoft.com/office/officeart/2005/8/layout/list1"/>
    <dgm:cxn modelId="{22233C31-5E54-4131-AAA8-6B2D6E45B5C5}" type="presParOf" srcId="{3D7CE512-00CC-4433-8996-324CAF70F5B3}" destId="{8D868E2A-A061-4301-8213-E0ECE7DF3073}" srcOrd="4" destOrd="0" presId="urn:microsoft.com/office/officeart/2005/8/layout/list1"/>
    <dgm:cxn modelId="{AE3F95D1-645D-4627-B259-0A30A27626E7}" type="presParOf" srcId="{8D868E2A-A061-4301-8213-E0ECE7DF3073}" destId="{0C8E0E19-B537-4C56-95BD-444C3BD9FCF5}" srcOrd="0" destOrd="0" presId="urn:microsoft.com/office/officeart/2005/8/layout/list1"/>
    <dgm:cxn modelId="{75BFD40F-F17F-4006-9E1A-76D96B247157}" type="presParOf" srcId="{8D868E2A-A061-4301-8213-E0ECE7DF3073}" destId="{88B88A6B-922C-4BAB-B899-0D8D33DD8C50}" srcOrd="1" destOrd="0" presId="urn:microsoft.com/office/officeart/2005/8/layout/list1"/>
    <dgm:cxn modelId="{7778F5D0-C123-4F4A-9848-F86564123572}" type="presParOf" srcId="{3D7CE512-00CC-4433-8996-324CAF70F5B3}" destId="{44C49720-41A9-4D65-932B-E5D46538B498}" srcOrd="5" destOrd="0" presId="urn:microsoft.com/office/officeart/2005/8/layout/list1"/>
    <dgm:cxn modelId="{741763EB-6AD7-4334-9B1E-4DE576B011D6}" type="presParOf" srcId="{3D7CE512-00CC-4433-8996-324CAF70F5B3}" destId="{91BA67C4-1B5D-4212-94CB-B924B7EB9BD8}" srcOrd="6" destOrd="0" presId="urn:microsoft.com/office/officeart/2005/8/layout/list1"/>
    <dgm:cxn modelId="{E60D9BBA-409C-46CE-BDB0-15C02DA0D6CC}" type="presParOf" srcId="{3D7CE512-00CC-4433-8996-324CAF70F5B3}" destId="{78C66DE8-950B-4588-837F-D57D65AE8C2C}" srcOrd="7" destOrd="0" presId="urn:microsoft.com/office/officeart/2005/8/layout/list1"/>
    <dgm:cxn modelId="{142AC363-2692-412E-9978-F57F23EC7180}" type="presParOf" srcId="{3D7CE512-00CC-4433-8996-324CAF70F5B3}" destId="{2F4BBDD1-56E6-41FF-89A2-29B3BFF91FA9}" srcOrd="8" destOrd="0" presId="urn:microsoft.com/office/officeart/2005/8/layout/list1"/>
    <dgm:cxn modelId="{B700CF84-E9CB-4222-B967-8F3FFC8ECDD4}" type="presParOf" srcId="{2F4BBDD1-56E6-41FF-89A2-29B3BFF91FA9}" destId="{3183F40A-6B8F-4E89-9ED7-BAE4FEA32CD6}" srcOrd="0" destOrd="0" presId="urn:microsoft.com/office/officeart/2005/8/layout/list1"/>
    <dgm:cxn modelId="{D4E42259-E087-4EB9-9F96-534FABABAB30}" type="presParOf" srcId="{2F4BBDD1-56E6-41FF-89A2-29B3BFF91FA9}" destId="{DADF41F8-CBD7-40BE-8C96-9BCA7BB81DAD}" srcOrd="1" destOrd="0" presId="urn:microsoft.com/office/officeart/2005/8/layout/list1"/>
    <dgm:cxn modelId="{E1203F55-19E5-4932-B461-0B9A6B039C25}" type="presParOf" srcId="{3D7CE512-00CC-4433-8996-324CAF70F5B3}" destId="{8DBF28BD-AEEC-4905-8DE2-A52BD5D66780}" srcOrd="9" destOrd="0" presId="urn:microsoft.com/office/officeart/2005/8/layout/list1"/>
    <dgm:cxn modelId="{0130BC5C-D879-4E00-B773-2D12571C7F6E}" type="presParOf" srcId="{3D7CE512-00CC-4433-8996-324CAF70F5B3}" destId="{5029C96B-3607-4828-AD20-AC6709519AA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AEF94-8A21-4FAD-A46B-D22536E2534E}">
      <dsp:nvSpPr>
        <dsp:cNvPr id="0" name=""/>
        <dsp:cNvSpPr/>
      </dsp:nvSpPr>
      <dsp:spPr>
        <a:xfrm>
          <a:off x="0" y="267046"/>
          <a:ext cx="3904326"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C41129-464C-4C5F-B49B-DDEB8B7A5CE4}">
      <dsp:nvSpPr>
        <dsp:cNvPr id="0" name=""/>
        <dsp:cNvSpPr/>
      </dsp:nvSpPr>
      <dsp:spPr>
        <a:xfrm>
          <a:off x="195216" y="89926"/>
          <a:ext cx="2733028" cy="35424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02" tIns="0" rIns="103302" bIns="0" numCol="1" spcCol="1270" anchor="ctr" anchorCtr="0">
          <a:noAutofit/>
        </a:bodyPr>
        <a:lstStyle/>
        <a:p>
          <a:pPr lvl="0" algn="l" defTabSz="533400" rtl="0">
            <a:lnSpc>
              <a:spcPct val="90000"/>
            </a:lnSpc>
            <a:spcBef>
              <a:spcPct val="0"/>
            </a:spcBef>
            <a:spcAft>
              <a:spcPct val="35000"/>
            </a:spcAft>
          </a:pPr>
          <a:r>
            <a:rPr lang="en-US" sz="1200" kern="1200" smtClean="0"/>
            <a:t>আব্দুল্লাহ আত তারিক </a:t>
          </a:r>
          <a:endParaRPr lang="en-US" sz="1200" kern="1200"/>
        </a:p>
      </dsp:txBody>
      <dsp:txXfrm>
        <a:off x="212509" y="107219"/>
        <a:ext cx="2698442" cy="319654"/>
      </dsp:txXfrm>
    </dsp:sp>
    <dsp:sp modelId="{DDBDC5B3-BA07-44EB-B6CA-7E6690AF152B}">
      <dsp:nvSpPr>
        <dsp:cNvPr id="0" name=""/>
        <dsp:cNvSpPr/>
      </dsp:nvSpPr>
      <dsp:spPr>
        <a:xfrm>
          <a:off x="0" y="811366"/>
          <a:ext cx="3904326"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A91CB3-CEF7-4E90-B054-9B3B0EAF5BAF}">
      <dsp:nvSpPr>
        <dsp:cNvPr id="0" name=""/>
        <dsp:cNvSpPr/>
      </dsp:nvSpPr>
      <dsp:spPr>
        <a:xfrm>
          <a:off x="195216" y="634246"/>
          <a:ext cx="2733028" cy="35424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02" tIns="0" rIns="103302" bIns="0" numCol="1" spcCol="1270" anchor="ctr" anchorCtr="0">
          <a:noAutofit/>
        </a:bodyPr>
        <a:lstStyle/>
        <a:p>
          <a:pPr lvl="0" algn="l" defTabSz="533400" rtl="0">
            <a:lnSpc>
              <a:spcPct val="90000"/>
            </a:lnSpc>
            <a:spcBef>
              <a:spcPct val="0"/>
            </a:spcBef>
            <a:spcAft>
              <a:spcPct val="35000"/>
            </a:spcAft>
          </a:pPr>
          <a:r>
            <a:rPr lang="en-US" sz="1200" kern="1200" dirty="0" smtClean="0"/>
            <a:t>সহকারি শিক্ষক (বাংলা) </a:t>
          </a:r>
          <a:endParaRPr lang="en-US" sz="1200" kern="1200" dirty="0"/>
        </a:p>
      </dsp:txBody>
      <dsp:txXfrm>
        <a:off x="212509" y="651539"/>
        <a:ext cx="2698442" cy="319654"/>
      </dsp:txXfrm>
    </dsp:sp>
    <dsp:sp modelId="{38804B85-540E-4615-9E86-24A02307668C}">
      <dsp:nvSpPr>
        <dsp:cNvPr id="0" name=""/>
        <dsp:cNvSpPr/>
      </dsp:nvSpPr>
      <dsp:spPr>
        <a:xfrm>
          <a:off x="0" y="1355686"/>
          <a:ext cx="3904326"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8244C1-4DA2-43D8-B56F-E91958C930DC}">
      <dsp:nvSpPr>
        <dsp:cNvPr id="0" name=""/>
        <dsp:cNvSpPr/>
      </dsp:nvSpPr>
      <dsp:spPr>
        <a:xfrm>
          <a:off x="195216" y="1178566"/>
          <a:ext cx="2733028" cy="35424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02" tIns="0" rIns="103302" bIns="0" numCol="1" spcCol="1270" anchor="ctr" anchorCtr="0">
          <a:noAutofit/>
        </a:bodyPr>
        <a:lstStyle/>
        <a:p>
          <a:pPr lvl="0" algn="l" defTabSz="533400" rtl="0">
            <a:lnSpc>
              <a:spcPct val="90000"/>
            </a:lnSpc>
            <a:spcBef>
              <a:spcPct val="0"/>
            </a:spcBef>
            <a:spcAft>
              <a:spcPct val="35000"/>
            </a:spcAft>
          </a:pPr>
          <a:r>
            <a:rPr lang="en-US" sz="1200" kern="1200" dirty="0" smtClean="0"/>
            <a:t>শুভেচ্ছা প্রিপারেটরি স্কুল</a:t>
          </a:r>
          <a:endParaRPr lang="en-US" sz="1200" kern="1200" dirty="0"/>
        </a:p>
      </dsp:txBody>
      <dsp:txXfrm>
        <a:off x="212509" y="1195859"/>
        <a:ext cx="2698442" cy="319654"/>
      </dsp:txXfrm>
    </dsp:sp>
    <dsp:sp modelId="{DE38ADD6-173E-44AB-ADA1-8900EDA45E15}">
      <dsp:nvSpPr>
        <dsp:cNvPr id="0" name=""/>
        <dsp:cNvSpPr/>
      </dsp:nvSpPr>
      <dsp:spPr>
        <a:xfrm>
          <a:off x="0" y="1900006"/>
          <a:ext cx="3904326"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ED0851-C0D4-4EC5-B832-18304B43B2A4}">
      <dsp:nvSpPr>
        <dsp:cNvPr id="0" name=""/>
        <dsp:cNvSpPr/>
      </dsp:nvSpPr>
      <dsp:spPr>
        <a:xfrm>
          <a:off x="195216" y="1722886"/>
          <a:ext cx="2733028" cy="35424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02" tIns="0" rIns="103302" bIns="0" numCol="1" spcCol="1270" anchor="ctr" anchorCtr="0">
          <a:noAutofit/>
        </a:bodyPr>
        <a:lstStyle/>
        <a:p>
          <a:pPr lvl="0" algn="l" defTabSz="533400" rtl="0">
            <a:lnSpc>
              <a:spcPct val="90000"/>
            </a:lnSpc>
            <a:spcBef>
              <a:spcPct val="0"/>
            </a:spcBef>
            <a:spcAft>
              <a:spcPct val="35000"/>
            </a:spcAft>
          </a:pPr>
          <a:r>
            <a:rPr lang="en-US" sz="1200" kern="1200" smtClean="0"/>
            <a:t>মাগুরা সদর, মাগুরা</a:t>
          </a:r>
          <a:endParaRPr lang="en-US" sz="1200" kern="1200"/>
        </a:p>
      </dsp:txBody>
      <dsp:txXfrm>
        <a:off x="212509" y="1740179"/>
        <a:ext cx="2698442" cy="319654"/>
      </dsp:txXfrm>
    </dsp:sp>
    <dsp:sp modelId="{06127D3C-B186-48D2-ABE9-E342D71172A1}">
      <dsp:nvSpPr>
        <dsp:cNvPr id="0" name=""/>
        <dsp:cNvSpPr/>
      </dsp:nvSpPr>
      <dsp:spPr>
        <a:xfrm>
          <a:off x="0" y="2444326"/>
          <a:ext cx="3904326"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C0006-7B57-42DA-AB50-BD1F68C943D9}">
      <dsp:nvSpPr>
        <dsp:cNvPr id="0" name=""/>
        <dsp:cNvSpPr/>
      </dsp:nvSpPr>
      <dsp:spPr>
        <a:xfrm>
          <a:off x="195216" y="2267206"/>
          <a:ext cx="2733028" cy="35424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02" tIns="0" rIns="103302" bIns="0" numCol="1" spcCol="1270" anchor="ctr" anchorCtr="0">
          <a:noAutofit/>
        </a:bodyPr>
        <a:lstStyle/>
        <a:p>
          <a:pPr lvl="0" algn="l" defTabSz="533400" rtl="0">
            <a:lnSpc>
              <a:spcPct val="90000"/>
            </a:lnSpc>
            <a:spcBef>
              <a:spcPct val="0"/>
            </a:spcBef>
            <a:spcAft>
              <a:spcPct val="35000"/>
            </a:spcAft>
          </a:pPr>
          <a:r>
            <a:rPr lang="en-US" sz="1200" kern="1200" smtClean="0"/>
            <a:t>মোবাইল  : ০১৭১১২৬৫২৩১</a:t>
          </a:r>
          <a:endParaRPr lang="en-US" sz="1200" kern="1200"/>
        </a:p>
      </dsp:txBody>
      <dsp:txXfrm>
        <a:off x="212509" y="2284499"/>
        <a:ext cx="2698442" cy="319654"/>
      </dsp:txXfrm>
    </dsp:sp>
    <dsp:sp modelId="{AA4E621F-02B8-42CF-BD77-39CCB986294A}">
      <dsp:nvSpPr>
        <dsp:cNvPr id="0" name=""/>
        <dsp:cNvSpPr/>
      </dsp:nvSpPr>
      <dsp:spPr>
        <a:xfrm>
          <a:off x="0" y="2988646"/>
          <a:ext cx="3904326"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0D787-612D-45EB-8552-61BCF1179102}">
      <dsp:nvSpPr>
        <dsp:cNvPr id="0" name=""/>
        <dsp:cNvSpPr/>
      </dsp:nvSpPr>
      <dsp:spPr>
        <a:xfrm>
          <a:off x="195216" y="2811526"/>
          <a:ext cx="2733028" cy="354240"/>
        </a:xfrm>
        <a:prstGeom prst="roundRect">
          <a:avLst/>
        </a:prstGeom>
        <a:solidFill>
          <a:schemeClr val="bg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302" tIns="0" rIns="103302" bIns="0" numCol="1" spcCol="1270" anchor="ctr" anchorCtr="0">
          <a:noAutofit/>
        </a:bodyPr>
        <a:lstStyle/>
        <a:p>
          <a:pPr lvl="0" algn="l" defTabSz="533400" rtl="0">
            <a:lnSpc>
              <a:spcPct val="90000"/>
            </a:lnSpc>
            <a:spcBef>
              <a:spcPct val="0"/>
            </a:spcBef>
            <a:spcAft>
              <a:spcPct val="35000"/>
            </a:spcAft>
          </a:pPr>
          <a:r>
            <a:rPr lang="en-US" sz="1200" kern="1200" dirty="0" smtClean="0"/>
            <a:t>E-mail       </a:t>
          </a:r>
          <a:r>
            <a:rPr lang="en-US" sz="1200" b="1" kern="1200" dirty="0" smtClean="0"/>
            <a:t>: </a:t>
          </a:r>
          <a:r>
            <a:rPr lang="en-US" sz="1200" kern="1200" dirty="0" smtClean="0"/>
            <a:t>tariqmagura@gmail.com</a:t>
          </a:r>
          <a:endParaRPr lang="en-US" sz="1200" kern="1200" dirty="0"/>
        </a:p>
      </dsp:txBody>
      <dsp:txXfrm>
        <a:off x="212509" y="2828819"/>
        <a:ext cx="2698442" cy="3196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53A73-A9D0-459D-A7F8-59B8FC49DDB5}">
      <dsp:nvSpPr>
        <dsp:cNvPr id="0" name=""/>
        <dsp:cNvSpPr/>
      </dsp:nvSpPr>
      <dsp:spPr>
        <a:xfrm>
          <a:off x="0" y="0"/>
          <a:ext cx="2150500" cy="2150500"/>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B505EA1-C787-411E-A50D-D8CD927754EB}">
      <dsp:nvSpPr>
        <dsp:cNvPr id="0" name=""/>
        <dsp:cNvSpPr/>
      </dsp:nvSpPr>
      <dsp:spPr>
        <a:xfrm>
          <a:off x="1075250" y="0"/>
          <a:ext cx="3209029" cy="2150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শ্রেণি	: 	অষ্টম</a:t>
          </a:r>
          <a:endParaRPr lang="en-US" sz="1700" kern="1200"/>
        </a:p>
      </dsp:txBody>
      <dsp:txXfrm>
        <a:off x="1075250" y="0"/>
        <a:ext cx="3209029" cy="456981"/>
      </dsp:txXfrm>
    </dsp:sp>
    <dsp:sp modelId="{8411E7FE-6690-4E04-8878-61DBD2A774A0}">
      <dsp:nvSpPr>
        <dsp:cNvPr id="0" name=""/>
        <dsp:cNvSpPr/>
      </dsp:nvSpPr>
      <dsp:spPr>
        <a:xfrm>
          <a:off x="282253" y="456981"/>
          <a:ext cx="1585994" cy="1585994"/>
        </a:xfrm>
        <a:prstGeom prst="pie">
          <a:avLst>
            <a:gd name="adj1" fmla="val 5400000"/>
            <a:gd name="adj2" fmla="val 16200000"/>
          </a:avLst>
        </a:prstGeom>
        <a:solidFill>
          <a:schemeClr val="accent5">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3332691-4A11-49DC-9A40-C2BA7A6F6E6F}">
      <dsp:nvSpPr>
        <dsp:cNvPr id="0" name=""/>
        <dsp:cNvSpPr/>
      </dsp:nvSpPr>
      <dsp:spPr>
        <a:xfrm>
          <a:off x="1075250" y="456981"/>
          <a:ext cx="3209029" cy="158599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err="1" smtClean="0"/>
            <a:t>বিষয়</a:t>
          </a:r>
          <a:r>
            <a:rPr lang="en-US" sz="1700" kern="1200" dirty="0" smtClean="0"/>
            <a:t>	: 	</a:t>
          </a:r>
          <a:r>
            <a:rPr lang="en-US" sz="1700" kern="1200" dirty="0" err="1" smtClean="0"/>
            <a:t>সাহিত্য</a:t>
          </a:r>
          <a:r>
            <a:rPr lang="en-US" sz="1700" kern="1200" dirty="0" smtClean="0"/>
            <a:t> </a:t>
          </a:r>
          <a:r>
            <a:rPr lang="en-US" sz="1700" kern="1200" dirty="0" err="1" smtClean="0"/>
            <a:t>কণিকা</a:t>
          </a:r>
          <a:endParaRPr lang="en-US" sz="1700" kern="1200" dirty="0"/>
        </a:p>
      </dsp:txBody>
      <dsp:txXfrm>
        <a:off x="1075250" y="456981"/>
        <a:ext cx="3209029" cy="456981"/>
      </dsp:txXfrm>
    </dsp:sp>
    <dsp:sp modelId="{8E562A9F-9DAB-479B-9026-4F3693A0B1A7}">
      <dsp:nvSpPr>
        <dsp:cNvPr id="0" name=""/>
        <dsp:cNvSpPr/>
      </dsp:nvSpPr>
      <dsp:spPr>
        <a:xfrm>
          <a:off x="564506" y="913962"/>
          <a:ext cx="1021487" cy="1021487"/>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C4FF2E3-2215-4569-A554-2CB9B20DB352}">
      <dsp:nvSpPr>
        <dsp:cNvPr id="0" name=""/>
        <dsp:cNvSpPr/>
      </dsp:nvSpPr>
      <dsp:spPr>
        <a:xfrm>
          <a:off x="1075250" y="913962"/>
          <a:ext cx="3209029" cy="102148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সময়	: 	৫০ মিনিট</a:t>
          </a:r>
          <a:endParaRPr lang="en-US" sz="1700" kern="1200"/>
        </a:p>
      </dsp:txBody>
      <dsp:txXfrm>
        <a:off x="1075250" y="913962"/>
        <a:ext cx="3209029" cy="456981"/>
      </dsp:txXfrm>
    </dsp:sp>
    <dsp:sp modelId="{6F703F5D-F5B6-4742-9ACF-2D2A632E080E}">
      <dsp:nvSpPr>
        <dsp:cNvPr id="0" name=""/>
        <dsp:cNvSpPr/>
      </dsp:nvSpPr>
      <dsp:spPr>
        <a:xfrm>
          <a:off x="846759" y="1370944"/>
          <a:ext cx="456981" cy="456981"/>
        </a:xfrm>
        <a:prstGeom prst="pie">
          <a:avLst>
            <a:gd name="adj1" fmla="val 5400000"/>
            <a:gd name="adj2" fmla="val 16200000"/>
          </a:avLst>
        </a:prstGeom>
        <a:solidFill>
          <a:schemeClr val="accent5">
            <a:lumMod val="40000"/>
            <a:lumOff val="6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027EABD-5B68-49AA-9136-EDED76D28A7A}">
      <dsp:nvSpPr>
        <dsp:cNvPr id="0" name=""/>
        <dsp:cNvSpPr/>
      </dsp:nvSpPr>
      <dsp:spPr>
        <a:xfrm>
          <a:off x="1075250" y="1370944"/>
          <a:ext cx="3209029" cy="45698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err="1" smtClean="0"/>
            <a:t>তারিখ</a:t>
          </a:r>
          <a:r>
            <a:rPr lang="en-US" sz="1700" kern="1200" dirty="0" smtClean="0"/>
            <a:t>	: 	০৯.১১.২০২০</a:t>
          </a:r>
          <a:endParaRPr lang="en-US" sz="1700" kern="1200" dirty="0"/>
        </a:p>
      </dsp:txBody>
      <dsp:txXfrm>
        <a:off x="1075250" y="1370944"/>
        <a:ext cx="3209029" cy="4569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8EF93-7A1A-422D-8859-DE58382F0A33}">
      <dsp:nvSpPr>
        <dsp:cNvPr id="0" name=""/>
        <dsp:cNvSpPr/>
      </dsp:nvSpPr>
      <dsp:spPr>
        <a:xfrm>
          <a:off x="0" y="0"/>
          <a:ext cx="1024891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BD49A31-0AF1-4A9F-95AA-AFE925FD2210}">
      <dsp:nvSpPr>
        <dsp:cNvPr id="0" name=""/>
        <dsp:cNvSpPr/>
      </dsp:nvSpPr>
      <dsp:spPr>
        <a:xfrm>
          <a:off x="0" y="0"/>
          <a:ext cx="10248912" cy="669239"/>
        </a:xfrm>
        <a:prstGeom prst="rect">
          <a:avLst/>
        </a:prstGeom>
        <a:noFill/>
        <a:ln w="7620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0" kern="1200" dirty="0" smtClean="0">
              <a:solidFill>
                <a:schemeClr val="tx1"/>
              </a:solidFill>
              <a:latin typeface="NikoshBAN" panose="02000000000000000000" pitchFamily="2" charset="0"/>
              <a:cs typeface="NikoshBAN" panose="02000000000000000000" pitchFamily="2" charset="0"/>
            </a:rPr>
            <a:t>1.</a:t>
          </a:r>
          <a:r>
            <a:rPr lang="bn-IN" sz="3600" b="0" kern="1200" dirty="0" smtClean="0">
              <a:solidFill>
                <a:schemeClr val="tx1"/>
              </a:solidFill>
              <a:latin typeface="NikoshBAN" panose="02000000000000000000" pitchFamily="2" charset="0"/>
              <a:cs typeface="NikoshBAN" panose="02000000000000000000" pitchFamily="2" charset="0"/>
            </a:rPr>
            <a:t> </a:t>
          </a:r>
          <a:r>
            <a:rPr lang="en-US" sz="3600" b="0" kern="1200" dirty="0" err="1" smtClean="0">
              <a:solidFill>
                <a:schemeClr val="tx1"/>
              </a:solidFill>
              <a:latin typeface="NikoshBAN" panose="02000000000000000000" pitchFamily="2" charset="0"/>
              <a:cs typeface="NikoshBAN" panose="02000000000000000000" pitchFamily="2" charset="0"/>
            </a:rPr>
            <a:t>নাট্যকার</a:t>
          </a:r>
          <a:r>
            <a:rPr lang="bn-IN" sz="3600" b="0" kern="1200" dirty="0" smtClean="0">
              <a:solidFill>
                <a:schemeClr val="tx1"/>
              </a:solidFill>
              <a:latin typeface="NikoshBAN" panose="02000000000000000000" pitchFamily="2" charset="0"/>
              <a:cs typeface="NikoshBAN" panose="02000000000000000000" pitchFamily="2" charset="0"/>
            </a:rPr>
            <a:t> </a:t>
          </a:r>
          <a:r>
            <a:rPr lang="en-US" sz="3600" b="0" kern="1200" dirty="0" smtClean="0">
              <a:solidFill>
                <a:schemeClr val="tx1"/>
              </a:solidFill>
              <a:latin typeface="NikoshBAN" panose="02000000000000000000" pitchFamily="2" charset="0"/>
              <a:cs typeface="NikoshBAN" panose="02000000000000000000" pitchFamily="2" charset="0"/>
            </a:rPr>
            <a:t>পরিচিতি </a:t>
          </a:r>
          <a:r>
            <a:rPr lang="en-US" sz="3600" b="0" kern="1200" dirty="0" err="1" smtClean="0">
              <a:solidFill>
                <a:schemeClr val="tx1"/>
              </a:solidFill>
              <a:latin typeface="NikoshBAN" panose="02000000000000000000" pitchFamily="2" charset="0"/>
              <a:cs typeface="NikoshBAN" panose="02000000000000000000" pitchFamily="2" charset="0"/>
            </a:rPr>
            <a:t>বলতে</a:t>
          </a:r>
          <a:r>
            <a:rPr lang="en-US" sz="3600" b="0" kern="1200" dirty="0" smtClean="0">
              <a:solidFill>
                <a:schemeClr val="tx1"/>
              </a:solidFill>
              <a:latin typeface="NikoshBAN" panose="02000000000000000000" pitchFamily="2" charset="0"/>
              <a:cs typeface="NikoshBAN" panose="02000000000000000000" pitchFamily="2" charset="0"/>
            </a:rPr>
            <a:t> </a:t>
          </a:r>
          <a:r>
            <a:rPr lang="bn-IN" sz="3600" b="0" kern="1200" dirty="0" smtClean="0">
              <a:solidFill>
                <a:schemeClr val="tx1"/>
              </a:solidFill>
              <a:latin typeface="NikoshBAN" panose="02000000000000000000" pitchFamily="2" charset="0"/>
              <a:cs typeface="NikoshBAN" panose="02000000000000000000" pitchFamily="2" charset="0"/>
            </a:rPr>
            <a:t>পারবে</a:t>
          </a:r>
          <a:r>
            <a:rPr lang="bn-BD" sz="2800" b="0" kern="1200" dirty="0" smtClean="0">
              <a:solidFill>
                <a:schemeClr val="tx1"/>
              </a:solidFill>
            </a:rPr>
            <a:t>;</a:t>
          </a:r>
          <a:r>
            <a:rPr lang="bn-IN" sz="2800" b="0" kern="1200" dirty="0" smtClean="0">
              <a:solidFill>
                <a:schemeClr val="tx1"/>
              </a:solidFill>
            </a:rPr>
            <a:t> </a:t>
          </a:r>
          <a:endParaRPr lang="en-US" sz="2800" b="0" kern="1200" dirty="0">
            <a:solidFill>
              <a:schemeClr val="tx1"/>
            </a:solidFill>
          </a:endParaRPr>
        </a:p>
      </dsp:txBody>
      <dsp:txXfrm>
        <a:off x="0" y="0"/>
        <a:ext cx="10248912" cy="669239"/>
      </dsp:txXfrm>
    </dsp:sp>
    <dsp:sp modelId="{C49D6458-3BD6-41AE-B94B-6B75348C23C9}">
      <dsp:nvSpPr>
        <dsp:cNvPr id="0" name=""/>
        <dsp:cNvSpPr/>
      </dsp:nvSpPr>
      <dsp:spPr>
        <a:xfrm>
          <a:off x="0" y="669239"/>
          <a:ext cx="1024891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1309EC-4BE9-4DD2-81EC-9EE0197D5DEA}">
      <dsp:nvSpPr>
        <dsp:cNvPr id="0" name=""/>
        <dsp:cNvSpPr/>
      </dsp:nvSpPr>
      <dsp:spPr>
        <a:xfrm>
          <a:off x="0" y="669239"/>
          <a:ext cx="10248912" cy="669239"/>
        </a:xfrm>
        <a:prstGeom prst="rect">
          <a:avLst/>
        </a:prstGeom>
        <a:noFill/>
        <a:ln w="7620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0" kern="1200" dirty="0" smtClean="0">
              <a:solidFill>
                <a:schemeClr val="tx1"/>
              </a:solidFill>
              <a:latin typeface="NikoshBAN" panose="02000000000000000000" pitchFamily="2" charset="0"/>
              <a:cs typeface="NikoshBAN" panose="02000000000000000000" pitchFamily="2" charset="0"/>
            </a:rPr>
            <a:t>2.</a:t>
          </a:r>
          <a:r>
            <a:rPr lang="bn-IN" sz="3600" b="0" kern="1200" dirty="0" smtClean="0">
              <a:solidFill>
                <a:schemeClr val="tx1"/>
              </a:solidFill>
              <a:latin typeface="NikoshBAN" panose="02000000000000000000" pitchFamily="2" charset="0"/>
              <a:cs typeface="NikoshBAN" panose="02000000000000000000" pitchFamily="2" charset="0"/>
            </a:rPr>
            <a:t> </a:t>
          </a:r>
          <a:r>
            <a:rPr lang="en-US" sz="3600" b="0" kern="1200" dirty="0" err="1" smtClean="0">
              <a:solidFill>
                <a:schemeClr val="tx1"/>
              </a:solidFill>
              <a:latin typeface="NikoshBAN" panose="02000000000000000000" pitchFamily="2" charset="0"/>
              <a:cs typeface="NikoshBAN" panose="02000000000000000000" pitchFamily="2" charset="0"/>
            </a:rPr>
            <a:t>নতুন</a:t>
          </a:r>
          <a:r>
            <a:rPr lang="en-US" sz="3600" b="0" kern="1200" dirty="0" smtClean="0">
              <a:solidFill>
                <a:schemeClr val="tx1"/>
              </a:solidFill>
              <a:latin typeface="NikoshBAN" panose="02000000000000000000" pitchFamily="2" charset="0"/>
              <a:cs typeface="NikoshBAN" panose="02000000000000000000" pitchFamily="2" charset="0"/>
            </a:rPr>
            <a:t> </a:t>
          </a:r>
          <a:r>
            <a:rPr lang="bn-IN" sz="3600" b="0" kern="1200" dirty="0" smtClean="0">
              <a:solidFill>
                <a:schemeClr val="tx1"/>
              </a:solidFill>
              <a:latin typeface="NikoshBAN" panose="02000000000000000000" pitchFamily="2" charset="0"/>
              <a:cs typeface="NikoshBAN" panose="02000000000000000000" pitchFamily="2" charset="0"/>
            </a:rPr>
            <a:t>শব্দ</a:t>
          </a:r>
          <a:r>
            <a:rPr lang="en-US" sz="3600" b="0" kern="1200" dirty="0" err="1" smtClean="0">
              <a:solidFill>
                <a:schemeClr val="tx1"/>
              </a:solidFill>
              <a:latin typeface="NikoshBAN" panose="02000000000000000000" pitchFamily="2" charset="0"/>
              <a:cs typeface="NikoshBAN" panose="02000000000000000000" pitchFamily="2" charset="0"/>
            </a:rPr>
            <a:t>গুলো</a:t>
          </a:r>
          <a:r>
            <a:rPr lang="en-US" sz="3600" b="0" kern="1200" dirty="0" smtClean="0">
              <a:solidFill>
                <a:schemeClr val="tx1"/>
              </a:solidFill>
              <a:latin typeface="NikoshBAN" panose="02000000000000000000" pitchFamily="2" charset="0"/>
              <a:cs typeface="NikoshBAN" panose="02000000000000000000" pitchFamily="2" charset="0"/>
            </a:rPr>
            <a:t> </a:t>
          </a:r>
          <a:r>
            <a:rPr lang="en-US" sz="3600" b="0" kern="1200" dirty="0" err="1" smtClean="0">
              <a:solidFill>
                <a:schemeClr val="tx1"/>
              </a:solidFill>
              <a:latin typeface="NikoshBAN" panose="02000000000000000000" pitchFamily="2" charset="0"/>
              <a:cs typeface="NikoshBAN" panose="02000000000000000000" pitchFamily="2" charset="0"/>
            </a:rPr>
            <a:t>প্রয়োগ</a:t>
          </a:r>
          <a:r>
            <a:rPr lang="en-US" sz="3600" b="0" kern="1200" dirty="0" smtClean="0">
              <a:solidFill>
                <a:schemeClr val="tx1"/>
              </a:solidFill>
              <a:latin typeface="NikoshBAN" panose="02000000000000000000" pitchFamily="2" charset="0"/>
              <a:cs typeface="NikoshBAN" panose="02000000000000000000" pitchFamily="2" charset="0"/>
            </a:rPr>
            <a:t> </a:t>
          </a:r>
          <a:r>
            <a:rPr lang="en-US" sz="3600" b="0" kern="1200" dirty="0" err="1" smtClean="0">
              <a:solidFill>
                <a:schemeClr val="tx1"/>
              </a:solidFill>
              <a:latin typeface="NikoshBAN" panose="02000000000000000000" pitchFamily="2" charset="0"/>
              <a:cs typeface="NikoshBAN" panose="02000000000000000000" pitchFamily="2" charset="0"/>
            </a:rPr>
            <a:t>করে</a:t>
          </a:r>
          <a:r>
            <a:rPr lang="en-US" sz="3600" b="0" kern="1200" dirty="0" smtClean="0">
              <a:solidFill>
                <a:schemeClr val="tx1"/>
              </a:solidFill>
              <a:latin typeface="NikoshBAN" panose="02000000000000000000" pitchFamily="2" charset="0"/>
              <a:cs typeface="NikoshBAN" panose="02000000000000000000" pitchFamily="2" charset="0"/>
            </a:rPr>
            <a:t> </a:t>
          </a:r>
          <a:r>
            <a:rPr lang="bn-BD" sz="3600" b="0" kern="1200" dirty="0" smtClean="0">
              <a:solidFill>
                <a:schemeClr val="tx1"/>
              </a:solidFill>
              <a:latin typeface="NikoshBAN" panose="02000000000000000000" pitchFamily="2" charset="0"/>
              <a:cs typeface="NikoshBAN" panose="02000000000000000000" pitchFamily="2" charset="0"/>
            </a:rPr>
            <a:t>বাক্য গঠন করতে</a:t>
          </a:r>
          <a:r>
            <a:rPr lang="en-US" sz="3600" b="0" kern="1200" dirty="0" smtClean="0">
              <a:solidFill>
                <a:schemeClr val="tx1"/>
              </a:solidFill>
              <a:latin typeface="NikoshBAN" panose="02000000000000000000" pitchFamily="2" charset="0"/>
              <a:cs typeface="NikoshBAN" panose="02000000000000000000" pitchFamily="2" charset="0"/>
            </a:rPr>
            <a:t> </a:t>
          </a:r>
          <a:r>
            <a:rPr lang="bn-IN" sz="3600" b="0" kern="1200" dirty="0" smtClean="0">
              <a:solidFill>
                <a:schemeClr val="tx1"/>
              </a:solidFill>
              <a:latin typeface="NikoshBAN" panose="02000000000000000000" pitchFamily="2" charset="0"/>
              <a:cs typeface="NikoshBAN" panose="02000000000000000000" pitchFamily="2" charset="0"/>
            </a:rPr>
            <a:t>পারবে</a:t>
          </a:r>
          <a:r>
            <a:rPr lang="bn-BD" sz="3600" b="0" kern="1200" dirty="0" smtClean="0">
              <a:solidFill>
                <a:schemeClr val="tx1"/>
              </a:solidFill>
            </a:rPr>
            <a:t>; </a:t>
          </a:r>
          <a:endParaRPr lang="en-US" sz="3600" b="0" kern="1200" dirty="0">
            <a:solidFill>
              <a:schemeClr val="tx1"/>
            </a:solidFill>
          </a:endParaRPr>
        </a:p>
      </dsp:txBody>
      <dsp:txXfrm>
        <a:off x="0" y="669239"/>
        <a:ext cx="10248912" cy="669239"/>
      </dsp:txXfrm>
    </dsp:sp>
    <dsp:sp modelId="{E915F293-1971-4E1F-8386-1875EA03326C}">
      <dsp:nvSpPr>
        <dsp:cNvPr id="0" name=""/>
        <dsp:cNvSpPr/>
      </dsp:nvSpPr>
      <dsp:spPr>
        <a:xfrm>
          <a:off x="0" y="1338479"/>
          <a:ext cx="1024891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7F9F8F6-895C-4743-AC04-A89FA1620124}">
      <dsp:nvSpPr>
        <dsp:cNvPr id="0" name=""/>
        <dsp:cNvSpPr/>
      </dsp:nvSpPr>
      <dsp:spPr>
        <a:xfrm>
          <a:off x="0" y="1338479"/>
          <a:ext cx="10248912" cy="669239"/>
        </a:xfrm>
        <a:prstGeom prst="rect">
          <a:avLst/>
        </a:prstGeom>
        <a:noFill/>
        <a:ln w="7620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0" kern="1200" dirty="0" smtClean="0">
              <a:latin typeface="NikoshBAN" panose="02000000000000000000" pitchFamily="2" charset="0"/>
              <a:cs typeface="NikoshBAN" panose="02000000000000000000" pitchFamily="2" charset="0"/>
            </a:rPr>
            <a:t>3.</a:t>
          </a:r>
          <a:r>
            <a:rPr lang="bn-IN"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নাটক</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কী</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তা</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ব্যাখ্যা</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করতে</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পারবে</a:t>
          </a:r>
          <a:r>
            <a:rPr lang="en-US" sz="3600" b="0" kern="1200" dirty="0" smtClean="0">
              <a:latin typeface="NikoshBAN" panose="02000000000000000000" pitchFamily="2" charset="0"/>
              <a:cs typeface="NikoshBAN" panose="02000000000000000000" pitchFamily="2" charset="0"/>
            </a:rPr>
            <a:t>;</a:t>
          </a:r>
          <a:endParaRPr lang="en-US" sz="3600" b="0" kern="1200" dirty="0">
            <a:latin typeface="NikoshBAN" panose="02000000000000000000" pitchFamily="2" charset="0"/>
            <a:cs typeface="NikoshBAN" panose="02000000000000000000" pitchFamily="2" charset="0"/>
          </a:endParaRPr>
        </a:p>
      </dsp:txBody>
      <dsp:txXfrm>
        <a:off x="0" y="1338479"/>
        <a:ext cx="10248912" cy="669239"/>
      </dsp:txXfrm>
    </dsp:sp>
    <dsp:sp modelId="{55A527BF-18AF-4B2C-9B5E-3836956E16C3}">
      <dsp:nvSpPr>
        <dsp:cNvPr id="0" name=""/>
        <dsp:cNvSpPr/>
      </dsp:nvSpPr>
      <dsp:spPr>
        <a:xfrm>
          <a:off x="0" y="2007719"/>
          <a:ext cx="1024891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C8245C-4D0D-4B6A-BBCD-BD588446AFEC}">
      <dsp:nvSpPr>
        <dsp:cNvPr id="0" name=""/>
        <dsp:cNvSpPr/>
      </dsp:nvSpPr>
      <dsp:spPr>
        <a:xfrm>
          <a:off x="0" y="2007719"/>
          <a:ext cx="10248912" cy="669239"/>
        </a:xfrm>
        <a:prstGeom prst="rect">
          <a:avLst/>
        </a:prstGeom>
        <a:noFill/>
        <a:ln w="76200">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b="0" kern="1200" dirty="0" smtClean="0">
              <a:latin typeface="NikoshBAN" panose="02000000000000000000" pitchFamily="2" charset="0"/>
              <a:cs typeface="NikoshBAN" panose="02000000000000000000" pitchFamily="2" charset="0"/>
            </a:rPr>
            <a:t>4.</a:t>
          </a:r>
          <a:r>
            <a:rPr lang="bn-IN" sz="3600" b="0" kern="1200" dirty="0" smtClean="0">
              <a:latin typeface="NikoshBAN" panose="02000000000000000000" pitchFamily="2" charset="0"/>
              <a:cs typeface="NikoshBAN" panose="02000000000000000000" pitchFamily="2" charset="0"/>
            </a:rPr>
            <a:t> </a:t>
          </a:r>
          <a:r>
            <a:rPr lang="en-US" sz="3600" b="0" kern="1200" dirty="0" smtClean="0">
              <a:latin typeface="NikoshBAN" panose="02000000000000000000" pitchFamily="2" charset="0"/>
              <a:cs typeface="NikoshBAN" panose="02000000000000000000" pitchFamily="2" charset="0"/>
            </a:rPr>
            <a:t>‘</a:t>
          </a:r>
          <a:r>
            <a:rPr lang="en-US" sz="3600" b="0" kern="1200" dirty="0" err="1" smtClean="0">
              <a:latin typeface="NikoshBAN" panose="02000000000000000000" pitchFamily="2" charset="0"/>
              <a:cs typeface="NikoshBAN" panose="02000000000000000000" pitchFamily="2" charset="0"/>
            </a:rPr>
            <a:t>সুখ</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একটি</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আপেক্ষিক</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ব্যাপার</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উপলব্ধি</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গ্রহণ</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করতে</a:t>
          </a:r>
          <a:r>
            <a:rPr lang="en-US" sz="3600" b="0" kern="1200" dirty="0" smtClean="0">
              <a:latin typeface="NikoshBAN" panose="02000000000000000000" pitchFamily="2" charset="0"/>
              <a:cs typeface="NikoshBAN" panose="02000000000000000000" pitchFamily="2" charset="0"/>
            </a:rPr>
            <a:t> </a:t>
          </a:r>
          <a:r>
            <a:rPr lang="en-US" sz="3600" b="0" kern="1200" dirty="0" err="1" smtClean="0">
              <a:latin typeface="NikoshBAN" panose="02000000000000000000" pitchFamily="2" charset="0"/>
              <a:cs typeface="NikoshBAN" panose="02000000000000000000" pitchFamily="2" charset="0"/>
            </a:rPr>
            <a:t>পারবে</a:t>
          </a:r>
          <a:r>
            <a:rPr lang="en-US" sz="3600" b="0" kern="1200" dirty="0" smtClean="0">
              <a:latin typeface="NikoshBAN" panose="02000000000000000000" pitchFamily="2" charset="0"/>
              <a:cs typeface="NikoshBAN" panose="02000000000000000000" pitchFamily="2" charset="0"/>
            </a:rPr>
            <a:t>;</a:t>
          </a:r>
          <a:r>
            <a:rPr lang="bn-BD" sz="3600" b="0" kern="1200" dirty="0" smtClean="0">
              <a:latin typeface="NikoshBAN" panose="02000000000000000000" pitchFamily="2" charset="0"/>
              <a:cs typeface="NikoshBAN" panose="02000000000000000000" pitchFamily="2" charset="0"/>
            </a:rPr>
            <a:t>    </a:t>
          </a:r>
          <a:endParaRPr lang="en-US" sz="3600" b="0" kern="1200" dirty="0">
            <a:latin typeface="NikoshBAN" panose="02000000000000000000" pitchFamily="2" charset="0"/>
            <a:cs typeface="NikoshBAN" panose="02000000000000000000" pitchFamily="2" charset="0"/>
          </a:endParaRPr>
        </a:p>
      </dsp:txBody>
      <dsp:txXfrm>
        <a:off x="0" y="2007719"/>
        <a:ext cx="10248912" cy="6692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92E6-179E-4D7C-A531-AB3B4F758972}">
      <dsp:nvSpPr>
        <dsp:cNvPr id="0" name=""/>
        <dsp:cNvSpPr/>
      </dsp:nvSpPr>
      <dsp:spPr>
        <a:xfrm>
          <a:off x="0" y="11896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808166C-4BD9-4F07-9287-93ECBF7D7517}">
      <dsp:nvSpPr>
        <dsp:cNvPr id="0" name=""/>
        <dsp:cNvSpPr/>
      </dsp:nvSpPr>
      <dsp:spPr>
        <a:xfrm>
          <a:off x="165593" y="3040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আব্দুল্লাহ আত তারিক</a:t>
          </a:r>
          <a:endParaRPr lang="en-US" sz="1400" kern="1200" dirty="0">
            <a:latin typeface="NikoshBAN" panose="02000000000000000000" pitchFamily="2" charset="0"/>
            <a:cs typeface="NikoshBAN" panose="02000000000000000000" pitchFamily="2" charset="0"/>
          </a:endParaRPr>
        </a:p>
      </dsp:txBody>
      <dsp:txXfrm>
        <a:off x="174239" y="39054"/>
        <a:ext cx="2301016" cy="159828"/>
      </dsp:txXfrm>
    </dsp:sp>
    <dsp:sp modelId="{91BA67C4-1B5D-4212-94CB-B924B7EB9BD8}">
      <dsp:nvSpPr>
        <dsp:cNvPr id="0" name=""/>
        <dsp:cNvSpPr/>
      </dsp:nvSpPr>
      <dsp:spPr>
        <a:xfrm>
          <a:off x="0" y="39112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B88A6B-922C-4BAB-B899-0D8D33DD8C50}">
      <dsp:nvSpPr>
        <dsp:cNvPr id="0" name=""/>
        <dsp:cNvSpPr/>
      </dsp:nvSpPr>
      <dsp:spPr>
        <a:xfrm>
          <a:off x="165593" y="30256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 সহকারি শিক্ষক (বাংলা) </a:t>
          </a:r>
          <a:endParaRPr lang="en-US" sz="1400" kern="1200" dirty="0">
            <a:latin typeface="NikoshBAN" panose="02000000000000000000" pitchFamily="2" charset="0"/>
            <a:cs typeface="NikoshBAN" panose="02000000000000000000" pitchFamily="2" charset="0"/>
          </a:endParaRPr>
        </a:p>
      </dsp:txBody>
      <dsp:txXfrm>
        <a:off x="174239" y="311214"/>
        <a:ext cx="2301016" cy="159828"/>
      </dsp:txXfrm>
    </dsp:sp>
    <dsp:sp modelId="{5029C96B-3607-4828-AD20-AC6709519AAB}">
      <dsp:nvSpPr>
        <dsp:cNvPr id="0" name=""/>
        <dsp:cNvSpPr/>
      </dsp:nvSpPr>
      <dsp:spPr>
        <a:xfrm>
          <a:off x="0" y="663288"/>
          <a:ext cx="3311869" cy="15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ADF41F8-CBD7-40BE-8C96-9BCA7BB81DAD}">
      <dsp:nvSpPr>
        <dsp:cNvPr id="0" name=""/>
        <dsp:cNvSpPr/>
      </dsp:nvSpPr>
      <dsp:spPr>
        <a:xfrm>
          <a:off x="165593" y="574728"/>
          <a:ext cx="2318308" cy="1771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27" tIns="0" rIns="87627" bIns="0" numCol="1" spcCol="1270" anchor="ctr" anchorCtr="0">
          <a:noAutofit/>
        </a:bodyPr>
        <a:lstStyle/>
        <a:p>
          <a:pPr lvl="0" algn="l" defTabSz="622300">
            <a:lnSpc>
              <a:spcPct val="90000"/>
            </a:lnSpc>
            <a:spcBef>
              <a:spcPct val="0"/>
            </a:spcBef>
            <a:spcAft>
              <a:spcPct val="35000"/>
            </a:spcAft>
          </a:pPr>
          <a:r>
            <a:rPr lang="en-US" sz="1400" kern="1200" dirty="0" smtClean="0">
              <a:latin typeface="NikoshBAN" panose="02000000000000000000" pitchFamily="2" charset="0"/>
              <a:cs typeface="NikoshBAN" panose="02000000000000000000" pitchFamily="2" charset="0"/>
            </a:rPr>
            <a:t>শুভেচ্ছা প্রিপারেটরি স্কুল, মাগুরা</a:t>
          </a:r>
          <a:endParaRPr lang="en-US" sz="1400" kern="1200" dirty="0">
            <a:latin typeface="NikoshBAN" panose="02000000000000000000" pitchFamily="2" charset="0"/>
            <a:cs typeface="NikoshBAN" panose="02000000000000000000" pitchFamily="2" charset="0"/>
          </a:endParaRPr>
        </a:p>
      </dsp:txBody>
      <dsp:txXfrm>
        <a:off x="174239" y="583374"/>
        <a:ext cx="2301016" cy="15982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11/10/2020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11/10/2020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a:t>
            </a:fld>
            <a:endParaRPr lang="en-US"/>
          </a:p>
        </p:txBody>
      </p:sp>
    </p:spTree>
    <p:extLst>
      <p:ext uri="{BB962C8B-B14F-4D97-AF65-F5344CB8AC3E}">
        <p14:creationId xmlns:p14="http://schemas.microsoft.com/office/powerpoint/2010/main" val="45016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490FED-172F-444E-9FE0-9AC8D572451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18025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Abdullah At Tariq</a:t>
            </a:r>
            <a:endParaRPr/>
          </a:p>
        </p:txBody>
      </p:sp>
      <p:sp>
        <p:nvSpPr>
          <p:cNvPr id="4" name="Date Placeholder 3"/>
          <p:cNvSpPr>
            <a:spLocks noGrp="1"/>
          </p:cNvSpPr>
          <p:nvPr>
            <p:ph type="dt" sz="half" idx="10"/>
          </p:nvPr>
        </p:nvSpPr>
        <p:spPr/>
        <p:txBody>
          <a:bodyPr/>
          <a:lstStyle/>
          <a:p>
            <a:fld id="{69F8E2F5-C5A6-41A5-9BD3-2343100465FA}" type="datetime1">
              <a:rPr lang="en-US" smtClean="0"/>
              <a:t>11/10/2020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r>
              <a:rPr lang="en-US" smtClean="0"/>
              <a:t>Abdullah At Tariq</a:t>
            </a:r>
            <a:endParaRPr/>
          </a:p>
        </p:txBody>
      </p:sp>
      <p:sp>
        <p:nvSpPr>
          <p:cNvPr id="4" name="Date Placeholder 3"/>
          <p:cNvSpPr>
            <a:spLocks noGrp="1"/>
          </p:cNvSpPr>
          <p:nvPr>
            <p:ph type="dt" sz="half" idx="10"/>
          </p:nvPr>
        </p:nvSpPr>
        <p:spPr/>
        <p:txBody>
          <a:bodyPr/>
          <a:lstStyle/>
          <a:p>
            <a:fld id="{E6319DCE-32D2-4564-81D8-92BA183B3519}" type="datetime1">
              <a:rPr lang="en-US" smtClean="0"/>
              <a:t>11/10/2020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Abdullah At Tariq</a:t>
            </a:r>
            <a:endParaRPr dirty="0"/>
          </a:p>
        </p:txBody>
      </p:sp>
      <p:sp>
        <p:nvSpPr>
          <p:cNvPr id="4" name="Date Placeholder 3"/>
          <p:cNvSpPr>
            <a:spLocks noGrp="1"/>
          </p:cNvSpPr>
          <p:nvPr>
            <p:ph type="dt" sz="half" idx="10"/>
          </p:nvPr>
        </p:nvSpPr>
        <p:spPr/>
        <p:txBody>
          <a:bodyPr/>
          <a:lstStyle/>
          <a:p>
            <a:fld id="{2DEE6CC6-28A6-4800-82C4-AB2B6DDDDBEF}" type="datetime1">
              <a:rPr lang="en-US" smtClean="0"/>
              <a:t>11/10/2020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Abdullah At Tariq</a:t>
            </a:r>
            <a:endParaRPr/>
          </a:p>
        </p:txBody>
      </p:sp>
      <p:sp>
        <p:nvSpPr>
          <p:cNvPr id="4" name="Date Placeholder 3"/>
          <p:cNvSpPr>
            <a:spLocks noGrp="1"/>
          </p:cNvSpPr>
          <p:nvPr>
            <p:ph type="dt" sz="half" idx="10"/>
          </p:nvPr>
        </p:nvSpPr>
        <p:spPr/>
        <p:txBody>
          <a:bodyPr/>
          <a:lstStyle/>
          <a:p>
            <a:fld id="{EC06E05A-BB7A-490C-A0A7-013A22342598}" type="datetime1">
              <a:rPr lang="en-US" smtClean="0"/>
              <a:t>11/10/2020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smtClean="0"/>
              <a:t>Abdullah At Tariq</a:t>
            </a:r>
            <a:endParaRPr/>
          </a:p>
        </p:txBody>
      </p:sp>
      <p:sp>
        <p:nvSpPr>
          <p:cNvPr id="5" name="Date Placeholder 4"/>
          <p:cNvSpPr>
            <a:spLocks noGrp="1"/>
          </p:cNvSpPr>
          <p:nvPr>
            <p:ph type="dt" sz="half" idx="10"/>
          </p:nvPr>
        </p:nvSpPr>
        <p:spPr/>
        <p:txBody>
          <a:bodyPr/>
          <a:lstStyle/>
          <a:p>
            <a:fld id="{F759C8E2-60FD-44A6-A40D-1332BC604038}" type="datetime1">
              <a:rPr lang="en-US" smtClean="0"/>
              <a:t>11/10/2020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Abdullah At Tariq</a:t>
            </a:r>
            <a:endParaRPr/>
          </a:p>
        </p:txBody>
      </p:sp>
      <p:sp>
        <p:nvSpPr>
          <p:cNvPr id="7" name="Date Placeholder 6"/>
          <p:cNvSpPr>
            <a:spLocks noGrp="1"/>
          </p:cNvSpPr>
          <p:nvPr>
            <p:ph type="dt" sz="half" idx="10"/>
          </p:nvPr>
        </p:nvSpPr>
        <p:spPr/>
        <p:txBody>
          <a:bodyPr/>
          <a:lstStyle/>
          <a:p>
            <a:fld id="{7B6D6A7E-793D-43F3-A1E7-92216E74B7F6}" type="datetime1">
              <a:rPr lang="en-US" smtClean="0"/>
              <a:t>11/10/2020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r>
              <a:rPr lang="en-US" smtClean="0"/>
              <a:t>Abdullah At Tariq</a:t>
            </a:r>
            <a:endParaRPr/>
          </a:p>
        </p:txBody>
      </p:sp>
      <p:sp>
        <p:nvSpPr>
          <p:cNvPr id="3" name="Date Placeholder 2"/>
          <p:cNvSpPr>
            <a:spLocks noGrp="1"/>
          </p:cNvSpPr>
          <p:nvPr>
            <p:ph type="dt" sz="half" idx="10"/>
          </p:nvPr>
        </p:nvSpPr>
        <p:spPr/>
        <p:txBody>
          <a:bodyPr/>
          <a:lstStyle/>
          <a:p>
            <a:fld id="{F02DCBE1-10F8-4A66-BEDB-B7A9D737C4B4}" type="datetime1">
              <a:rPr lang="en-US" smtClean="0"/>
              <a:t>11/10/2020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Abdullah At Tariq</a:t>
            </a:r>
            <a:endParaRPr/>
          </a:p>
        </p:txBody>
      </p:sp>
      <p:sp>
        <p:nvSpPr>
          <p:cNvPr id="2" name="Date Placeholder 1"/>
          <p:cNvSpPr>
            <a:spLocks noGrp="1"/>
          </p:cNvSpPr>
          <p:nvPr>
            <p:ph type="dt" sz="half" idx="10"/>
          </p:nvPr>
        </p:nvSpPr>
        <p:spPr/>
        <p:txBody>
          <a:bodyPr/>
          <a:lstStyle/>
          <a:p>
            <a:fld id="{8D77C6FC-CE77-4338-9DDE-897F6A347D11}" type="datetime1">
              <a:rPr lang="en-US" smtClean="0"/>
              <a:t>11/10/2020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r>
              <a:rPr lang="en-US" smtClean="0"/>
              <a:t>Abdullah At Tariq</a:t>
            </a:r>
            <a:endParaRPr/>
          </a:p>
        </p:txBody>
      </p:sp>
      <p:sp>
        <p:nvSpPr>
          <p:cNvPr id="5" name="Date Placeholder 4"/>
          <p:cNvSpPr>
            <a:spLocks noGrp="1"/>
          </p:cNvSpPr>
          <p:nvPr>
            <p:ph type="dt" sz="half" idx="10"/>
          </p:nvPr>
        </p:nvSpPr>
        <p:spPr/>
        <p:txBody>
          <a:bodyPr/>
          <a:lstStyle/>
          <a:p>
            <a:fld id="{DFF8B406-0FD4-42C5-94A0-E266424AA113}" type="datetime1">
              <a:rPr lang="en-US" smtClean="0"/>
              <a:t>11/10/2020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Abdullah At Tariq</a:t>
            </a:r>
            <a:endParaRPr/>
          </a:p>
        </p:txBody>
      </p:sp>
      <p:sp>
        <p:nvSpPr>
          <p:cNvPr id="5" name="Date Placeholder 4"/>
          <p:cNvSpPr>
            <a:spLocks noGrp="1"/>
          </p:cNvSpPr>
          <p:nvPr>
            <p:ph type="dt" sz="half" idx="10"/>
          </p:nvPr>
        </p:nvSpPr>
        <p:spPr/>
        <p:txBody>
          <a:bodyPr/>
          <a:lstStyle/>
          <a:p>
            <a:fld id="{C0E8DDE8-6835-4834-A8B3-23775DF24451}" type="datetime1">
              <a:rPr lang="en-US" smtClean="0"/>
              <a:t>11/10/2020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Abdullah At Tariq</a:t>
            </a:r>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7CD2199F-E563-406C-8A6D-516089B0C2AE}" type="datetime1">
              <a:rPr lang="en-US" smtClean="0"/>
              <a:t>11/10/2020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6.jpg"/><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7.jpg"/><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8.jpg"/><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5" Type="http://schemas.openxmlformats.org/officeDocument/2006/relationships/image" Target="../media/image5.png"/><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4.jpg"/><Relationship Id="rId14" Type="http://schemas.microsoft.com/office/2007/relationships/diagramDrawing" Target="../diagrams/drawing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1.jpg"/><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4.jpg"/><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6.jpg"/><Relationship Id="rId7" Type="http://schemas.openxmlformats.org/officeDocument/2006/relationships/diagramColors" Target="../diagrams/colors19.xml"/><Relationship Id="rId2" Type="http://schemas.openxmlformats.org/officeDocument/2006/relationships/image" Target="../media/image35.jpg"/><Relationship Id="rId1" Type="http://schemas.openxmlformats.org/officeDocument/2006/relationships/slideLayout" Target="../slideLayouts/slideLayout9.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7.jpg"/><Relationship Id="rId1" Type="http://schemas.openxmlformats.org/officeDocument/2006/relationships/slideLayout" Target="../slideLayouts/slideLayout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ww.youtube.com/watch?v=icCUk_k7WPg"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7.png"/><Relationship Id="rId7" Type="http://schemas.openxmlformats.org/officeDocument/2006/relationships/image" Target="../media/image9.jpg"/><Relationship Id="rId12"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diagramColors" Target="../diagrams/colors4.xml"/><Relationship Id="rId5" Type="http://schemas.openxmlformats.org/officeDocument/2006/relationships/image" Target="../media/image8.png"/><Relationship Id="rId10" Type="http://schemas.openxmlformats.org/officeDocument/2006/relationships/diagramQuickStyle" Target="../diagrams/quickStyle4.xml"/><Relationship Id="rId4" Type="http://schemas.microsoft.com/office/2007/relationships/hdphoto" Target="../media/hdphoto2.wdp"/><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4.wdp"/><Relationship Id="rId7" Type="http://schemas.openxmlformats.org/officeDocument/2006/relationships/diagramColors" Target="../diagrams/colors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jp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NikoshBAN" panose="02000000000000000000" pitchFamily="2" charset="0"/>
                <a:cs typeface="NikoshBAN" panose="02000000000000000000" pitchFamily="2" charset="0"/>
              </a:rPr>
              <a:t>শুভ সকাল, </a:t>
            </a:r>
            <a:r>
              <a:rPr lang="en-US" b="1" dirty="0" err="1" smtClean="0">
                <a:latin typeface="NikoshBAN" panose="02000000000000000000" pitchFamily="2" charset="0"/>
                <a:cs typeface="NikoshBAN" panose="02000000000000000000" pitchFamily="2" charset="0"/>
              </a:rPr>
              <a:t>শিক্ষার্থী</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বন্ধুরা</a:t>
            </a:r>
            <a:r>
              <a:rPr lang="en-US" b="1" dirty="0" smtClean="0">
                <a:latin typeface="NikoshBAN" panose="02000000000000000000" pitchFamily="2" charset="0"/>
                <a:cs typeface="NikoshBAN" panose="02000000000000000000" pitchFamily="2" charset="0"/>
              </a:rPr>
              <a:t>…</a:t>
            </a:r>
            <a:endParaRPr lang="en-US" b="1" dirty="0">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522414" y="4876800"/>
            <a:ext cx="9143999" cy="1066800"/>
          </a:xfrm>
        </p:spPr>
        <p:txBody>
          <a:bodyPr>
            <a:normAutofit/>
          </a:bodyPr>
          <a:lstStyle/>
          <a:p>
            <a:r>
              <a:rPr lang="en-US" sz="4400" b="1" dirty="0" smtClean="0">
                <a:latin typeface="NikoshBAN" panose="02000000000000000000" pitchFamily="2" charset="0"/>
                <a:cs typeface="NikoshBAN" panose="02000000000000000000" pitchFamily="2" charset="0"/>
              </a:rPr>
              <a:t>আজকের ক্লাসে সকলকে স্বাগতম</a:t>
            </a:r>
            <a:endParaRPr lang="en-US" sz="44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26809" r="75213"/>
                    </a14:imgEffect>
                  </a14:imgLayer>
                </a14:imgProps>
              </a:ext>
              <a:ext uri="{28A0092B-C50C-407E-A947-70E740481C1C}">
                <a14:useLocalDpi xmlns:a14="http://schemas.microsoft.com/office/drawing/2010/main" val="0"/>
              </a:ext>
            </a:extLst>
          </a:blip>
          <a:srcRect l="24545" r="24545"/>
          <a:stretch/>
        </p:blipFill>
        <p:spPr>
          <a:xfrm>
            <a:off x="7542212" y="419100"/>
            <a:ext cx="4267200" cy="415290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solidFill>
                  <a:srgbClr val="FFFF00"/>
                </a:solidFill>
                <a:latin typeface="NikoshBAN" panose="02000000000000000000" pitchFamily="2" charset="0"/>
                <a:cs typeface="NikoshBAN" panose="02000000000000000000" pitchFamily="2" charset="0"/>
              </a:rPr>
              <a:t>একক</a:t>
            </a:r>
            <a:r>
              <a:rPr lang="en-US" sz="4800" dirty="0" smtClean="0">
                <a:solidFill>
                  <a:srgbClr val="FFFF00"/>
                </a:solidFill>
                <a:latin typeface="NikoshBAN" panose="02000000000000000000" pitchFamily="2" charset="0"/>
                <a:cs typeface="NikoshBAN" panose="02000000000000000000" pitchFamily="2" charset="0"/>
              </a:rPr>
              <a:t> কাজ</a:t>
            </a:r>
            <a:endParaRPr lang="en-US" sz="4800" dirty="0">
              <a:solidFill>
                <a:srgbClr val="FFFF00"/>
              </a:solidFill>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a:xfrm>
            <a:off x="10971212" y="6581774"/>
            <a:ext cx="1143002" cy="276226"/>
          </a:xfrm>
        </p:spPr>
        <p:txBody>
          <a:bodyPr/>
          <a:lstStyle/>
          <a:p>
            <a:fld id="{25BA54BD-C84D-46CE-8B72-31BFB26ABA43}" type="slidenum">
              <a:rPr lang="en-US" smtClean="0"/>
              <a:t>10</a:t>
            </a:fld>
            <a:endParaRPr lang="en-US" dirty="0"/>
          </a:p>
        </p:txBody>
      </p:sp>
      <p:sp>
        <p:nvSpPr>
          <p:cNvPr id="9" name="TextBox 8"/>
          <p:cNvSpPr txBox="1"/>
          <p:nvPr/>
        </p:nvSpPr>
        <p:spPr>
          <a:xfrm>
            <a:off x="1674812" y="1828800"/>
            <a:ext cx="9753600" cy="3650230"/>
          </a:xfrm>
          <a:prstGeom prst="rect">
            <a:avLst/>
          </a:prstGeom>
          <a:noFill/>
        </p:spPr>
        <p:txBody>
          <a:bodyPr wrap="square" rtlCol="0">
            <a:spAutoFit/>
          </a:bodyPr>
          <a:lstStyle/>
          <a:p>
            <a:pPr>
              <a:lnSpc>
                <a:spcPct val="90000"/>
              </a:lnSpc>
            </a:pPr>
            <a:r>
              <a:rPr lang="en-US" sz="3200" dirty="0" smtClean="0">
                <a:latin typeface="NikoshBAN" panose="02000000000000000000" pitchFamily="2" charset="0"/>
                <a:cs typeface="NikoshBAN" panose="02000000000000000000" pitchFamily="2" charset="0"/>
              </a:rPr>
              <a:t>১ । মমতাজ উদ্‌দীন </a:t>
            </a:r>
            <a:r>
              <a:rPr lang="en-US" sz="3200" dirty="0" err="1" smtClean="0">
                <a:latin typeface="NikoshBAN" panose="02000000000000000000" pitchFamily="2" charset="0"/>
                <a:cs typeface="NikoshBAN" panose="02000000000000000000" pitchFamily="2" charset="0"/>
              </a:rPr>
              <a:t>আহমেদ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অবসর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গ্রহণ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a:t>
            </a:r>
          </a:p>
          <a:p>
            <a:pPr>
              <a:lnSpc>
                <a:spcPct val="90000"/>
              </a:lnSpc>
            </a:pPr>
            <a:r>
              <a:rPr lang="en-US" sz="3200" dirty="0" smtClean="0">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উত্তর</a:t>
            </a:r>
            <a:r>
              <a:rPr lang="en-US" sz="3200" dirty="0" smtClean="0">
                <a:solidFill>
                  <a:srgbClr val="FFFF00"/>
                </a:solidFill>
                <a:latin typeface="NikoshBAN" panose="02000000000000000000" pitchFamily="2" charset="0"/>
                <a:cs typeface="NikoshBAN" panose="02000000000000000000" pitchFamily="2" charset="0"/>
              </a:rPr>
              <a:t> 	: 	১৯৯২ </a:t>
            </a:r>
            <a:r>
              <a:rPr lang="en-US" sz="3200" dirty="0" err="1" smtClean="0">
                <a:solidFill>
                  <a:srgbClr val="FFFF00"/>
                </a:solidFill>
                <a:latin typeface="NikoshBAN" panose="02000000000000000000" pitchFamily="2" charset="0"/>
                <a:cs typeface="NikoshBAN" panose="02000000000000000000" pitchFamily="2" charset="0"/>
              </a:rPr>
              <a:t>সালে</a:t>
            </a:r>
            <a:endParaRPr lang="en-US" sz="3200" dirty="0" smtClean="0">
              <a:solidFill>
                <a:srgbClr val="FFFF00"/>
              </a:solidFill>
              <a:latin typeface="NikoshBAN" panose="02000000000000000000" pitchFamily="2" charset="0"/>
              <a:cs typeface="NikoshBAN" panose="02000000000000000000" pitchFamily="2" charset="0"/>
            </a:endParaRPr>
          </a:p>
          <a:p>
            <a:pPr>
              <a:lnSpc>
                <a:spcPct val="90000"/>
              </a:lnSpc>
            </a:pPr>
            <a:r>
              <a:rPr lang="en-US" sz="3200" dirty="0" smtClean="0">
                <a:latin typeface="NikoshBAN" panose="02000000000000000000" pitchFamily="2" charset="0"/>
                <a:cs typeface="NikoshBAN" panose="02000000000000000000" pitchFamily="2" charset="0"/>
              </a:rPr>
              <a:t>২ । ‘</a:t>
            </a:r>
            <a:r>
              <a:rPr lang="en-US" sz="3200" dirty="0" err="1" smtClean="0">
                <a:latin typeface="NikoshBAN" panose="02000000000000000000" pitchFamily="2" charset="0"/>
                <a:cs typeface="NikoshBAN" panose="02000000000000000000" pitchFamily="2" charset="0"/>
              </a:rPr>
              <a:t>হাস্য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লাস্য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ভাষ্য</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জাতীয়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রচনা</a:t>
            </a:r>
            <a:r>
              <a:rPr lang="en-US" sz="3200" dirty="0" smtClean="0">
                <a:latin typeface="NikoshBAN" panose="02000000000000000000" pitchFamily="2" charset="0"/>
                <a:cs typeface="NikoshBAN" panose="02000000000000000000" pitchFamily="2" charset="0"/>
              </a:rPr>
              <a:t> ?</a:t>
            </a:r>
          </a:p>
          <a:p>
            <a:pPr>
              <a:lnSpc>
                <a:spcPct val="90000"/>
              </a:lnSpc>
            </a:pPr>
            <a:r>
              <a:rPr lang="en-US" sz="3200" dirty="0" smtClean="0">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উত্তর</a:t>
            </a:r>
            <a:r>
              <a:rPr lang="en-US" sz="3200" dirty="0" smtClean="0">
                <a:solidFill>
                  <a:srgbClr val="FFFF00"/>
                </a:solidFill>
                <a:latin typeface="NikoshBAN" panose="02000000000000000000" pitchFamily="2" charset="0"/>
                <a:cs typeface="NikoshBAN" panose="02000000000000000000" pitchFamily="2" charset="0"/>
              </a:rPr>
              <a:t> 	: 	</a:t>
            </a:r>
            <a:r>
              <a:rPr lang="en-US" sz="3200" dirty="0" err="1" smtClean="0">
                <a:solidFill>
                  <a:srgbClr val="FFFF00"/>
                </a:solidFill>
                <a:latin typeface="NikoshBAN" panose="02000000000000000000" pitchFamily="2" charset="0"/>
                <a:cs typeface="NikoshBAN" panose="02000000000000000000" pitchFamily="2" charset="0"/>
              </a:rPr>
              <a:t>নাটক</a:t>
            </a:r>
            <a:endParaRPr lang="en-US" sz="3200" dirty="0" smtClean="0">
              <a:solidFill>
                <a:srgbClr val="FFFF00"/>
              </a:solidFill>
              <a:latin typeface="NikoshBAN" panose="02000000000000000000" pitchFamily="2" charset="0"/>
              <a:cs typeface="NikoshBAN" panose="02000000000000000000" pitchFamily="2" charset="0"/>
            </a:endParaRPr>
          </a:p>
          <a:p>
            <a:pPr>
              <a:lnSpc>
                <a:spcPct val="90000"/>
              </a:lnSpc>
            </a:pPr>
            <a:r>
              <a:rPr lang="en-US" sz="3200" dirty="0" smtClean="0">
                <a:latin typeface="NikoshBAN" panose="02000000000000000000" pitchFamily="2" charset="0"/>
                <a:cs typeface="NikoshBAN" panose="02000000000000000000" pitchFamily="2" charset="0"/>
              </a:rPr>
              <a:t>৩ । </a:t>
            </a:r>
            <a:r>
              <a:rPr lang="en-US" sz="3200" dirty="0" err="1" smtClean="0">
                <a:latin typeface="NikoshBAN" panose="02000000000000000000" pitchFamily="2" charset="0"/>
                <a:cs typeface="NikoshBAN" panose="02000000000000000000" pitchFamily="2" charset="0"/>
              </a:rPr>
              <a:t>নাটিকা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p>
          <a:p>
            <a:pPr>
              <a:lnSpc>
                <a:spcPct val="90000"/>
              </a:lnSpc>
            </a:pPr>
            <a:r>
              <a:rPr lang="en-US" sz="3200" dirty="0" smtClean="0">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উত্তর</a:t>
            </a:r>
            <a:r>
              <a:rPr lang="en-US" sz="3200" dirty="0" smtClean="0">
                <a:solidFill>
                  <a:srgbClr val="FFFF00"/>
                </a:solidFill>
                <a:latin typeface="NikoshBAN" panose="02000000000000000000" pitchFamily="2" charset="0"/>
                <a:cs typeface="NikoshBAN" panose="02000000000000000000" pitchFamily="2" charset="0"/>
              </a:rPr>
              <a:t>	: 	</a:t>
            </a:r>
            <a:r>
              <a:rPr lang="as-IN" sz="3200" dirty="0" smtClean="0">
                <a:solidFill>
                  <a:srgbClr val="FFFF00"/>
                </a:solidFill>
                <a:latin typeface="NikoshBAN" panose="02000000000000000000" pitchFamily="2" charset="0"/>
                <a:cs typeface="NikoshBAN" panose="02000000000000000000" pitchFamily="2" charset="0"/>
              </a:rPr>
              <a:t>ক্ষুদ্রকার </a:t>
            </a:r>
            <a:r>
              <a:rPr lang="as-IN" sz="3200" dirty="0">
                <a:solidFill>
                  <a:srgbClr val="FFFF00"/>
                </a:solidFill>
                <a:latin typeface="NikoshBAN" panose="02000000000000000000" pitchFamily="2" charset="0"/>
                <a:cs typeface="NikoshBAN" panose="02000000000000000000" pitchFamily="2" charset="0"/>
              </a:rPr>
              <a:t>নাটক</a:t>
            </a:r>
            <a:r>
              <a:rPr lang="en-US" sz="3200" dirty="0" err="1">
                <a:solidFill>
                  <a:srgbClr val="FFFF00"/>
                </a:solidFill>
                <a:latin typeface="NikoshBAN" panose="02000000000000000000" pitchFamily="2" charset="0"/>
                <a:cs typeface="NikoshBAN" panose="02000000000000000000" pitchFamily="2" charset="0"/>
              </a:rPr>
              <a:t>কে</a:t>
            </a:r>
            <a:r>
              <a:rPr lang="en-US" sz="3200" dirty="0">
                <a:solidFill>
                  <a:srgbClr val="FFFF00"/>
                </a:solidFill>
                <a:latin typeface="NikoshBAN" panose="02000000000000000000" pitchFamily="2" charset="0"/>
                <a:cs typeface="NikoshBAN" panose="02000000000000000000" pitchFamily="2" charset="0"/>
              </a:rPr>
              <a:t> </a:t>
            </a:r>
            <a:r>
              <a:rPr lang="en-US" sz="3200" dirty="0" err="1">
                <a:solidFill>
                  <a:srgbClr val="FFFF00"/>
                </a:solidFill>
                <a:latin typeface="NikoshBAN" panose="02000000000000000000" pitchFamily="2" charset="0"/>
                <a:cs typeface="NikoshBAN" panose="02000000000000000000" pitchFamily="2" charset="0"/>
              </a:rPr>
              <a:t>নাটিকা</a:t>
            </a:r>
            <a:r>
              <a:rPr lang="en-US" sz="3200" dirty="0">
                <a:solidFill>
                  <a:srgbClr val="FFFF00"/>
                </a:solidFill>
                <a:latin typeface="NikoshBAN" panose="02000000000000000000" pitchFamily="2" charset="0"/>
                <a:cs typeface="NikoshBAN" panose="02000000000000000000" pitchFamily="2" charset="0"/>
              </a:rPr>
              <a:t> </a:t>
            </a:r>
            <a:r>
              <a:rPr lang="en-US" sz="3200" dirty="0" err="1">
                <a:solidFill>
                  <a:srgbClr val="FFFF00"/>
                </a:solidFill>
                <a:latin typeface="NikoshBAN" panose="02000000000000000000" pitchFamily="2" charset="0"/>
                <a:cs typeface="NikoshBAN" panose="02000000000000000000" pitchFamily="2" charset="0"/>
              </a:rPr>
              <a:t>বলা</a:t>
            </a:r>
            <a:r>
              <a:rPr lang="en-US" sz="3200" dirty="0">
                <a:solidFill>
                  <a:srgbClr val="FFFF00"/>
                </a:solidFill>
                <a:latin typeface="NikoshBAN" panose="02000000000000000000" pitchFamily="2" charset="0"/>
                <a:cs typeface="NikoshBAN" panose="02000000000000000000" pitchFamily="2" charset="0"/>
              </a:rPr>
              <a:t> </a:t>
            </a:r>
            <a:r>
              <a:rPr lang="en-US" sz="3200" dirty="0" err="1">
                <a:solidFill>
                  <a:srgbClr val="FFFF00"/>
                </a:solidFill>
                <a:latin typeface="NikoshBAN" panose="02000000000000000000" pitchFamily="2" charset="0"/>
                <a:cs typeface="NikoshBAN" panose="02000000000000000000" pitchFamily="2" charset="0"/>
              </a:rPr>
              <a:t>হয়</a:t>
            </a:r>
            <a:r>
              <a:rPr lang="en-US" sz="3200" dirty="0">
                <a:solidFill>
                  <a:srgbClr val="FFFF00"/>
                </a:solidFill>
                <a:latin typeface="NikoshBAN" panose="02000000000000000000" pitchFamily="2" charset="0"/>
                <a:cs typeface="NikoshBAN" panose="02000000000000000000" pitchFamily="2" charset="0"/>
              </a:rPr>
              <a:t> </a:t>
            </a:r>
            <a:endParaRPr lang="en-US" sz="3200" dirty="0" smtClean="0">
              <a:solidFill>
                <a:srgbClr val="FFFF00"/>
              </a:solidFill>
              <a:latin typeface="NikoshBAN" panose="02000000000000000000" pitchFamily="2" charset="0"/>
              <a:cs typeface="NikoshBAN" panose="02000000000000000000" pitchFamily="2" charset="0"/>
            </a:endParaRPr>
          </a:p>
          <a:p>
            <a:pPr>
              <a:lnSpc>
                <a:spcPct val="90000"/>
              </a:lnSpc>
            </a:pPr>
            <a:r>
              <a:rPr lang="en-US" sz="3200" dirty="0" smtClean="0">
                <a:latin typeface="NikoshBAN" panose="02000000000000000000" pitchFamily="2" charset="0"/>
                <a:cs typeface="NikoshBAN" panose="02000000000000000000" pitchFamily="2" charset="0"/>
              </a:rPr>
              <a:t>৪ । </a:t>
            </a:r>
            <a:r>
              <a:rPr lang="en-US" sz="3200" dirty="0">
                <a:latin typeface="NikoshBAN" panose="02000000000000000000" pitchFamily="2" charset="0"/>
                <a:cs typeface="NikoshBAN" panose="02000000000000000000" pitchFamily="2" charset="0"/>
              </a:rPr>
              <a:t>মমতাজ উদ্‌দীন </a:t>
            </a:r>
            <a:r>
              <a:rPr lang="en-US" sz="3200" dirty="0" err="1">
                <a:latin typeface="NikoshBAN" panose="02000000000000000000" pitchFamily="2" charset="0"/>
                <a:cs typeface="NikoshBAN" panose="02000000000000000000" pitchFamily="2" charset="0"/>
              </a:rPr>
              <a:t>আহমেদ</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বিষয়ের</a:t>
            </a:r>
            <a:r>
              <a:rPr lang="en-US" sz="3200" dirty="0" smtClean="0">
                <a:latin typeface="NikoshBAN" panose="02000000000000000000" pitchFamily="2" charset="0"/>
                <a:cs typeface="NikoshBAN" panose="02000000000000000000" pitchFamily="2" charset="0"/>
              </a:rPr>
              <a:t> শিক্ষক </a:t>
            </a:r>
            <a:r>
              <a:rPr lang="en-US" sz="3200" dirty="0" err="1" smtClean="0">
                <a:latin typeface="NikoshBAN" panose="02000000000000000000" pitchFamily="2" charset="0"/>
                <a:cs typeface="NikoshBAN" panose="02000000000000000000" pitchFamily="2" charset="0"/>
              </a:rPr>
              <a:t>ছিলেন</a:t>
            </a:r>
            <a:r>
              <a:rPr lang="en-US" sz="3200" dirty="0" smtClean="0">
                <a:latin typeface="NikoshBAN" panose="02000000000000000000" pitchFamily="2" charset="0"/>
                <a:cs typeface="NikoshBAN" panose="02000000000000000000" pitchFamily="2" charset="0"/>
              </a:rPr>
              <a:t> ?</a:t>
            </a:r>
          </a:p>
          <a:p>
            <a:pPr>
              <a:lnSpc>
                <a:spcPct val="90000"/>
              </a:lnSpc>
            </a:pPr>
            <a:r>
              <a:rPr lang="en-US" sz="3200" dirty="0" smtClean="0">
                <a:latin typeface="NikoshBAN" panose="02000000000000000000" pitchFamily="2" charset="0"/>
                <a:cs typeface="NikoshBAN" panose="02000000000000000000" pitchFamily="2" charset="0"/>
              </a:rPr>
              <a:t>	</a:t>
            </a:r>
            <a:r>
              <a:rPr lang="en-US" sz="3200" dirty="0" err="1" smtClean="0">
                <a:solidFill>
                  <a:srgbClr val="FFFF00"/>
                </a:solidFill>
                <a:latin typeface="NikoshBAN" panose="02000000000000000000" pitchFamily="2" charset="0"/>
                <a:cs typeface="NikoshBAN" panose="02000000000000000000" pitchFamily="2" charset="0"/>
              </a:rPr>
              <a:t>উত্তর</a:t>
            </a:r>
            <a:r>
              <a:rPr lang="en-US" sz="3200" dirty="0" smtClean="0">
                <a:solidFill>
                  <a:srgbClr val="FFFF00"/>
                </a:solidFill>
                <a:latin typeface="NikoshBAN" panose="02000000000000000000" pitchFamily="2" charset="0"/>
                <a:cs typeface="NikoshBAN" panose="02000000000000000000" pitchFamily="2" charset="0"/>
              </a:rPr>
              <a:t> 	:  	বাংলা </a:t>
            </a:r>
            <a:r>
              <a:rPr lang="en-US" sz="3200" dirty="0" err="1" smtClean="0">
                <a:solidFill>
                  <a:srgbClr val="FFFF00"/>
                </a:solidFill>
                <a:latin typeface="NikoshBAN" panose="02000000000000000000" pitchFamily="2" charset="0"/>
                <a:cs typeface="NikoshBAN" panose="02000000000000000000" pitchFamily="2" charset="0"/>
              </a:rPr>
              <a:t>ভাষা</a:t>
            </a:r>
            <a:r>
              <a:rPr lang="en-US" sz="3200" dirty="0" smtClean="0">
                <a:solidFill>
                  <a:srgbClr val="FFFF00"/>
                </a:solidFill>
                <a:latin typeface="NikoshBAN" panose="02000000000000000000" pitchFamily="2" charset="0"/>
                <a:cs typeface="NikoshBAN" panose="02000000000000000000" pitchFamily="2" charset="0"/>
              </a:rPr>
              <a:t> ও </a:t>
            </a:r>
            <a:r>
              <a:rPr lang="en-US" sz="3200" dirty="0" err="1" smtClean="0">
                <a:solidFill>
                  <a:srgbClr val="FFFF00"/>
                </a:solidFill>
                <a:latin typeface="NikoshBAN" panose="02000000000000000000" pitchFamily="2" charset="0"/>
                <a:cs typeface="NikoshBAN" panose="02000000000000000000" pitchFamily="2" charset="0"/>
              </a:rPr>
              <a:t>সাহিত্য</a:t>
            </a:r>
            <a:endParaRPr lang="en-US" sz="3200" dirty="0">
              <a:solidFill>
                <a:srgbClr val="FFFF00"/>
              </a:solidFill>
              <a:latin typeface="NikoshBAN" panose="02000000000000000000" pitchFamily="2" charset="0"/>
              <a:cs typeface="NikoshBAN" panose="02000000000000000000" pitchFamily="2" charset="0"/>
            </a:endParaRPr>
          </a:p>
        </p:txBody>
      </p:sp>
      <p:graphicFrame>
        <p:nvGraphicFramePr>
          <p:cNvPr id="7" name="Diagram 6"/>
          <p:cNvGraphicFramePr/>
          <p:nvPr>
            <p:extLst>
              <p:ext uri="{D42A27DB-BD31-4B8C-83A1-F6EECF244321}">
                <p14:modId xmlns:p14="http://schemas.microsoft.com/office/powerpoint/2010/main" val="2947811742"/>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2000"/>
                                        <p:tgtEl>
                                          <p:spTgt spid="9">
                                            <p:txEl>
                                              <p:pRg st="1" end="1"/>
                                            </p:txEl>
                                          </p:spTgt>
                                        </p:tgtEl>
                                      </p:cBhvr>
                                    </p:animEffect>
                                    <p:anim calcmode="lin" valueType="num">
                                      <p:cBhvr>
                                        <p:cTn id="15"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2000"/>
                                        <p:tgtEl>
                                          <p:spTgt spid="9">
                                            <p:txEl>
                                              <p:pRg st="2" end="2"/>
                                            </p:txEl>
                                          </p:spTgt>
                                        </p:tgtEl>
                                      </p:cBhvr>
                                    </p:animEffect>
                                    <p:anim calcmode="lin" valueType="num">
                                      <p:cBhvr>
                                        <p:cTn id="22" dur="2000" fill="hold"/>
                                        <p:tgtEl>
                                          <p:spTgt spid="9">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2000"/>
                                        <p:tgtEl>
                                          <p:spTgt spid="9">
                                            <p:txEl>
                                              <p:pRg st="3" end="3"/>
                                            </p:txEl>
                                          </p:spTgt>
                                        </p:tgtEl>
                                      </p:cBhvr>
                                    </p:animEffect>
                                    <p:anim calcmode="lin" valueType="num">
                                      <p:cBhvr>
                                        <p:cTn id="29" dur="2000" fill="hold"/>
                                        <p:tgtEl>
                                          <p:spTgt spid="9">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2000"/>
                                        <p:tgtEl>
                                          <p:spTgt spid="9">
                                            <p:txEl>
                                              <p:pRg st="4" end="4"/>
                                            </p:txEl>
                                          </p:spTgt>
                                        </p:tgtEl>
                                      </p:cBhvr>
                                    </p:animEffect>
                                    <p:anim calcmode="lin" valueType="num">
                                      <p:cBhvr>
                                        <p:cTn id="36" dur="2000" fill="hold"/>
                                        <p:tgtEl>
                                          <p:spTgt spid="9">
                                            <p:txEl>
                                              <p:pRg st="4" end="4"/>
                                            </p:txEl>
                                          </p:spTgt>
                                        </p:tgtEl>
                                        <p:attrNameLst>
                                          <p:attrName>ppt_w</p:attrName>
                                        </p:attrNameLst>
                                      </p:cBhvr>
                                      <p:tavLst>
                                        <p:tav tm="0" fmla="#ppt_w*sin(2.5*pi*$)">
                                          <p:val>
                                            <p:fltVal val="0"/>
                                          </p:val>
                                        </p:tav>
                                        <p:tav tm="100000">
                                          <p:val>
                                            <p:fltVal val="1"/>
                                          </p:val>
                                        </p:tav>
                                      </p:tavLst>
                                    </p:anim>
                                    <p:anim calcmode="lin" valueType="num">
                                      <p:cBhvr>
                                        <p:cTn id="37" dur="2000" fill="hold"/>
                                        <p:tgtEl>
                                          <p:spTgt spid="9">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2000"/>
                                        <p:tgtEl>
                                          <p:spTgt spid="9">
                                            <p:txEl>
                                              <p:pRg st="5" end="5"/>
                                            </p:txEl>
                                          </p:spTgt>
                                        </p:tgtEl>
                                      </p:cBhvr>
                                    </p:animEffect>
                                    <p:anim calcmode="lin" valueType="num">
                                      <p:cBhvr>
                                        <p:cTn id="43" dur="2000" fill="hold"/>
                                        <p:tgtEl>
                                          <p:spTgt spid="9">
                                            <p:txEl>
                                              <p:pRg st="5" end="5"/>
                                            </p:txEl>
                                          </p:spTgt>
                                        </p:tgtEl>
                                        <p:attrNameLst>
                                          <p:attrName>ppt_w</p:attrName>
                                        </p:attrNameLst>
                                      </p:cBhvr>
                                      <p:tavLst>
                                        <p:tav tm="0" fmla="#ppt_w*sin(2.5*pi*$)">
                                          <p:val>
                                            <p:fltVal val="0"/>
                                          </p:val>
                                        </p:tav>
                                        <p:tav tm="100000">
                                          <p:val>
                                            <p:fltVal val="1"/>
                                          </p:val>
                                        </p:tav>
                                      </p:tavLst>
                                    </p:anim>
                                    <p:anim calcmode="lin" valueType="num">
                                      <p:cBhvr>
                                        <p:cTn id="44" dur="2000" fill="hold"/>
                                        <p:tgtEl>
                                          <p:spTgt spid="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2000"/>
                                        <p:tgtEl>
                                          <p:spTgt spid="9">
                                            <p:txEl>
                                              <p:pRg st="6" end="6"/>
                                            </p:txEl>
                                          </p:spTgt>
                                        </p:tgtEl>
                                      </p:cBhvr>
                                    </p:animEffect>
                                    <p:anim calcmode="lin" valueType="num">
                                      <p:cBhvr>
                                        <p:cTn id="50" dur="2000" fill="hold"/>
                                        <p:tgtEl>
                                          <p:spTgt spid="9">
                                            <p:txEl>
                                              <p:pRg st="6" end="6"/>
                                            </p:txEl>
                                          </p:spTgt>
                                        </p:tgtEl>
                                        <p:attrNameLst>
                                          <p:attrName>ppt_w</p:attrName>
                                        </p:attrNameLst>
                                      </p:cBhvr>
                                      <p:tavLst>
                                        <p:tav tm="0" fmla="#ppt_w*sin(2.5*pi*$)">
                                          <p:val>
                                            <p:fltVal val="0"/>
                                          </p:val>
                                        </p:tav>
                                        <p:tav tm="100000">
                                          <p:val>
                                            <p:fltVal val="1"/>
                                          </p:val>
                                        </p:tav>
                                      </p:tavLst>
                                    </p:anim>
                                    <p:anim calcmode="lin" valueType="num">
                                      <p:cBhvr>
                                        <p:cTn id="51" dur="2000" fill="hold"/>
                                        <p:tgtEl>
                                          <p:spTgt spid="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9">
                                            <p:txEl>
                                              <p:pRg st="7" end="7"/>
                                            </p:txEl>
                                          </p:spTgt>
                                        </p:tgtEl>
                                        <p:attrNameLst>
                                          <p:attrName>style.visibility</p:attrName>
                                        </p:attrNameLst>
                                      </p:cBhvr>
                                      <p:to>
                                        <p:strVal val="visible"/>
                                      </p:to>
                                    </p:set>
                                    <p:animEffect transition="in" filter="fade">
                                      <p:cBhvr>
                                        <p:cTn id="56" dur="2000"/>
                                        <p:tgtEl>
                                          <p:spTgt spid="9">
                                            <p:txEl>
                                              <p:pRg st="7" end="7"/>
                                            </p:txEl>
                                          </p:spTgt>
                                        </p:tgtEl>
                                      </p:cBhvr>
                                    </p:animEffect>
                                    <p:anim calcmode="lin" valueType="num">
                                      <p:cBhvr>
                                        <p:cTn id="57" dur="2000" fill="hold"/>
                                        <p:tgtEl>
                                          <p:spTgt spid="9">
                                            <p:txEl>
                                              <p:pRg st="7" end="7"/>
                                            </p:txEl>
                                          </p:spTgt>
                                        </p:tgtEl>
                                        <p:attrNameLst>
                                          <p:attrName>ppt_w</p:attrName>
                                        </p:attrNameLst>
                                      </p:cBhvr>
                                      <p:tavLst>
                                        <p:tav tm="0" fmla="#ppt_w*sin(2.5*pi*$)">
                                          <p:val>
                                            <p:fltVal val="0"/>
                                          </p:val>
                                        </p:tav>
                                        <p:tav tm="100000">
                                          <p:val>
                                            <p:fltVal val="1"/>
                                          </p:val>
                                        </p:tav>
                                      </p:tavLst>
                                    </p:anim>
                                    <p:anim calcmode="lin" valueType="num">
                                      <p:cBhvr>
                                        <p:cTn id="58" dur="2000" fill="hold"/>
                                        <p:tgtEl>
                                          <p:spTgt spid="9">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861" y="442118"/>
            <a:ext cx="9143998" cy="1020762"/>
          </a:xfrm>
        </p:spPr>
        <p:txBody>
          <a:bodyPr>
            <a:normAutofit/>
          </a:bodyPr>
          <a:lstStyle/>
          <a:p>
            <a:r>
              <a:rPr lang="en-US" sz="4800" dirty="0" smtClean="0">
                <a:solidFill>
                  <a:srgbClr val="FFFF00"/>
                </a:solidFill>
                <a:latin typeface="NikoshBAN" panose="02000000000000000000" pitchFamily="2" charset="0"/>
                <a:cs typeface="NikoshBAN" panose="02000000000000000000" pitchFamily="2" charset="0"/>
              </a:rPr>
              <a:t>শব্দার্থ </a:t>
            </a:r>
            <a:endParaRPr lang="en-US" sz="4800" dirty="0">
              <a:solidFill>
                <a:srgbClr val="FFFF00"/>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1498287" y="2082799"/>
            <a:ext cx="1928631" cy="762000"/>
          </a:xfrm>
          <a:solidFill>
            <a:schemeClr val="tx1"/>
          </a:solidFill>
        </p:spPr>
        <p:txBody>
          <a:bodyPr>
            <a:normAutofit/>
          </a:bodyPr>
          <a:lstStyle/>
          <a:p>
            <a:r>
              <a:rPr lang="en-US" sz="3600" dirty="0" err="1" smtClean="0">
                <a:solidFill>
                  <a:schemeClr val="bg1"/>
                </a:solidFill>
                <a:latin typeface="NikoshBAN" panose="02000000000000000000" pitchFamily="2" charset="0"/>
                <a:cs typeface="NikoshBAN" panose="02000000000000000000" pitchFamily="2" charset="0"/>
              </a:rPr>
              <a:t>কবিরাজ</a:t>
            </a:r>
            <a:r>
              <a:rPr lang="en-US"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33736" y="1828800"/>
            <a:ext cx="2187326" cy="1269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 Placeholder 4"/>
          <p:cNvSpPr>
            <a:spLocks noGrp="1"/>
          </p:cNvSpPr>
          <p:nvPr>
            <p:ph type="body" sz="quarter" idx="3"/>
          </p:nvPr>
        </p:nvSpPr>
        <p:spPr>
          <a:xfrm>
            <a:off x="6227880" y="2082799"/>
            <a:ext cx="5276732" cy="762000"/>
          </a:xfrm>
          <a:solidFill>
            <a:schemeClr val="tx1"/>
          </a:solidFill>
        </p:spPr>
        <p:txBody>
          <a:bodyPr>
            <a:normAutofit fontScale="92500"/>
          </a:bodyPr>
          <a:lstStyle/>
          <a:p>
            <a:r>
              <a:rPr lang="en-US" sz="3000" dirty="0" err="1" smtClean="0">
                <a:solidFill>
                  <a:schemeClr val="bg1"/>
                </a:solidFill>
                <a:latin typeface="NikoshBAN" panose="02000000000000000000" pitchFamily="2" charset="0"/>
                <a:cs typeface="NikoshBAN" panose="02000000000000000000" pitchFamily="2" charset="0"/>
              </a:rPr>
              <a:t>বৈদ্য</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আয়ুর্বেদ</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শাস্ত্রমতে</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যিনি</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চিকিৎসা</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করেন</a:t>
            </a:r>
            <a:r>
              <a:rPr lang="en-US" sz="3000"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latin typeface="NikoshBAN" panose="02000000000000000000" pitchFamily="2" charset="0"/>
                <a:cs typeface="NikoshBAN" panose="02000000000000000000" pitchFamily="2" charset="0"/>
              </a:rPr>
              <a:t>।</a:t>
            </a:r>
            <a:endParaRPr lang="en-US" dirty="0">
              <a:solidFill>
                <a:schemeClr val="bg1"/>
              </a:solidFill>
              <a:latin typeface="NikoshBAN" panose="02000000000000000000" pitchFamily="2" charset="0"/>
              <a:cs typeface="NikoshBAN" panose="02000000000000000000" pitchFamily="2" charset="0"/>
            </a:endParaRPr>
          </a:p>
        </p:txBody>
      </p:sp>
      <p:sp>
        <p:nvSpPr>
          <p:cNvPr id="8" name="Slide Number Placeholder 7"/>
          <p:cNvSpPr>
            <a:spLocks noGrp="1"/>
          </p:cNvSpPr>
          <p:nvPr>
            <p:ph type="sldNum" sz="quarter" idx="12"/>
          </p:nvPr>
        </p:nvSpPr>
        <p:spPr>
          <a:xfrm>
            <a:off x="10914439" y="6538914"/>
            <a:ext cx="1143002" cy="276226"/>
          </a:xfrm>
        </p:spPr>
        <p:txBody>
          <a:bodyPr/>
          <a:lstStyle/>
          <a:p>
            <a:fld id="{25BA54BD-C84D-46CE-8B72-31BFB26ABA43}" type="slidenum">
              <a:rPr lang="en-US" smtClean="0"/>
              <a:t>11</a:t>
            </a:fld>
            <a:endParaRPr lang="en-US" dirty="0"/>
          </a:p>
        </p:txBody>
      </p:sp>
      <p:sp>
        <p:nvSpPr>
          <p:cNvPr id="10" name="Text Placeholder 2"/>
          <p:cNvSpPr txBox="1">
            <a:spLocks/>
          </p:cNvSpPr>
          <p:nvPr/>
        </p:nvSpPr>
        <p:spPr>
          <a:xfrm>
            <a:off x="1521384" y="3910633"/>
            <a:ext cx="1905534" cy="762000"/>
          </a:xfrm>
          <a:prstGeom prst="rect">
            <a:avLst/>
          </a:prstGeom>
          <a:solidFill>
            <a:schemeClr val="tx1"/>
          </a:solidFill>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600" dirty="0" err="1" smtClean="0">
                <a:solidFill>
                  <a:schemeClr val="bg1"/>
                </a:solidFill>
                <a:latin typeface="NikoshBAN" panose="02000000000000000000" pitchFamily="2" charset="0"/>
                <a:cs typeface="NikoshBAN" panose="02000000000000000000" pitchFamily="2" charset="0"/>
              </a:rPr>
              <a:t>নাড়ি</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পরীক্ষা</a:t>
            </a:r>
            <a:r>
              <a:rPr lang="en-US"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736" y="3581400"/>
            <a:ext cx="2187326" cy="1420467"/>
          </a:xfrm>
          <a:prstGeom prst="rect">
            <a:avLst/>
          </a:prstGeom>
          <a:ln>
            <a:solidFill>
              <a:schemeClr val="tx1"/>
            </a:solidFill>
          </a:ln>
        </p:spPr>
      </p:pic>
      <p:sp>
        <p:nvSpPr>
          <p:cNvPr id="12" name="Text Placeholder 4"/>
          <p:cNvSpPr txBox="1">
            <a:spLocks/>
          </p:cNvSpPr>
          <p:nvPr/>
        </p:nvSpPr>
        <p:spPr>
          <a:xfrm>
            <a:off x="6227880" y="3910633"/>
            <a:ext cx="5276732" cy="762000"/>
          </a:xfrm>
          <a:prstGeom prst="rect">
            <a:avLst/>
          </a:prstGeom>
          <a:solidFill>
            <a:schemeClr val="tx1"/>
          </a:solidFill>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000" dirty="0" err="1" smtClean="0">
                <a:solidFill>
                  <a:schemeClr val="bg1"/>
                </a:solidFill>
                <a:latin typeface="NikoshBAN" panose="02000000000000000000" pitchFamily="2" charset="0"/>
                <a:cs typeface="NikoshBAN" panose="02000000000000000000" pitchFamily="2" charset="0"/>
              </a:rPr>
              <a:t>কব্জির</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নাড়ির</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অবস্থা</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দেখে</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রোগ</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নির্ণয়</a:t>
            </a:r>
            <a:r>
              <a:rPr lang="en-US" sz="3000"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latin typeface="NikoshBAN" panose="02000000000000000000" pitchFamily="2" charset="0"/>
                <a:cs typeface="NikoshBAN" panose="02000000000000000000" pitchFamily="2" charset="0"/>
              </a:rPr>
              <a:t>।</a:t>
            </a:r>
            <a:endParaRPr lang="en-US" dirty="0">
              <a:solidFill>
                <a:schemeClr val="bg1"/>
              </a:solidFill>
              <a:latin typeface="NikoshBAN" panose="02000000000000000000" pitchFamily="2" charset="0"/>
              <a:cs typeface="NikoshBAN" panose="02000000000000000000" pitchFamily="2" charset="0"/>
            </a:endParaRPr>
          </a:p>
        </p:txBody>
      </p:sp>
      <p:sp>
        <p:nvSpPr>
          <p:cNvPr id="13" name="Text Placeholder 2"/>
          <p:cNvSpPr txBox="1">
            <a:spLocks/>
          </p:cNvSpPr>
          <p:nvPr/>
        </p:nvSpPr>
        <p:spPr>
          <a:xfrm>
            <a:off x="1498287" y="5661027"/>
            <a:ext cx="1905534" cy="762000"/>
          </a:xfrm>
          <a:prstGeom prst="rect">
            <a:avLst/>
          </a:prstGeom>
          <a:solidFill>
            <a:schemeClr val="tx1"/>
          </a:solidFill>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600" dirty="0" err="1" smtClean="0">
                <a:solidFill>
                  <a:schemeClr val="bg1"/>
                </a:solidFill>
                <a:latin typeface="NikoshBAN" panose="02000000000000000000" pitchFamily="2" charset="0"/>
                <a:cs typeface="NikoshBAN" panose="02000000000000000000" pitchFamily="2" charset="0"/>
              </a:rPr>
              <a:t>জবরদস্তি</a:t>
            </a:r>
            <a:endParaRPr lang="en-US" sz="3600" dirty="0">
              <a:solidFill>
                <a:schemeClr val="bg1"/>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802" y="5407028"/>
            <a:ext cx="2206086" cy="1269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 Placeholder 4"/>
          <p:cNvSpPr txBox="1">
            <a:spLocks/>
          </p:cNvSpPr>
          <p:nvPr/>
        </p:nvSpPr>
        <p:spPr>
          <a:xfrm>
            <a:off x="6209208" y="5661027"/>
            <a:ext cx="5276732" cy="762000"/>
          </a:xfrm>
          <a:prstGeom prst="rect">
            <a:avLst/>
          </a:prstGeom>
          <a:solidFill>
            <a:schemeClr val="tx1"/>
          </a:solidFill>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000" dirty="0" err="1" smtClean="0">
                <a:solidFill>
                  <a:schemeClr val="bg1"/>
                </a:solidFill>
                <a:latin typeface="NikoshBAN" panose="02000000000000000000" pitchFamily="2" charset="0"/>
                <a:cs typeface="NikoshBAN" panose="02000000000000000000" pitchFamily="2" charset="0"/>
              </a:rPr>
              <a:t>জোরাজুরি</a:t>
            </a:r>
            <a:r>
              <a:rPr lang="en-US" sz="3000"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latin typeface="NikoshBAN" panose="02000000000000000000" pitchFamily="2" charset="0"/>
                <a:cs typeface="NikoshBAN" panose="02000000000000000000" pitchFamily="2" charset="0"/>
              </a:rPr>
              <a:t>।</a:t>
            </a:r>
            <a:endParaRPr lang="en-US"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 calcmode="lin" valueType="num">
                                      <p:cBhvr>
                                        <p:cTn id="10" dur="1000" fill="hold"/>
                                        <p:tgtEl>
                                          <p:spTgt spid="5">
                                            <p:bg/>
                                          </p:spTgt>
                                        </p:tgtEl>
                                        <p:attrNameLst>
                                          <p:attrName>ppt_w</p:attrName>
                                        </p:attrNameLst>
                                      </p:cBhvr>
                                      <p:tavLst>
                                        <p:tav tm="0">
                                          <p:val>
                                            <p:fltVal val="0"/>
                                          </p:val>
                                        </p:tav>
                                        <p:tav tm="100000">
                                          <p:val>
                                            <p:strVal val="#ppt_w"/>
                                          </p:val>
                                        </p:tav>
                                      </p:tavLst>
                                    </p:anim>
                                    <p:anim calcmode="lin" valueType="num">
                                      <p:cBhvr>
                                        <p:cTn id="11" dur="1000" fill="hold"/>
                                        <p:tgtEl>
                                          <p:spTgt spid="5">
                                            <p:bg/>
                                          </p:spTgt>
                                        </p:tgtEl>
                                        <p:attrNameLst>
                                          <p:attrName>ppt_h</p:attrName>
                                        </p:attrNameLst>
                                      </p:cBhvr>
                                      <p:tavLst>
                                        <p:tav tm="0">
                                          <p:val>
                                            <p:fltVal val="0"/>
                                          </p:val>
                                        </p:tav>
                                        <p:tav tm="100000">
                                          <p:val>
                                            <p:strVal val="#ppt_h"/>
                                          </p:val>
                                        </p:tav>
                                      </p:tavLst>
                                    </p:anim>
                                    <p:anim calcmode="lin" valueType="num">
                                      <p:cBhvr>
                                        <p:cTn id="12" dur="1000" fill="hold"/>
                                        <p:tgtEl>
                                          <p:spTgt spid="5">
                                            <p:bg/>
                                          </p:spTgt>
                                        </p:tgtEl>
                                        <p:attrNameLst>
                                          <p:attrName>style.rotation</p:attrName>
                                        </p:attrNameLst>
                                      </p:cBhvr>
                                      <p:tavLst>
                                        <p:tav tm="0">
                                          <p:val>
                                            <p:fltVal val="90"/>
                                          </p:val>
                                        </p:tav>
                                        <p:tav tm="100000">
                                          <p:val>
                                            <p:fltVal val="0"/>
                                          </p:val>
                                        </p:tav>
                                      </p:tavLst>
                                    </p:anim>
                                    <p:animEffect transition="in" filter="fade">
                                      <p:cBhvr>
                                        <p:cTn id="13" dur="10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861" y="442118"/>
            <a:ext cx="9143998" cy="1020762"/>
          </a:xfrm>
        </p:spPr>
        <p:txBody>
          <a:bodyPr>
            <a:normAutofit/>
          </a:bodyPr>
          <a:lstStyle/>
          <a:p>
            <a:r>
              <a:rPr lang="en-US" sz="4800" dirty="0" smtClean="0">
                <a:solidFill>
                  <a:srgbClr val="FFFF00"/>
                </a:solidFill>
                <a:latin typeface="NikoshBAN" panose="02000000000000000000" pitchFamily="2" charset="0"/>
                <a:cs typeface="NikoshBAN" panose="02000000000000000000" pitchFamily="2" charset="0"/>
              </a:rPr>
              <a:t>শব্দার্থ </a:t>
            </a:r>
            <a:endParaRPr lang="en-US" sz="4800" dirty="0">
              <a:solidFill>
                <a:srgbClr val="FFFF00"/>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a:xfrm>
            <a:off x="1498287" y="2082799"/>
            <a:ext cx="1928631" cy="762000"/>
          </a:xfrm>
          <a:solidFill>
            <a:schemeClr val="tx1"/>
          </a:solidFill>
        </p:spPr>
        <p:txBody>
          <a:bodyPr>
            <a:normAutofit/>
          </a:bodyPr>
          <a:lstStyle/>
          <a:p>
            <a:r>
              <a:rPr lang="en-US" sz="3600" dirty="0" err="1" smtClean="0">
                <a:solidFill>
                  <a:schemeClr val="bg1"/>
                </a:solidFill>
                <a:latin typeface="NikoshBAN" panose="02000000000000000000" pitchFamily="2" charset="0"/>
                <a:cs typeface="NikoshBAN" panose="02000000000000000000" pitchFamily="2" charset="0"/>
              </a:rPr>
              <a:t>ব্যামো</a:t>
            </a:r>
            <a:r>
              <a:rPr lang="en-US"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p:sp>
        <p:nvSpPr>
          <p:cNvPr id="5" name="Text Placeholder 4"/>
          <p:cNvSpPr>
            <a:spLocks noGrp="1"/>
          </p:cNvSpPr>
          <p:nvPr>
            <p:ph type="body" sz="quarter" idx="3"/>
          </p:nvPr>
        </p:nvSpPr>
        <p:spPr>
          <a:xfrm>
            <a:off x="6227880" y="2082799"/>
            <a:ext cx="5276732" cy="762000"/>
          </a:xfrm>
          <a:solidFill>
            <a:schemeClr val="tx1"/>
          </a:solidFill>
        </p:spPr>
        <p:txBody>
          <a:bodyPr>
            <a:normAutofit/>
          </a:bodyPr>
          <a:lstStyle/>
          <a:p>
            <a:r>
              <a:rPr lang="en-US" sz="3000" dirty="0" err="1" smtClean="0">
                <a:solidFill>
                  <a:schemeClr val="bg1"/>
                </a:solidFill>
                <a:latin typeface="NikoshBAN" panose="02000000000000000000" pitchFamily="2" charset="0"/>
                <a:cs typeface="NikoshBAN" panose="02000000000000000000" pitchFamily="2" charset="0"/>
              </a:rPr>
              <a:t>অসুখ</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রোগ</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ব্যারাম</a:t>
            </a:r>
            <a:r>
              <a:rPr lang="en-US" sz="3000"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latin typeface="NikoshBAN" panose="02000000000000000000" pitchFamily="2" charset="0"/>
                <a:cs typeface="NikoshBAN" panose="02000000000000000000" pitchFamily="2" charset="0"/>
              </a:rPr>
              <a:t>।</a:t>
            </a:r>
            <a:endParaRPr lang="en-US" dirty="0">
              <a:solidFill>
                <a:schemeClr val="bg1"/>
              </a:solidFill>
              <a:latin typeface="NikoshBAN" panose="02000000000000000000" pitchFamily="2" charset="0"/>
              <a:cs typeface="NikoshBAN" panose="02000000000000000000" pitchFamily="2" charset="0"/>
            </a:endParaRPr>
          </a:p>
        </p:txBody>
      </p:sp>
      <p:sp>
        <p:nvSpPr>
          <p:cNvPr id="8" name="Slide Number Placeholder 7"/>
          <p:cNvSpPr>
            <a:spLocks noGrp="1"/>
          </p:cNvSpPr>
          <p:nvPr>
            <p:ph type="sldNum" sz="quarter" idx="12"/>
          </p:nvPr>
        </p:nvSpPr>
        <p:spPr>
          <a:xfrm>
            <a:off x="10933111" y="6533612"/>
            <a:ext cx="1143002" cy="276226"/>
          </a:xfrm>
        </p:spPr>
        <p:txBody>
          <a:bodyPr/>
          <a:lstStyle/>
          <a:p>
            <a:fld id="{25BA54BD-C84D-46CE-8B72-31BFB26ABA43}" type="slidenum">
              <a:rPr lang="en-US" smtClean="0"/>
              <a:t>12</a:t>
            </a:fld>
            <a:endParaRPr lang="en-US" dirty="0"/>
          </a:p>
        </p:txBody>
      </p:sp>
      <p:sp>
        <p:nvSpPr>
          <p:cNvPr id="10" name="Text Placeholder 2"/>
          <p:cNvSpPr txBox="1">
            <a:spLocks/>
          </p:cNvSpPr>
          <p:nvPr/>
        </p:nvSpPr>
        <p:spPr>
          <a:xfrm>
            <a:off x="1521384" y="3910633"/>
            <a:ext cx="1905534" cy="762000"/>
          </a:xfrm>
          <a:prstGeom prst="rect">
            <a:avLst/>
          </a:prstGeom>
          <a:solidFill>
            <a:schemeClr val="tx1"/>
          </a:solidFill>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600" dirty="0" err="1" smtClean="0">
                <a:solidFill>
                  <a:schemeClr val="bg1"/>
                </a:solidFill>
                <a:latin typeface="NikoshBAN" panose="02000000000000000000" pitchFamily="2" charset="0"/>
                <a:cs typeface="NikoshBAN" panose="02000000000000000000" pitchFamily="2" charset="0"/>
              </a:rPr>
              <a:t>তাজ্জব</a:t>
            </a:r>
            <a:endParaRPr lang="en-US" sz="3600" dirty="0">
              <a:solidFill>
                <a:schemeClr val="bg1"/>
              </a:solidFill>
              <a:latin typeface="NikoshBAN" panose="02000000000000000000" pitchFamily="2" charset="0"/>
              <a:cs typeface="NikoshBAN" panose="02000000000000000000" pitchFamily="2" charset="0"/>
            </a:endParaRPr>
          </a:p>
        </p:txBody>
      </p:sp>
      <p:sp>
        <p:nvSpPr>
          <p:cNvPr id="12" name="Text Placeholder 4"/>
          <p:cNvSpPr txBox="1">
            <a:spLocks/>
          </p:cNvSpPr>
          <p:nvPr/>
        </p:nvSpPr>
        <p:spPr>
          <a:xfrm>
            <a:off x="6227880" y="3910633"/>
            <a:ext cx="5276732" cy="762000"/>
          </a:xfrm>
          <a:prstGeom prst="rect">
            <a:avLst/>
          </a:prstGeom>
          <a:solidFill>
            <a:schemeClr val="tx1"/>
          </a:solidFill>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000" dirty="0" err="1" smtClean="0">
                <a:solidFill>
                  <a:schemeClr val="bg1"/>
                </a:solidFill>
                <a:latin typeface="NikoshBAN" panose="02000000000000000000" pitchFamily="2" charset="0"/>
                <a:cs typeface="NikoshBAN" panose="02000000000000000000" pitchFamily="2" charset="0"/>
              </a:rPr>
              <a:t>অদ্ভুত</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বিস্ময়কর</a:t>
            </a:r>
            <a:r>
              <a:rPr lang="en-US" sz="3000"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latin typeface="NikoshBAN" panose="02000000000000000000" pitchFamily="2" charset="0"/>
                <a:cs typeface="NikoshBAN" panose="02000000000000000000" pitchFamily="2" charset="0"/>
              </a:rPr>
              <a:t>।</a:t>
            </a:r>
            <a:endParaRPr lang="en-US" dirty="0">
              <a:solidFill>
                <a:schemeClr val="bg1"/>
              </a:solidFill>
              <a:latin typeface="NikoshBAN" panose="02000000000000000000" pitchFamily="2" charset="0"/>
              <a:cs typeface="NikoshBAN" panose="02000000000000000000" pitchFamily="2" charset="0"/>
            </a:endParaRPr>
          </a:p>
        </p:txBody>
      </p:sp>
      <p:sp>
        <p:nvSpPr>
          <p:cNvPr id="13" name="Text Placeholder 2"/>
          <p:cNvSpPr txBox="1">
            <a:spLocks/>
          </p:cNvSpPr>
          <p:nvPr/>
        </p:nvSpPr>
        <p:spPr>
          <a:xfrm>
            <a:off x="1533748" y="5585769"/>
            <a:ext cx="1905534" cy="762000"/>
          </a:xfrm>
          <a:prstGeom prst="rect">
            <a:avLst/>
          </a:prstGeom>
          <a:solidFill>
            <a:schemeClr val="tx1"/>
          </a:solidFill>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600" dirty="0" err="1" smtClean="0">
                <a:solidFill>
                  <a:schemeClr val="bg1"/>
                </a:solidFill>
                <a:latin typeface="NikoshBAN" panose="02000000000000000000" pitchFamily="2" charset="0"/>
                <a:cs typeface="NikoshBAN" panose="02000000000000000000" pitchFamily="2" charset="0"/>
              </a:rPr>
              <a:t>প্রাণখোলা</a:t>
            </a:r>
            <a:endParaRPr lang="en-US" sz="3600" dirty="0">
              <a:solidFill>
                <a:schemeClr val="bg1"/>
              </a:solidFill>
              <a:latin typeface="NikoshBAN" panose="02000000000000000000" pitchFamily="2" charset="0"/>
              <a:cs typeface="NikoshBAN" panose="02000000000000000000" pitchFamily="2" charset="0"/>
            </a:endParaRPr>
          </a:p>
        </p:txBody>
      </p:sp>
      <p:sp>
        <p:nvSpPr>
          <p:cNvPr id="15" name="Text Placeholder 4"/>
          <p:cNvSpPr txBox="1">
            <a:spLocks/>
          </p:cNvSpPr>
          <p:nvPr/>
        </p:nvSpPr>
        <p:spPr>
          <a:xfrm>
            <a:off x="6227880" y="5585769"/>
            <a:ext cx="5276732" cy="762000"/>
          </a:xfrm>
          <a:prstGeom prst="rect">
            <a:avLst/>
          </a:prstGeom>
          <a:solidFill>
            <a:schemeClr val="tx1"/>
          </a:solidFill>
        </p:spPr>
        <p:txBody>
          <a:bodyPr vert="horz" lIns="91440" tIns="45720" rIns="91440" bIns="45720" rtlCol="0" anchor="ctr">
            <a:normAutofit/>
          </a:bodyPr>
          <a:lstStyle>
            <a:lvl1pPr marL="0" indent="0" algn="l" defTabSz="914400" rtl="0" eaLnBrk="1" latinLnBrk="0" hangingPunct="1">
              <a:lnSpc>
                <a:spcPct val="90000"/>
              </a:lnSpc>
              <a:spcBef>
                <a:spcPts val="0"/>
              </a:spcBef>
              <a:buSzPct val="100000"/>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lnSpc>
                <a:spcPct val="90000"/>
              </a:lnSpc>
              <a:spcBef>
                <a:spcPts val="600"/>
              </a:spcBef>
              <a:buSzPct val="100000"/>
              <a:buFont typeface="Consolas" pitchFamily="49"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en-US" sz="3000" dirty="0" err="1" smtClean="0">
                <a:solidFill>
                  <a:schemeClr val="bg1"/>
                </a:solidFill>
                <a:latin typeface="NikoshBAN" panose="02000000000000000000" pitchFamily="2" charset="0"/>
                <a:cs typeface="NikoshBAN" panose="02000000000000000000" pitchFamily="2" charset="0"/>
              </a:rPr>
              <a:t>অকৃত্রিম</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উদার</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খোলা</a:t>
            </a:r>
            <a:r>
              <a:rPr lang="en-US" sz="3000" dirty="0" smtClean="0">
                <a:solidFill>
                  <a:schemeClr val="bg1"/>
                </a:solidFill>
                <a:latin typeface="NikoshBAN" panose="02000000000000000000" pitchFamily="2" charset="0"/>
                <a:cs typeface="NikoshBAN" panose="02000000000000000000" pitchFamily="2" charset="0"/>
              </a:rPr>
              <a:t> </a:t>
            </a:r>
            <a:r>
              <a:rPr lang="en-US" sz="3000" dirty="0" err="1" smtClean="0">
                <a:solidFill>
                  <a:schemeClr val="bg1"/>
                </a:solidFill>
                <a:latin typeface="NikoshBAN" panose="02000000000000000000" pitchFamily="2" charset="0"/>
                <a:cs typeface="NikoshBAN" panose="02000000000000000000" pitchFamily="2" charset="0"/>
              </a:rPr>
              <a:t>মনের</a:t>
            </a:r>
            <a:r>
              <a:rPr lang="en-US" sz="3000"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latin typeface="NikoshBAN" panose="02000000000000000000" pitchFamily="2" charset="0"/>
                <a:cs typeface="NikoshBAN" panose="02000000000000000000" pitchFamily="2" charset="0"/>
              </a:rPr>
              <a:t>।</a:t>
            </a:r>
            <a:endParaRPr lang="en-US"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089" y="1776237"/>
            <a:ext cx="2246380" cy="14000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716" y="3485052"/>
            <a:ext cx="2143125" cy="1776761"/>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6089" y="5261813"/>
            <a:ext cx="2246380" cy="1409912"/>
          </a:xfrm>
          <a:prstGeom prst="rect">
            <a:avLst/>
          </a:prstGeom>
        </p:spPr>
      </p:pic>
    </p:spTree>
    <p:extLst>
      <p:ext uri="{BB962C8B-B14F-4D97-AF65-F5344CB8AC3E}">
        <p14:creationId xmlns:p14="http://schemas.microsoft.com/office/powerpoint/2010/main" val="34425616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1000" fill="hold"/>
                                        <p:tgtEl>
                                          <p:spTgt spid="5">
                                            <p:bg/>
                                          </p:spTgt>
                                        </p:tgtEl>
                                        <p:attrNameLst>
                                          <p:attrName>ppt_w</p:attrName>
                                        </p:attrNameLst>
                                      </p:cBhvr>
                                      <p:tavLst>
                                        <p:tav tm="0">
                                          <p:val>
                                            <p:fltVal val="0"/>
                                          </p:val>
                                        </p:tav>
                                        <p:tav tm="100000">
                                          <p:val>
                                            <p:strVal val="#ppt_w"/>
                                          </p:val>
                                        </p:tav>
                                      </p:tavLst>
                                    </p:anim>
                                    <p:anim calcmode="lin" valueType="num">
                                      <p:cBhvr>
                                        <p:cTn id="13" dur="1000" fill="hold"/>
                                        <p:tgtEl>
                                          <p:spTgt spid="5">
                                            <p:bg/>
                                          </p:spTgt>
                                        </p:tgtEl>
                                        <p:attrNameLst>
                                          <p:attrName>ppt_h</p:attrName>
                                        </p:attrNameLst>
                                      </p:cBhvr>
                                      <p:tavLst>
                                        <p:tav tm="0">
                                          <p:val>
                                            <p:fltVal val="0"/>
                                          </p:val>
                                        </p:tav>
                                        <p:tav tm="100000">
                                          <p:val>
                                            <p:strVal val="#ppt_h"/>
                                          </p:val>
                                        </p:tav>
                                      </p:tavLst>
                                    </p:anim>
                                    <p:anim calcmode="lin" valueType="num">
                                      <p:cBhvr>
                                        <p:cTn id="14" dur="1000" fill="hold"/>
                                        <p:tgtEl>
                                          <p:spTgt spid="5">
                                            <p:bg/>
                                          </p:spTgt>
                                        </p:tgtEl>
                                        <p:attrNameLst>
                                          <p:attrName>style.rotation</p:attrName>
                                        </p:attrNameLst>
                                      </p:cBhvr>
                                      <p:tavLst>
                                        <p:tav tm="0">
                                          <p:val>
                                            <p:fltVal val="90"/>
                                          </p:val>
                                        </p:tav>
                                        <p:tav tm="100000">
                                          <p:val>
                                            <p:fltVal val="0"/>
                                          </p:val>
                                        </p:tav>
                                      </p:tavLst>
                                    </p:anim>
                                    <p:animEffect transition="in" filter="fade">
                                      <p:cBhvr>
                                        <p:cTn id="15" dur="1000"/>
                                        <p:tgtEl>
                                          <p:spTgt spid="5">
                                            <p:bg/>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style.rotation</p:attrName>
                                        </p:attrNameLst>
                                      </p:cBhvr>
                                      <p:tavLst>
                                        <p:tav tm="0">
                                          <p:val>
                                            <p:fltVal val="90"/>
                                          </p:val>
                                        </p:tav>
                                        <p:tav tm="100000">
                                          <p:val>
                                            <p:fltVal val="0"/>
                                          </p:val>
                                        </p:tav>
                                      </p:tavLst>
                                    </p:anim>
                                    <p:animEffect transition="in" filter="fade">
                                      <p:cBhvr>
                                        <p:cTn id="36" dur="10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2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00"/>
                </a:solidFill>
                <a:latin typeface="NikoshBAN" panose="02000000000000000000" pitchFamily="2" charset="0"/>
                <a:cs typeface="NikoshBAN" panose="02000000000000000000" pitchFamily="2" charset="0"/>
              </a:rPr>
              <a:t>জোড়ায় কাজ</a:t>
            </a:r>
            <a:endParaRPr lang="en-US" sz="4800" dirty="0">
              <a:solidFill>
                <a:srgbClr val="FFFF00"/>
              </a:solidFill>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a:xfrm>
            <a:off x="10895012" y="6538914"/>
            <a:ext cx="1143002" cy="276226"/>
          </a:xfrm>
        </p:spPr>
        <p:txBody>
          <a:bodyPr/>
          <a:lstStyle/>
          <a:p>
            <a:fld id="{25BA54BD-C84D-46CE-8B72-31BFB26ABA43}" type="slidenum">
              <a:rPr lang="en-US" smtClean="0"/>
              <a:t>13</a:t>
            </a:fld>
            <a:endParaRPr lang="en-US" dirty="0"/>
          </a:p>
        </p:txBody>
      </p:sp>
      <p:sp>
        <p:nvSpPr>
          <p:cNvPr id="9" name="TextBox 8"/>
          <p:cNvSpPr txBox="1"/>
          <p:nvPr/>
        </p:nvSpPr>
        <p:spPr>
          <a:xfrm>
            <a:off x="1674812" y="1828800"/>
            <a:ext cx="3505200" cy="547842"/>
          </a:xfrm>
          <a:prstGeom prst="rect">
            <a:avLst/>
          </a:prstGeom>
          <a:noFill/>
        </p:spPr>
        <p:txBody>
          <a:bodyPr wrap="square" rtlCol="0">
            <a:spAutoFit/>
          </a:bodyPr>
          <a:lstStyle/>
          <a:p>
            <a:pPr>
              <a:lnSpc>
                <a:spcPct val="90000"/>
              </a:lnSpc>
            </a:pPr>
            <a:r>
              <a:rPr lang="en-US" sz="3200" dirty="0" smtClean="0">
                <a:latin typeface="NikoshBAN" panose="02000000000000000000" pitchFamily="2" charset="0"/>
                <a:cs typeface="NikoshBAN" panose="02000000000000000000" pitchFamily="2" charset="0"/>
              </a:rPr>
              <a:t>২টি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রচনা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endParaRPr lang="en-US" sz="3200" dirty="0">
              <a:solidFill>
                <a:srgbClr val="FFFF00"/>
              </a:solidFill>
              <a:latin typeface="NikoshBAN" panose="02000000000000000000" pitchFamily="2" charset="0"/>
              <a:cs typeface="NikoshBAN" panose="02000000000000000000" pitchFamily="2" charset="0"/>
            </a:endParaRPr>
          </a:p>
        </p:txBody>
      </p:sp>
      <p:sp>
        <p:nvSpPr>
          <p:cNvPr id="6" name="Text Placeholder 2"/>
          <p:cNvSpPr txBox="1">
            <a:spLocks/>
          </p:cNvSpPr>
          <p:nvPr/>
        </p:nvSpPr>
        <p:spPr>
          <a:xfrm>
            <a:off x="1522413" y="2910042"/>
            <a:ext cx="1928631" cy="762000"/>
          </a:xfrm>
          <a:prstGeom prst="rect">
            <a:avLst/>
          </a:prstGeom>
          <a:solidFill>
            <a:schemeClr val="tx1"/>
          </a:solidFill>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956816"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56816"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600" smtClean="0">
                <a:solidFill>
                  <a:schemeClr val="bg1"/>
                </a:solidFill>
                <a:latin typeface="NikoshBAN" panose="02000000000000000000" pitchFamily="2" charset="0"/>
                <a:cs typeface="NikoshBAN" panose="02000000000000000000" pitchFamily="2" charset="0"/>
              </a:rPr>
              <a:t>ব্যামো  </a:t>
            </a:r>
            <a:endParaRPr lang="en-US" sz="3600" dirty="0">
              <a:solidFill>
                <a:schemeClr val="bg1"/>
              </a:solidFill>
              <a:latin typeface="NikoshBAN" panose="02000000000000000000" pitchFamily="2" charset="0"/>
              <a:cs typeface="NikoshBAN" panose="02000000000000000000" pitchFamily="2" charset="0"/>
            </a:endParaRPr>
          </a:p>
        </p:txBody>
      </p:sp>
      <p:sp>
        <p:nvSpPr>
          <p:cNvPr id="7" name="Text Placeholder 2"/>
          <p:cNvSpPr txBox="1">
            <a:spLocks/>
          </p:cNvSpPr>
          <p:nvPr/>
        </p:nvSpPr>
        <p:spPr>
          <a:xfrm>
            <a:off x="3720396" y="2926479"/>
            <a:ext cx="1928631" cy="762000"/>
          </a:xfrm>
          <a:prstGeom prst="rect">
            <a:avLst/>
          </a:prstGeom>
          <a:solidFill>
            <a:schemeClr val="tx1"/>
          </a:solidFill>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956816"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56816"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600" dirty="0" err="1" smtClean="0">
                <a:solidFill>
                  <a:schemeClr val="bg1"/>
                </a:solidFill>
                <a:latin typeface="NikoshBAN" panose="02000000000000000000" pitchFamily="2" charset="0"/>
                <a:cs typeface="NikoshBAN" panose="02000000000000000000" pitchFamily="2" charset="0"/>
              </a:rPr>
              <a:t>প্রাণখোলা</a:t>
            </a:r>
            <a:endParaRPr lang="en-US" sz="3600" dirty="0">
              <a:solidFill>
                <a:schemeClr val="bg1"/>
              </a:solidFill>
              <a:latin typeface="NikoshBAN" panose="02000000000000000000" pitchFamily="2" charset="0"/>
              <a:cs typeface="NikoshBAN" panose="02000000000000000000" pitchFamily="2" charset="0"/>
            </a:endParaRPr>
          </a:p>
        </p:txBody>
      </p:sp>
      <p:sp>
        <p:nvSpPr>
          <p:cNvPr id="8" name="Text Placeholder 2"/>
          <p:cNvSpPr txBox="1">
            <a:spLocks/>
          </p:cNvSpPr>
          <p:nvPr/>
        </p:nvSpPr>
        <p:spPr>
          <a:xfrm>
            <a:off x="5940404" y="2926479"/>
            <a:ext cx="1928631" cy="762000"/>
          </a:xfrm>
          <a:prstGeom prst="rect">
            <a:avLst/>
          </a:prstGeom>
          <a:solidFill>
            <a:schemeClr val="tx1"/>
          </a:solidFill>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956816"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56816"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1956816"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sz="3600" dirty="0" err="1" smtClean="0">
                <a:solidFill>
                  <a:schemeClr val="bg1"/>
                </a:solidFill>
                <a:latin typeface="NikoshBAN" panose="02000000000000000000" pitchFamily="2" charset="0"/>
                <a:cs typeface="NikoshBAN" panose="02000000000000000000" pitchFamily="2" charset="0"/>
              </a:rPr>
              <a:t>তাজ্জব</a:t>
            </a:r>
            <a:endParaRPr lang="en-US" sz="3600" dirty="0">
              <a:solidFill>
                <a:schemeClr val="bg1"/>
              </a:solidFill>
              <a:latin typeface="NikoshBAN" panose="02000000000000000000" pitchFamily="2" charset="0"/>
              <a:cs typeface="NikoshBAN" panose="02000000000000000000" pitchFamily="2" charset="0"/>
            </a:endParaRPr>
          </a:p>
        </p:txBody>
      </p:sp>
      <p:graphicFrame>
        <p:nvGraphicFramePr>
          <p:cNvPr id="10" name="Diagram 9"/>
          <p:cNvGraphicFramePr/>
          <p:nvPr>
            <p:extLst>
              <p:ext uri="{D42A27DB-BD31-4B8C-83A1-F6EECF244321}">
                <p14:modId xmlns:p14="http://schemas.microsoft.com/office/powerpoint/2010/main" val="2947811742"/>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2563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err="1" smtClean="0">
                <a:latin typeface="NikoshBAN" panose="02000000000000000000" pitchFamily="2" charset="0"/>
                <a:cs typeface="NikoshBAN" panose="02000000000000000000" pitchFamily="2" charset="0"/>
              </a:rPr>
              <a:t>আদর্শ</a:t>
            </a:r>
            <a:r>
              <a:rPr lang="en-US" sz="4800" dirty="0" smtClean="0">
                <a:latin typeface="NikoshBAN" panose="02000000000000000000" pitchFamily="2" charset="0"/>
                <a:cs typeface="NikoshBAN" panose="02000000000000000000" pitchFamily="2" charset="0"/>
              </a:rPr>
              <a:t> পাঠ</a:t>
            </a:r>
            <a:endParaRPr lang="en-US" sz="4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p:txBody>
          <a:bodyPr/>
          <a:lstStyle/>
          <a:p>
            <a:fld id="{25BA54BD-C84D-46CE-8B72-31BFB26ABA43}" type="slidenum">
              <a:rPr lang="en-US" smtClean="0"/>
              <a:t>14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012" y="2209800"/>
            <a:ext cx="4343400" cy="3240845"/>
          </a:xfrm>
          <a:prstGeom prst="rect">
            <a:avLst/>
          </a:prstGeom>
        </p:spPr>
      </p:pic>
      <p:graphicFrame>
        <p:nvGraphicFramePr>
          <p:cNvPr id="6" name="Diagram 5"/>
          <p:cNvGraphicFramePr/>
          <p:nvPr>
            <p:extLst>
              <p:ext uri="{D42A27DB-BD31-4B8C-83A1-F6EECF244321}">
                <p14:modId xmlns:p14="http://schemas.microsoft.com/office/powerpoint/2010/main" val="2947811742"/>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ikoshBAN" panose="02000000000000000000" pitchFamily="2" charset="0"/>
                <a:cs typeface="NikoshBAN" panose="02000000000000000000" pitchFamily="2" charset="0"/>
              </a:rPr>
              <a:t>‘</a:t>
            </a:r>
            <a:r>
              <a:rPr lang="en-US" dirty="0" err="1" smtClean="0">
                <a:latin typeface="NikoshBAN" panose="02000000000000000000" pitchFamily="2" charset="0"/>
                <a:cs typeface="NikoshBAN" panose="02000000000000000000" pitchFamily="2" charset="0"/>
              </a:rPr>
              <a:t>মনের</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মধ্যে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অশান্তি</a:t>
            </a:r>
            <a:r>
              <a:rPr lang="en-US" dirty="0">
                <a:latin typeface="NikoshBAN" panose="02000000000000000000" pitchFamily="2" charset="0"/>
                <a:cs typeface="NikoshBAN" panose="02000000000000000000" pitchFamily="2" charset="0"/>
              </a:rPr>
              <a:t> থাকলে </a:t>
            </a:r>
            <a:r>
              <a:rPr lang="en-US" dirty="0" err="1">
                <a:latin typeface="NikoshBAN" panose="02000000000000000000" pitchFamily="2" charset="0"/>
                <a:cs typeface="NikoshBAN" panose="02000000000000000000" pitchFamily="2" charset="0"/>
              </a:rPr>
              <a:t>ওষুধে</a:t>
            </a:r>
            <a:r>
              <a:rPr lang="en-US" dirty="0">
                <a:latin typeface="NikoshBAN" panose="02000000000000000000" pitchFamily="2" charset="0"/>
                <a:cs typeface="NikoshBAN" panose="02000000000000000000" pitchFamily="2" charset="0"/>
              </a:rPr>
              <a:t> কাজ </a:t>
            </a:r>
            <a:r>
              <a:rPr lang="en-US" dirty="0" err="1">
                <a:latin typeface="NikoshBAN" panose="02000000000000000000" pitchFamily="2" charset="0"/>
                <a:cs typeface="NikoshBAN" panose="02000000000000000000" pitchFamily="2" charset="0"/>
              </a:rPr>
              <a:t>হয়</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Text Placeholder 3"/>
          <p:cNvSpPr>
            <a:spLocks noGrp="1"/>
          </p:cNvSpPr>
          <p:nvPr>
            <p:ph type="body" sz="half" idx="2"/>
          </p:nvPr>
        </p:nvSpPr>
        <p:spPr>
          <a:xfrm>
            <a:off x="1141412" y="2552699"/>
            <a:ext cx="2743200" cy="2743200"/>
          </a:xfrm>
        </p:spPr>
        <p:txBody>
          <a:bodyPr>
            <a:noAutofit/>
          </a:bodyPr>
          <a:lstStyle/>
          <a:p>
            <a:pPr algn="just"/>
            <a:r>
              <a:rPr lang="en-US" sz="2800" dirty="0" err="1" smtClean="0">
                <a:latin typeface="NikoshBAN" panose="02000000000000000000" pitchFamily="2" charset="0"/>
                <a:cs typeface="NikoshBAN" panose="02000000000000000000" pitchFamily="2" charset="0"/>
              </a:rPr>
              <a:t>মোড়ল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অদ্ভুত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আক্রান্ত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কবিরাজ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চিকিৎসা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সুফল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পাচ্ছেন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এমন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প্রেক্ষাপটে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আলোচ্য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উক্তিটি</a:t>
            </a:r>
            <a:r>
              <a:rPr lang="en-US" sz="2800" dirty="0" smtClean="0">
                <a:latin typeface="NikoshBAN" panose="02000000000000000000" pitchFamily="2" charset="0"/>
                <a:cs typeface="NikoshBAN" panose="02000000000000000000" pitchFamily="2" charset="0"/>
              </a:rPr>
              <a:t> করেছে । </a:t>
            </a:r>
            <a:endParaRPr lang="en-US" sz="2800" dirty="0">
              <a:latin typeface="NikoshBAN" panose="02000000000000000000" pitchFamily="2" charset="0"/>
              <a:cs typeface="NikoshBAN" panose="02000000000000000000" pitchFamily="2"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0113" y="2328892"/>
            <a:ext cx="5668962" cy="31908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Slide Number Placeholder 4"/>
          <p:cNvSpPr>
            <a:spLocks noGrp="1"/>
          </p:cNvSpPr>
          <p:nvPr>
            <p:ph type="sldNum" sz="quarter" idx="12"/>
          </p:nvPr>
        </p:nvSpPr>
        <p:spPr>
          <a:xfrm>
            <a:off x="10971212" y="6556016"/>
            <a:ext cx="1143002" cy="276226"/>
          </a:xfrm>
        </p:spPr>
        <p:txBody>
          <a:bodyPr/>
          <a:lstStyle/>
          <a:p>
            <a:fld id="{25BA54BD-C84D-46CE-8B72-31BFB26ABA43}" type="slidenum">
              <a:rPr lang="en-US" smtClean="0"/>
              <a:t>15</a:t>
            </a:fld>
            <a:endParaRPr lang="en-US"/>
          </a:p>
        </p:txBody>
      </p:sp>
      <p:graphicFrame>
        <p:nvGraphicFramePr>
          <p:cNvPr id="8" name="Diagram 7"/>
          <p:cNvGraphicFramePr/>
          <p:nvPr>
            <p:extLst>
              <p:ext uri="{D42A27DB-BD31-4B8C-83A1-F6EECF244321}">
                <p14:modId xmlns:p14="http://schemas.microsoft.com/office/powerpoint/2010/main" val="2947811742"/>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ikoshBAN" panose="02000000000000000000" pitchFamily="2" charset="0"/>
                <a:cs typeface="NikoshBAN" panose="02000000000000000000" pitchFamily="2" charset="0"/>
              </a:rPr>
              <a:t>‘</a:t>
            </a:r>
            <a:r>
              <a:rPr lang="en-US" dirty="0" err="1" smtClean="0">
                <a:latin typeface="NikoshBAN" panose="02000000000000000000" pitchFamily="2" charset="0"/>
                <a:cs typeface="NikoshBAN" panose="02000000000000000000" pitchFamily="2" charset="0"/>
              </a:rPr>
              <a:t>মানুষ</a:t>
            </a:r>
            <a:r>
              <a:rPr lang="en-US" dirty="0" smtClean="0">
                <a:latin typeface="NikoshBAN" panose="02000000000000000000" pitchFamily="2" charset="0"/>
                <a:cs typeface="NikoshBAN" panose="02000000000000000000" pitchFamily="2" charset="0"/>
              </a:rPr>
              <a:t> ও </a:t>
            </a:r>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অমর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Text Placeholder 3"/>
          <p:cNvSpPr>
            <a:spLocks noGrp="1"/>
          </p:cNvSpPr>
          <p:nvPr>
            <p:ph type="body" sz="half" idx="2"/>
          </p:nvPr>
        </p:nvSpPr>
        <p:spPr>
          <a:xfrm>
            <a:off x="1141412" y="2552699"/>
            <a:ext cx="2743200" cy="2743200"/>
          </a:xfrm>
        </p:spPr>
        <p:txBody>
          <a:bodyPr>
            <a:noAutofit/>
          </a:bodyPr>
          <a:lstStyle/>
          <a:p>
            <a:pPr algn="just"/>
            <a:r>
              <a:rPr lang="as-IN" sz="2800" dirty="0">
                <a:latin typeface="NikoshBAN" panose="02000000000000000000" pitchFamily="2" charset="0"/>
                <a:cs typeface="NikoshBAN" panose="02000000000000000000" pitchFamily="2" charset="0"/>
              </a:rPr>
              <a:t>জন্মালে মরতে তো হবেই এ কথা সবাই জানে</a:t>
            </a:r>
            <a:r>
              <a:rPr lang="as-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অমরত্ব</a:t>
            </a:r>
            <a:r>
              <a:rPr lang="en-US" sz="2800" dirty="0" smtClean="0">
                <a:latin typeface="NikoshBAN" panose="02000000000000000000" pitchFamily="2" charset="0"/>
                <a:cs typeface="NikoshBAN" panose="02000000000000000000" pitchFamily="2" charset="0"/>
              </a:rPr>
              <a:t> পাওয়া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পক্ষেই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সম্ভব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মোড়লের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সম্ভাবনা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কবিরাজ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আলচ্য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উক্তিটি</a:t>
            </a:r>
            <a:r>
              <a:rPr lang="en-US" sz="2800" dirty="0" smtClean="0">
                <a:latin typeface="NikoshBAN" panose="02000000000000000000" pitchFamily="2" charset="0"/>
                <a:cs typeface="NikoshBAN" panose="02000000000000000000" pitchFamily="2" charset="0"/>
              </a:rPr>
              <a:t> করেছে ।</a:t>
            </a:r>
            <a:endParaRPr lang="en-US" sz="2800" dirty="0">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a:xfrm>
            <a:off x="11045823" y="6544211"/>
            <a:ext cx="1143002" cy="276226"/>
          </a:xfrm>
        </p:spPr>
        <p:txBody>
          <a:bodyPr/>
          <a:lstStyle/>
          <a:p>
            <a:fld id="{25BA54BD-C84D-46CE-8B72-31BFB26ABA43}" type="slidenum">
              <a:rPr lang="en-US" smtClean="0"/>
              <a:t>16</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6612" y="2392789"/>
            <a:ext cx="5864624" cy="3162297"/>
          </a:xfrm>
        </p:spPr>
      </p:pic>
      <p:graphicFrame>
        <p:nvGraphicFramePr>
          <p:cNvPr id="7" name="Diagram 6"/>
          <p:cNvGraphicFramePr/>
          <p:nvPr>
            <p:extLst>
              <p:ext uri="{D42A27DB-BD31-4B8C-83A1-F6EECF244321}">
                <p14:modId xmlns:p14="http://schemas.microsoft.com/office/powerpoint/2010/main" val="2947811742"/>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2410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ikoshBAN" panose="02000000000000000000" pitchFamily="2" charset="0"/>
                <a:cs typeface="NikoshBAN" panose="02000000000000000000" pitchFamily="2" charset="0"/>
              </a:rPr>
              <a:t>‘</a:t>
            </a:r>
            <a:r>
              <a:rPr lang="en-US" dirty="0" err="1" smtClean="0">
                <a:latin typeface="NikoshBAN" panose="02000000000000000000" pitchFamily="2" charset="0"/>
                <a:cs typeface="NikoshBAN" panose="02000000000000000000" pitchFamily="2" charset="0"/>
              </a:rPr>
              <a:t>লোভে</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পাপ</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পাপে</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মৃত্যু</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
        <p:nvSpPr>
          <p:cNvPr id="4" name="Text Placeholder 3"/>
          <p:cNvSpPr>
            <a:spLocks noGrp="1"/>
          </p:cNvSpPr>
          <p:nvPr>
            <p:ph type="body" sz="half" idx="2"/>
          </p:nvPr>
        </p:nvSpPr>
        <p:spPr>
          <a:xfrm>
            <a:off x="1141412" y="2819400"/>
            <a:ext cx="2743200" cy="2743200"/>
          </a:xfrm>
        </p:spPr>
        <p:txBody>
          <a:bodyPr>
            <a:noAutofit/>
          </a:bodyPr>
          <a:lstStyle/>
          <a:p>
            <a:pPr algn="just"/>
            <a:r>
              <a:rPr lang="as-IN" sz="2800" dirty="0"/>
              <a:t>নিজের ভোগের জন্য কোনো কিছু লাভ করার দুর্দমনীয় বাসনাকে লোভ বলে। লোভ মানুষের বিবেক-বুদ্ধি নষ্ট করে তাকে মৃত্যুর মতো ভয়াবহ পরিণতির দিকে নিয়ে যায়।</a:t>
            </a:r>
            <a:endParaRPr lang="en-US" sz="2800" dirty="0">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a:xfrm>
            <a:off x="11045823" y="6556016"/>
            <a:ext cx="1143002" cy="276226"/>
          </a:xfrm>
        </p:spPr>
        <p:txBody>
          <a:bodyPr/>
          <a:lstStyle/>
          <a:p>
            <a:fld id="{25BA54BD-C84D-46CE-8B72-31BFB26ABA43}" type="slidenum">
              <a:rPr lang="en-US" smtClean="0"/>
              <a:t>17</a:t>
            </a:fld>
            <a:endParaRPr lang="en-US"/>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483" t="16495" r="483" b="13401"/>
          <a:stretch/>
        </p:blipFill>
        <p:spPr>
          <a:xfrm>
            <a:off x="4951412" y="2666462"/>
            <a:ext cx="5079066" cy="2667000"/>
          </a:xfrm>
        </p:spPr>
      </p:pic>
      <p:graphicFrame>
        <p:nvGraphicFramePr>
          <p:cNvPr id="8" name="Diagram 7"/>
          <p:cNvGraphicFramePr/>
          <p:nvPr>
            <p:extLst>
              <p:ext uri="{D42A27DB-BD31-4B8C-83A1-F6EECF244321}">
                <p14:modId xmlns:p14="http://schemas.microsoft.com/office/powerpoint/2010/main" val="2947811742"/>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5252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NikoshBAN" panose="02000000000000000000" pitchFamily="2" charset="0"/>
                <a:cs typeface="NikoshBAN" panose="02000000000000000000" pitchFamily="2" charset="0"/>
              </a:rPr>
              <a:t>‘</a:t>
            </a:r>
            <a:r>
              <a:rPr lang="en-US" sz="3600" dirty="0" err="1" smtClean="0">
                <a:latin typeface="NikoshBAN" panose="02000000000000000000" pitchFamily="2" charset="0"/>
                <a:cs typeface="NikoshBAN" panose="02000000000000000000" pitchFamily="2" charset="0"/>
              </a:rPr>
              <a:t>সুখ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আপেক্ষিক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ব্যাপার</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4" name="Text Placeholder 3"/>
          <p:cNvSpPr>
            <a:spLocks noGrp="1"/>
          </p:cNvSpPr>
          <p:nvPr>
            <p:ph type="body" sz="half" idx="2"/>
          </p:nvPr>
        </p:nvSpPr>
        <p:spPr>
          <a:xfrm>
            <a:off x="227012" y="1524000"/>
            <a:ext cx="4191000" cy="4724400"/>
          </a:xfrm>
        </p:spPr>
        <p:txBody>
          <a:bodyPr>
            <a:noAutofit/>
          </a:bodyPr>
          <a:lstStyle/>
          <a:p>
            <a:pPr algn="just"/>
            <a:r>
              <a:rPr lang="as-IN" sz="2800" dirty="0">
                <a:latin typeface="NikoshBAN" panose="02000000000000000000" pitchFamily="2" charset="0"/>
                <a:cs typeface="NikoshBAN" panose="02000000000000000000" pitchFamily="2" charset="0"/>
              </a:rPr>
              <a:t>সমাজে ধনী,গরিব,সুখী,অসুখী; বিভিন্ন ধাঁচের মানুষের বসবাস।তবে বর্তমানে সুখী মানুষ খুঁজে পাওয়া সোনার পাথর বাটির মতো। সকলেই সুখী হতে পারে না। তবে সুখী হতে পয়সা লাগে না। নিজের ইচ্ছা থাকলে অবশ্যই সুখী হওয়া সম্ভব। নিজের যতটুকু আছে তন্মধ্যে সন্তুষ্ট থাকলে, আনন্দ খুঁজে পেলে সুখী হওয়া কঠিন কিছু না। </a:t>
            </a:r>
            <a:r>
              <a:rPr lang="as-IN" sz="2800" b="1" dirty="0">
                <a:latin typeface="NikoshBAN" panose="02000000000000000000" pitchFamily="2" charset="0"/>
                <a:cs typeface="NikoshBAN" panose="02000000000000000000" pitchFamily="2" charset="0"/>
              </a:rPr>
              <a:t>সুখ একটা আপেক্ষিক ব্যাপার।</a:t>
            </a:r>
            <a:endParaRPr lang="en-US" sz="2800" dirty="0">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a:xfrm>
            <a:off x="11045823" y="6568895"/>
            <a:ext cx="1143002" cy="276226"/>
          </a:xfrm>
        </p:spPr>
        <p:txBody>
          <a:bodyPr/>
          <a:lstStyle/>
          <a:p>
            <a:fld id="{25BA54BD-C84D-46CE-8B72-31BFB26ABA43}" type="slidenum">
              <a:rPr lang="en-US" smtClean="0"/>
              <a:t>18</a:t>
            </a:fld>
            <a:endParaRPr lang="en-US"/>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5662" y="2133600"/>
            <a:ext cx="5624163" cy="3505200"/>
          </a:xfrm>
        </p:spPr>
      </p:pic>
    </p:spTree>
    <p:extLst>
      <p:ext uri="{BB962C8B-B14F-4D97-AF65-F5344CB8AC3E}">
        <p14:creationId xmlns:p14="http://schemas.microsoft.com/office/powerpoint/2010/main" val="16974785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812868"/>
            <a:ext cx="9143998" cy="377354"/>
          </a:xfrm>
        </p:spPr>
        <p:txBody>
          <a:bodyPr/>
          <a:lstStyle/>
          <a:p>
            <a:r>
              <a:rPr lang="en-US" dirty="0" smtClean="0">
                <a:latin typeface="NikoshBAN" panose="02000000000000000000" pitchFamily="2" charset="0"/>
                <a:cs typeface="NikoshBAN" panose="02000000000000000000" pitchFamily="2" charset="0"/>
              </a:rPr>
              <a:t>সুখী </a:t>
            </a:r>
            <a:r>
              <a:rPr lang="en-US" dirty="0" err="1" smtClean="0">
                <a:latin typeface="NikoshBAN" panose="02000000000000000000" pitchFamily="2" charset="0"/>
                <a:cs typeface="NikoshBAN" panose="02000000000000000000" pitchFamily="2" charset="0"/>
              </a:rPr>
              <a:t>মানুষের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ফতুয়া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মোড়লের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মড়মড়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রোগ</a:t>
            </a:r>
            <a:r>
              <a:rPr lang="en-US" dirty="0" smtClean="0">
                <a:latin typeface="NikoshBAN" panose="02000000000000000000" pitchFamily="2" charset="0"/>
                <a:cs typeface="NikoshBAN" panose="02000000000000000000" pitchFamily="2" charset="0"/>
              </a:rPr>
              <a:t> ভালো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 </a:t>
            </a:r>
            <a:endParaRPr lang="en-US" dirty="0">
              <a:latin typeface="NikoshBAN" panose="02000000000000000000" pitchFamily="2" charset="0"/>
              <a:cs typeface="NikoshBAN" panose="02000000000000000000" pitchFamily="2" charset="0"/>
            </a:endParaRPr>
          </a:p>
        </p:txBody>
      </p:sp>
      <p:sp>
        <p:nvSpPr>
          <p:cNvPr id="3" name="Text Placeholder 2"/>
          <p:cNvSpPr>
            <a:spLocks noGrp="1"/>
          </p:cNvSpPr>
          <p:nvPr>
            <p:ph type="body" sz="half" idx="2"/>
          </p:nvPr>
        </p:nvSpPr>
        <p:spPr>
          <a:xfrm>
            <a:off x="74612" y="1799823"/>
            <a:ext cx="4267200" cy="3229377"/>
          </a:xfrm>
        </p:spPr>
        <p:txBody>
          <a:bodyPr>
            <a:noAutofit/>
          </a:bodyPr>
          <a:lstStyle/>
          <a:p>
            <a:r>
              <a:rPr lang="en-US" sz="2800" dirty="0" err="1" smtClean="0">
                <a:latin typeface="NikoshBAN" panose="02000000000000000000" pitchFamily="2" charset="0"/>
                <a:cs typeface="NikoshBAN" panose="02000000000000000000" pitchFamily="2" charset="0"/>
              </a:rPr>
              <a:t>সুখ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আপেক্ষিক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ব্যাপার</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এটি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মনুষ্যত্বের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 </a:t>
            </a:r>
            <a:br>
              <a:rPr lang="en-US" sz="2800" dirty="0" smtClean="0">
                <a:latin typeface="NikoshBAN" panose="02000000000000000000" pitchFamily="2" charset="0"/>
                <a:cs typeface="NikoshBAN" panose="02000000000000000000" pitchFamily="2" charset="0"/>
              </a:rPr>
            </a:br>
            <a:r>
              <a:rPr lang="en-US" sz="2800" dirty="0" err="1" smtClean="0">
                <a:latin typeface="NikoshBAN" panose="02000000000000000000" pitchFamily="2" charset="0"/>
                <a:cs typeface="NikoshBAN" panose="02000000000000000000" pitchFamily="2" charset="0"/>
              </a:rPr>
              <a:t>হাড়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মড়মড়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অদ্ভুত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চিকিৎসা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পদ্ধতিও</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ভিন্ন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কবিরাজ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বলেছিল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প্রকৃত</a:t>
            </a:r>
            <a:r>
              <a:rPr lang="en-US" sz="2800" dirty="0" smtClean="0">
                <a:latin typeface="NikoshBAN" panose="02000000000000000000" pitchFamily="2" charset="0"/>
                <a:cs typeface="NikoshBAN" panose="02000000000000000000" pitchFamily="2" charset="0"/>
              </a:rPr>
              <a:t> সুখী </a:t>
            </a:r>
            <a:r>
              <a:rPr lang="en-US" sz="2800" dirty="0" err="1" smtClean="0">
                <a:latin typeface="NikoshBAN" panose="02000000000000000000" pitchFamily="2" charset="0"/>
                <a:cs typeface="NikoshBAN" panose="02000000000000000000" pitchFamily="2" charset="0"/>
              </a:rPr>
              <a:t>মানুষের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মোড়লের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মড়মড়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রোগ</a:t>
            </a:r>
            <a:r>
              <a:rPr lang="en-US" sz="2800" dirty="0" smtClean="0">
                <a:latin typeface="NikoshBAN" panose="02000000000000000000" pitchFamily="2" charset="0"/>
                <a:cs typeface="NikoshBAN" panose="02000000000000000000" pitchFamily="2" charset="0"/>
              </a:rPr>
              <a:t> ভালো </a:t>
            </a:r>
            <a:r>
              <a:rPr lang="en-US" sz="2800" dirty="0" err="1" smtClean="0">
                <a:latin typeface="NikoshBAN" panose="02000000000000000000" pitchFamily="2" charset="0"/>
                <a:cs typeface="NikoshBAN" panose="02000000000000000000" pitchFamily="2" charset="0"/>
              </a:rPr>
              <a:t>হবে</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612" y="1828800"/>
            <a:ext cx="4471674" cy="3962400"/>
          </a:xfrm>
        </p:spPr>
      </p:pic>
      <p:sp>
        <p:nvSpPr>
          <p:cNvPr id="6" name="Slide Number Placeholder 5"/>
          <p:cNvSpPr>
            <a:spLocks noGrp="1"/>
          </p:cNvSpPr>
          <p:nvPr>
            <p:ph type="sldNum" sz="quarter" idx="12"/>
          </p:nvPr>
        </p:nvSpPr>
        <p:spPr>
          <a:xfrm>
            <a:off x="10818812" y="6477000"/>
            <a:ext cx="1143002" cy="276226"/>
          </a:xfrm>
        </p:spPr>
        <p:txBody>
          <a:bodyPr/>
          <a:lstStyle/>
          <a:p>
            <a:fld id="{25BA54BD-C84D-46CE-8B72-31BFB26ABA43}" type="slidenum">
              <a:rPr lang="en-US" smtClean="0"/>
              <a:t>19</a:t>
            </a:fld>
            <a:endParaRPr lang="en-US"/>
          </a:p>
        </p:txBody>
      </p:sp>
      <p:graphicFrame>
        <p:nvGraphicFramePr>
          <p:cNvPr id="8" name="Diagram 7"/>
          <p:cNvGraphicFramePr/>
          <p:nvPr>
            <p:extLst>
              <p:ext uri="{D42A27DB-BD31-4B8C-83A1-F6EECF244321}">
                <p14:modId xmlns:p14="http://schemas.microsoft.com/office/powerpoint/2010/main" val="3265805644"/>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33704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1418" y="522351"/>
            <a:ext cx="1548957" cy="1548957"/>
          </a:xfrm>
          <a:prstGeom prst="ellipse">
            <a:avLst/>
          </a:prstGeom>
          <a:ln w="57150" cap="rnd">
            <a:solidFill>
              <a:srgbClr val="92D050"/>
            </a:solidFill>
            <a:prstDash val="solid"/>
          </a:ln>
          <a:effectLst>
            <a:outerShdw blurRad="127000" algn="bl" rotWithShape="0">
              <a:srgbClr val="000000"/>
            </a:outerShdw>
          </a:effectLst>
          <a:scene3d>
            <a:camera prst="obliqueTopRight"/>
            <a:lightRig rig="threePt" dir="t">
              <a:rot lat="0" lon="0" rev="19200000"/>
            </a:lightRig>
          </a:scene3d>
          <a:sp3d extrusionH="25400">
            <a:bevelT w="304800" h="152400" prst="hardEdge"/>
            <a:extrusionClr>
              <a:srgbClr val="000000"/>
            </a:extrusionClr>
          </a:sp3d>
        </p:spPr>
      </p:pic>
      <p:graphicFrame>
        <p:nvGraphicFramePr>
          <p:cNvPr id="11" name="Diagram 10"/>
          <p:cNvGraphicFramePr/>
          <p:nvPr>
            <p:extLst>
              <p:ext uri="{D42A27DB-BD31-4B8C-83A1-F6EECF244321}">
                <p14:modId xmlns:p14="http://schemas.microsoft.com/office/powerpoint/2010/main" val="900903430"/>
              </p:ext>
            </p:extLst>
          </p:nvPr>
        </p:nvGraphicFramePr>
        <p:xfrm>
          <a:off x="793733" y="3374361"/>
          <a:ext cx="3904326" cy="33809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32315" y="1659665"/>
            <a:ext cx="1968137" cy="2310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3" name="Diagram 12"/>
          <p:cNvGraphicFramePr/>
          <p:nvPr>
            <p:extLst>
              <p:ext uri="{D42A27DB-BD31-4B8C-83A1-F6EECF244321}">
                <p14:modId xmlns:p14="http://schemas.microsoft.com/office/powerpoint/2010/main" val="3017315895"/>
              </p:ext>
            </p:extLst>
          </p:nvPr>
        </p:nvGraphicFramePr>
        <p:xfrm>
          <a:off x="6847856" y="3906154"/>
          <a:ext cx="4284280" cy="21505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4" name="Picture 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8539" y="245111"/>
            <a:ext cx="3974713" cy="3167378"/>
          </a:xfrm>
          <a:prstGeom prst="rect">
            <a:avLst/>
          </a:prstGeom>
        </p:spPr>
      </p:pic>
      <p:sp>
        <p:nvSpPr>
          <p:cNvPr id="3" name="TextBox 2"/>
          <p:cNvSpPr txBox="1"/>
          <p:nvPr/>
        </p:nvSpPr>
        <p:spPr>
          <a:xfrm>
            <a:off x="5484812" y="522351"/>
            <a:ext cx="3429000" cy="646331"/>
          </a:xfrm>
          <a:prstGeom prst="rect">
            <a:avLst/>
          </a:prstGeom>
          <a:noFill/>
        </p:spPr>
        <p:txBody>
          <a:bodyPr wrap="square" rtlCol="0">
            <a:spAutoFit/>
          </a:bodyPr>
          <a:lstStyle/>
          <a:p>
            <a:pPr>
              <a:lnSpc>
                <a:spcPct val="90000"/>
              </a:lnSpc>
            </a:pPr>
            <a:r>
              <a:rPr lang="en-US" sz="4000" b="1" dirty="0" smtClean="0">
                <a:latin typeface="NikoshBAN" panose="02000000000000000000" pitchFamily="2" charset="0"/>
                <a:cs typeface="NikoshBAN" panose="02000000000000000000" pitchFamily="2" charset="0"/>
              </a:rPr>
              <a:t>পরিচিতি</a:t>
            </a:r>
            <a:endParaRPr lang="en-US" sz="4000" b="1" dirty="0">
              <a:latin typeface="NikoshBAN" panose="02000000000000000000" pitchFamily="2" charset="0"/>
              <a:cs typeface="NikoshBAN" panose="02000000000000000000" pitchFamily="2" charset="0"/>
            </a:endParaRPr>
          </a:p>
        </p:txBody>
      </p:sp>
      <p:sp>
        <p:nvSpPr>
          <p:cNvPr id="6" name="Slide Number Placeholder 5"/>
          <p:cNvSpPr>
            <a:spLocks noGrp="1"/>
          </p:cNvSpPr>
          <p:nvPr>
            <p:ph type="sldNum" sz="quarter" idx="12"/>
          </p:nvPr>
        </p:nvSpPr>
        <p:spPr>
          <a:xfrm>
            <a:off x="10895012" y="6556016"/>
            <a:ext cx="1143002" cy="276226"/>
          </a:xfrm>
        </p:spPr>
        <p:txBody>
          <a:bodyPr/>
          <a:lstStyle/>
          <a:p>
            <a:fld id="{25BA54BD-C84D-46CE-8B72-31BFB26ABA43}" type="slidenum">
              <a:rPr lang="en-US" smtClean="0"/>
              <a:t>2</a:t>
            </a:fld>
            <a:endParaRPr lang="en-US" dirty="0"/>
          </a:p>
        </p:txBody>
      </p:sp>
      <p:sp>
        <p:nvSpPr>
          <p:cNvPr id="8" name="Half Frame 7"/>
          <p:cNvSpPr/>
          <p:nvPr/>
        </p:nvSpPr>
        <p:spPr>
          <a:xfrm>
            <a:off x="6170612" y="1659664"/>
            <a:ext cx="762000" cy="5198335"/>
          </a:xfrm>
          <a:prstGeom prst="halfFrame">
            <a:avLst>
              <a:gd name="adj1" fmla="val 24102"/>
              <a:gd name="adj2" fmla="val 20410"/>
            </a:avLst>
          </a:prstGeom>
          <a:solidFill>
            <a:schemeClr val="tx1">
              <a:lumMod val="8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3863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latin typeface="NikoshBAN" panose="02000000000000000000" pitchFamily="2" charset="0"/>
                <a:cs typeface="NikoshBAN" panose="02000000000000000000" pitchFamily="2" charset="0"/>
              </a:rPr>
              <a:t>আমি</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সুখের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রাজা</a:t>
            </a:r>
            <a:r>
              <a:rPr lang="en-US" sz="4400" dirty="0" smtClean="0">
                <a:latin typeface="NikoshBAN" panose="02000000000000000000" pitchFamily="2" charset="0"/>
                <a:cs typeface="NikoshBAN" panose="02000000000000000000" pitchFamily="2" charset="0"/>
              </a:rPr>
              <a:t> । </a:t>
            </a:r>
            <a:r>
              <a:rPr lang="en-US" sz="4400" dirty="0" err="1" smtClean="0">
                <a:latin typeface="NikoshBAN" panose="02000000000000000000" pitchFamily="2" charset="0"/>
                <a:cs typeface="NikoshBAN" panose="02000000000000000000" pitchFamily="2" charset="0"/>
              </a:rPr>
              <a:t>আমি</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মস্ত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বড়</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বাদশা</a:t>
            </a:r>
            <a:r>
              <a:rPr lang="en-US"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3" name="Text Placeholder 2"/>
          <p:cNvSpPr>
            <a:spLocks noGrp="1"/>
          </p:cNvSpPr>
          <p:nvPr>
            <p:ph type="body" sz="half" idx="2"/>
          </p:nvPr>
        </p:nvSpPr>
        <p:spPr>
          <a:xfrm>
            <a:off x="303212" y="1905000"/>
            <a:ext cx="3961886" cy="3527954"/>
          </a:xfrm>
        </p:spPr>
        <p:txBody>
          <a:bodyPr>
            <a:normAutofit lnSpcReduction="10000"/>
          </a:bodyPr>
          <a:lstStyle/>
          <a:p>
            <a:pPr algn="just"/>
            <a:r>
              <a:rPr lang="en-US" sz="2800" dirty="0" err="1" smtClean="0">
                <a:latin typeface="NikoshBAN" panose="02000000000000000000" pitchFamily="2" charset="0"/>
                <a:cs typeface="NikoshBAN" panose="02000000000000000000" pitchFamily="2" charset="0"/>
              </a:rPr>
              <a:t>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একজন</a:t>
            </a:r>
            <a:r>
              <a:rPr lang="en-US" sz="2800" dirty="0" smtClean="0">
                <a:latin typeface="NikoshBAN" panose="02000000000000000000" pitchFamily="2" charset="0"/>
                <a:cs typeface="NikoshBAN" panose="02000000000000000000" pitchFamily="2" charset="0"/>
              </a:rPr>
              <a:t> সুখী মানুষ ।  </a:t>
            </a:r>
            <a:r>
              <a:rPr lang="en-US" sz="2800" dirty="0" err="1" smtClean="0">
                <a:latin typeface="NikoshBAN" panose="02000000000000000000" pitchFamily="2" charset="0"/>
                <a:cs typeface="NikoshBAN" panose="02000000000000000000" pitchFamily="2" charset="0"/>
              </a:rPr>
              <a:t>সারাদিন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a:t>
            </a:r>
            <a:r>
              <a:rPr lang="en-US" sz="2800" dirty="0" smtClean="0">
                <a:latin typeface="NikoshBAN" panose="02000000000000000000" pitchFamily="2" charset="0"/>
                <a:cs typeface="NikoshBAN" panose="02000000000000000000" pitchFamily="2" charset="0"/>
              </a:rPr>
              <a:t> দিয়ে </a:t>
            </a:r>
            <a:r>
              <a:rPr lang="en-US" sz="2800" dirty="0" err="1" smtClean="0">
                <a:latin typeface="NikoshBAN" panose="02000000000000000000" pitchFamily="2" charset="0"/>
                <a:cs typeface="NikoshBAN" panose="02000000000000000000" pitchFamily="2" charset="0"/>
              </a:rPr>
              <a:t>চাল-ডাল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খেয়ে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সুখে</a:t>
            </a:r>
            <a:r>
              <a:rPr lang="en-US" sz="2800" dirty="0" smtClean="0">
                <a:latin typeface="NikoshBAN" panose="02000000000000000000" pitchFamily="2" charset="0"/>
                <a:cs typeface="NikoshBAN" panose="02000000000000000000" pitchFamily="2" charset="0"/>
              </a:rPr>
              <a:t> গান </a:t>
            </a:r>
            <a:r>
              <a:rPr lang="en-US" sz="2800" dirty="0" err="1" smtClean="0">
                <a:latin typeface="NikoshBAN" panose="02000000000000000000" pitchFamily="2" charset="0"/>
                <a:cs typeface="NikoshBAN" panose="02000000000000000000" pitchFamily="2" charset="0"/>
              </a:rPr>
              <a:t>গাইতে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গাইতে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পড়ে</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এক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কাবার</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চোরে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a:t>
            </a:r>
            <a:r>
              <a:rPr lang="en-US" sz="2800" dirty="0" smtClean="0">
                <a:latin typeface="NikoshBAN" panose="02000000000000000000" pitchFamily="2" charset="0"/>
                <a:cs typeface="NikoshBAN" panose="02000000000000000000" pitchFamily="2" charset="0"/>
              </a:rPr>
              <a:t> করার </a:t>
            </a:r>
            <a:r>
              <a:rPr lang="en-US" sz="2800" dirty="0" err="1" smtClean="0">
                <a:latin typeface="NikoshBAN" panose="02000000000000000000" pitchFamily="2" charset="0"/>
                <a:cs typeface="NikoshBAN" panose="02000000000000000000" pitchFamily="2" charset="0"/>
              </a:rPr>
              <a:t>মতো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সম্পদ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a:t>
            </a:r>
            <a:r>
              <a:rPr lang="en-US" sz="2800" dirty="0" smtClean="0">
                <a:latin typeface="NikoshBAN" panose="02000000000000000000" pitchFamily="2" charset="0"/>
                <a:cs typeface="NikoshBAN" panose="02000000000000000000" pitchFamily="2" charset="0"/>
              </a:rPr>
              <a:t> সুখী মানুষ । </a:t>
            </a:r>
            <a:r>
              <a:rPr lang="as-IN" sz="2800" dirty="0" smtClean="0">
                <a:latin typeface="NikoshBAN" panose="02000000000000000000" pitchFamily="2" charset="0"/>
                <a:cs typeface="NikoshBAN" panose="02000000000000000000" pitchFamily="2" charset="0"/>
              </a:rPr>
              <a:t>দুর্ভাবনা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সুখের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মস্ত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বাদশা</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0113" y="2034646"/>
            <a:ext cx="5668962" cy="3779308"/>
          </a:xfrm>
        </p:spPr>
      </p:pic>
      <p:sp>
        <p:nvSpPr>
          <p:cNvPr id="6" name="Slide Number Placeholder 5"/>
          <p:cNvSpPr>
            <a:spLocks noGrp="1"/>
          </p:cNvSpPr>
          <p:nvPr>
            <p:ph type="sldNum" sz="quarter" idx="12"/>
          </p:nvPr>
        </p:nvSpPr>
        <p:spPr>
          <a:xfrm>
            <a:off x="10971212" y="6477000"/>
            <a:ext cx="1143002" cy="276226"/>
          </a:xfrm>
        </p:spPr>
        <p:txBody>
          <a:bodyPr/>
          <a:lstStyle/>
          <a:p>
            <a:fld id="{25BA54BD-C84D-46CE-8B72-31BFB26ABA43}" type="slidenum">
              <a:rPr lang="en-US" smtClean="0"/>
              <a:t>20</a:t>
            </a:fld>
            <a:endParaRPr lang="en-US" dirty="0"/>
          </a:p>
        </p:txBody>
      </p:sp>
      <p:graphicFrame>
        <p:nvGraphicFramePr>
          <p:cNvPr id="9" name="Diagram 8"/>
          <p:cNvGraphicFramePr/>
          <p:nvPr>
            <p:extLst>
              <p:ext uri="{D42A27DB-BD31-4B8C-83A1-F6EECF244321}">
                <p14:modId xmlns:p14="http://schemas.microsoft.com/office/powerpoint/2010/main" val="3265805644"/>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0008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33112" y="6528182"/>
            <a:ext cx="1143002" cy="276226"/>
          </a:xfrm>
        </p:spPr>
        <p:txBody>
          <a:bodyPr/>
          <a:lstStyle/>
          <a:p>
            <a:fld id="{25BA54BD-C84D-46CE-8B72-31BFB26ABA43}" type="slidenum">
              <a:rPr lang="en-US" smtClean="0"/>
              <a:t>21</a:t>
            </a:fld>
            <a:endParaRPr lang="en-US" dirty="0"/>
          </a:p>
        </p:txBody>
      </p:sp>
      <p:sp>
        <p:nvSpPr>
          <p:cNvPr id="5" name="TextBox 4"/>
          <p:cNvSpPr txBox="1"/>
          <p:nvPr/>
        </p:nvSpPr>
        <p:spPr>
          <a:xfrm>
            <a:off x="1674812" y="838200"/>
            <a:ext cx="9525000" cy="775597"/>
          </a:xfrm>
          <a:prstGeom prst="rect">
            <a:avLst/>
          </a:prstGeom>
          <a:noFill/>
        </p:spPr>
        <p:txBody>
          <a:bodyPr wrap="square" rtlCol="0">
            <a:spAutoFit/>
          </a:bodyPr>
          <a:lstStyle/>
          <a:p>
            <a:pPr>
              <a:lnSpc>
                <a:spcPct val="90000"/>
              </a:lnSpc>
            </a:pPr>
            <a:r>
              <a:rPr lang="en-US" sz="4800" dirty="0" err="1" smtClean="0">
                <a:latin typeface="NikoshBAN" panose="02000000000000000000" pitchFamily="2" charset="0"/>
                <a:cs typeface="NikoshBAN" panose="02000000000000000000" pitchFamily="2" charset="0"/>
              </a:rPr>
              <a:t>দলীয়</a:t>
            </a:r>
            <a:r>
              <a:rPr lang="en-US" sz="4800" dirty="0" smtClean="0">
                <a:latin typeface="NikoshBAN" panose="02000000000000000000" pitchFamily="2" charset="0"/>
                <a:cs typeface="NikoshBAN" panose="02000000000000000000" pitchFamily="2" charset="0"/>
              </a:rPr>
              <a:t> কাজ</a:t>
            </a:r>
            <a:endParaRPr lang="en-US" sz="4800" dirty="0">
              <a:latin typeface="NikoshBAN" panose="02000000000000000000" pitchFamily="2" charset="0"/>
              <a:cs typeface="NikoshBAN" panose="02000000000000000000" pitchFamily="2" charset="0"/>
            </a:endParaRPr>
          </a:p>
        </p:txBody>
      </p:sp>
      <p:sp>
        <p:nvSpPr>
          <p:cNvPr id="7" name="TextBox 6"/>
          <p:cNvSpPr txBox="1"/>
          <p:nvPr/>
        </p:nvSpPr>
        <p:spPr>
          <a:xfrm>
            <a:off x="1522413" y="3200400"/>
            <a:ext cx="4495800" cy="1089529"/>
          </a:xfrm>
          <a:prstGeom prst="rect">
            <a:avLst/>
          </a:prstGeom>
          <a:noFill/>
        </p:spPr>
        <p:txBody>
          <a:bodyPr wrap="square" rtlCol="0">
            <a:spAutoFit/>
          </a:bodyPr>
          <a:lstStyle/>
          <a:p>
            <a:pPr>
              <a:lnSpc>
                <a:spcPct val="90000"/>
              </a:lnSpc>
            </a:pPr>
            <a:r>
              <a:rPr lang="en-US" sz="3600" dirty="0">
                <a:latin typeface="NikoshBAN" panose="02000000000000000000" pitchFamily="2" charset="0"/>
                <a:cs typeface="NikoshBAN" panose="02000000000000000000" pitchFamily="2" charset="0"/>
              </a:rPr>
              <a:t>‘</a:t>
            </a:r>
            <a:r>
              <a:rPr lang="en-US" sz="3600" dirty="0" err="1">
                <a:latin typeface="NikoshBAN" panose="02000000000000000000" pitchFamily="2" charset="0"/>
                <a:cs typeface="NikoshBAN" panose="02000000000000000000" pitchFamily="2" charset="0"/>
              </a:rPr>
              <a:t>সুখ</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আপেক্ষিক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ব্যাপার</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ব্যাখ্যা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 </a:t>
            </a:r>
            <a:endParaRPr lang="en-US" sz="36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312" y="2006624"/>
            <a:ext cx="4495800" cy="4495800"/>
          </a:xfrm>
          <a:prstGeom prst="rect">
            <a:avLst/>
          </a:prstGeom>
        </p:spPr>
      </p:pic>
      <p:graphicFrame>
        <p:nvGraphicFramePr>
          <p:cNvPr id="9" name="Diagram 8"/>
          <p:cNvGraphicFramePr/>
          <p:nvPr>
            <p:extLst>
              <p:ext uri="{D42A27DB-BD31-4B8C-83A1-F6EECF244321}">
                <p14:modId xmlns:p14="http://schemas.microsoft.com/office/powerpoint/2010/main" val="2947811742"/>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665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193312" y="1802554"/>
            <a:ext cx="7897683" cy="83798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r>
              <a:rPr lang="en-US" sz="3199" dirty="0" smtClean="0">
                <a:solidFill>
                  <a:schemeClr val="tx1"/>
                </a:solidFill>
                <a:latin typeface="NikoshBAN" pitchFamily="2" charset="0"/>
                <a:cs typeface="NikoshBAN" pitchFamily="2" charset="0"/>
              </a:rPr>
              <a:t>1 . </a:t>
            </a:r>
            <a:r>
              <a:rPr lang="en-US" sz="3199" b="1" dirty="0" err="1" smtClean="0">
                <a:ln w="11430">
                  <a:solidFill>
                    <a:srgbClr val="00133A"/>
                  </a:solidFill>
                </a:ln>
                <a:solidFill>
                  <a:schemeClr val="tx1"/>
                </a:solidFill>
                <a:latin typeface="NikoshBAN" pitchFamily="2" charset="0"/>
                <a:cs typeface="NikoshBAN" pitchFamily="2" charset="0"/>
              </a:rPr>
              <a:t>ব্যামো</a:t>
            </a:r>
            <a:r>
              <a:rPr lang="en-US" sz="3199" b="1" dirty="0" smtClean="0">
                <a:ln w="11430">
                  <a:solidFill>
                    <a:srgbClr val="00133A"/>
                  </a:solidFill>
                </a:ln>
                <a:solidFill>
                  <a:schemeClr val="tx1"/>
                </a:solidFill>
                <a:latin typeface="NikoshBAN" pitchFamily="2" charset="0"/>
                <a:cs typeface="NikoshBAN" pitchFamily="2" charset="0"/>
              </a:rPr>
              <a:t> </a:t>
            </a:r>
            <a:r>
              <a:rPr lang="en-US" sz="3199" b="1" dirty="0" err="1" smtClean="0">
                <a:ln w="11430">
                  <a:solidFill>
                    <a:srgbClr val="00133A"/>
                  </a:solidFill>
                </a:ln>
                <a:solidFill>
                  <a:schemeClr val="tx1"/>
                </a:solidFill>
                <a:latin typeface="NikoshBAN" pitchFamily="2" charset="0"/>
                <a:cs typeface="NikoshBAN" pitchFamily="2" charset="0"/>
              </a:rPr>
              <a:t>কী</a:t>
            </a:r>
            <a:r>
              <a:rPr lang="en-US" sz="3199" b="1" dirty="0" smtClean="0">
                <a:ln w="11430">
                  <a:solidFill>
                    <a:srgbClr val="00133A"/>
                  </a:solidFill>
                </a:ln>
                <a:solidFill>
                  <a:schemeClr val="tx1"/>
                </a:solidFill>
                <a:latin typeface="NikoshBAN" pitchFamily="2" charset="0"/>
                <a:cs typeface="NikoshBAN" pitchFamily="2" charset="0"/>
              </a:rPr>
              <a:t> </a:t>
            </a:r>
            <a:r>
              <a:rPr lang="bn-BD" sz="3199" b="1" dirty="0" smtClean="0">
                <a:ln w="11430">
                  <a:solidFill>
                    <a:srgbClr val="00133A"/>
                  </a:solidFill>
                </a:ln>
                <a:solidFill>
                  <a:schemeClr val="tx1"/>
                </a:solidFill>
                <a:latin typeface="NikoshBAN" pitchFamily="2" charset="0"/>
                <a:cs typeface="NikoshBAN" pitchFamily="2" charset="0"/>
              </a:rPr>
              <a:t>?</a:t>
            </a:r>
            <a:endParaRPr lang="bn-BD" sz="3199" b="1" dirty="0">
              <a:ln w="11430">
                <a:solidFill>
                  <a:srgbClr val="00133A"/>
                </a:solidFill>
              </a:ln>
              <a:solidFill>
                <a:schemeClr val="tx1"/>
              </a:solidFill>
              <a:latin typeface="NikoshBAN" pitchFamily="2" charset="0"/>
              <a:cs typeface="NikoshBAN" pitchFamily="2" charset="0"/>
            </a:endParaRPr>
          </a:p>
        </p:txBody>
      </p:sp>
      <p:sp>
        <p:nvSpPr>
          <p:cNvPr id="23" name="Multiply 22"/>
          <p:cNvSpPr/>
          <p:nvPr/>
        </p:nvSpPr>
        <p:spPr>
          <a:xfrm>
            <a:off x="9674878" y="2510234"/>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5" name="Half Frame 24"/>
          <p:cNvSpPr/>
          <p:nvPr/>
        </p:nvSpPr>
        <p:spPr>
          <a:xfrm rot="14014148">
            <a:off x="9962205" y="3337210"/>
            <a:ext cx="257577" cy="527798"/>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black"/>
              </a:solidFill>
            </a:endParaRPr>
          </a:p>
        </p:txBody>
      </p:sp>
      <p:sp>
        <p:nvSpPr>
          <p:cNvPr id="29" name="Rounded Rectangle 28"/>
          <p:cNvSpPr/>
          <p:nvPr/>
        </p:nvSpPr>
        <p:spPr>
          <a:xfrm>
            <a:off x="2666304" y="2500946"/>
            <a:ext cx="2704396" cy="674268"/>
          </a:xfrm>
          <a:prstGeom prst="roundRect">
            <a:avLst/>
          </a:prstGeom>
          <a:solidFill>
            <a:srgbClr val="92D050"/>
          </a:solidFill>
          <a:ln>
            <a:solidFill>
              <a:schemeClr val="accent4">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(ক) </a:t>
            </a:r>
            <a:r>
              <a:rPr lang="en-US" sz="3199" dirty="0" err="1" smtClean="0">
                <a:solidFill>
                  <a:prstClr val="black"/>
                </a:solidFill>
                <a:latin typeface="NikoshBAN" pitchFamily="2" charset="0"/>
                <a:cs typeface="NikoshBAN" pitchFamily="2" charset="0"/>
              </a:rPr>
              <a:t>অসুখ</a:t>
            </a:r>
            <a:endParaRPr lang="en-US" sz="3199" dirty="0">
              <a:solidFill>
                <a:prstClr val="black"/>
              </a:solidFill>
              <a:latin typeface="NikoshBAN" pitchFamily="2" charset="0"/>
              <a:cs typeface="NikoshBAN" pitchFamily="2" charset="0"/>
            </a:endParaRPr>
          </a:p>
        </p:txBody>
      </p:sp>
      <p:sp>
        <p:nvSpPr>
          <p:cNvPr id="30" name="Rounded Rectangle 29"/>
          <p:cNvSpPr/>
          <p:nvPr/>
        </p:nvSpPr>
        <p:spPr>
          <a:xfrm>
            <a:off x="6470831" y="2471880"/>
            <a:ext cx="2672703" cy="622729"/>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r>
              <a:rPr lang="en-US" sz="3199" dirty="0">
                <a:solidFill>
                  <a:prstClr val="black"/>
                </a:solidFill>
                <a:latin typeface="NikoshBAN" pitchFamily="2" charset="0"/>
                <a:cs typeface="NikoshBAN" pitchFamily="2" charset="0"/>
              </a:rPr>
              <a:t>(</a:t>
            </a:r>
            <a:r>
              <a:rPr lang="bn-BD" sz="3199" dirty="0">
                <a:solidFill>
                  <a:prstClr val="black"/>
                </a:solidFill>
                <a:latin typeface="NikoshBAN" pitchFamily="2" charset="0"/>
                <a:cs typeface="NikoshBAN" pitchFamily="2" charset="0"/>
              </a:rPr>
              <a:t>খ) </a:t>
            </a:r>
            <a:r>
              <a:rPr lang="en-US" sz="3199" dirty="0" err="1" smtClean="0">
                <a:solidFill>
                  <a:prstClr val="black"/>
                </a:solidFill>
                <a:latin typeface="SutonnyOMJ" pitchFamily="2" charset="0"/>
                <a:cs typeface="SutonnyOMJ" pitchFamily="2" charset="0"/>
              </a:rPr>
              <a:t>ব্যারাম</a:t>
            </a:r>
            <a:r>
              <a:rPr lang="bn-IN" sz="3199" dirty="0" smtClean="0">
                <a:solidFill>
                  <a:prstClr val="black"/>
                </a:solidFill>
                <a:latin typeface="SutonnyOMJ" pitchFamily="2" charset="0"/>
                <a:cs typeface="SutonnyOMJ" pitchFamily="2" charset="0"/>
              </a:rPr>
              <a:t> </a:t>
            </a:r>
            <a:endParaRPr lang="en-US" sz="3199" dirty="0">
              <a:solidFill>
                <a:prstClr val="black"/>
              </a:solidFill>
            </a:endParaRPr>
          </a:p>
        </p:txBody>
      </p:sp>
      <p:sp>
        <p:nvSpPr>
          <p:cNvPr id="31" name="Rounded Rectangle 30"/>
          <p:cNvSpPr/>
          <p:nvPr/>
        </p:nvSpPr>
        <p:spPr>
          <a:xfrm>
            <a:off x="2666304" y="3359643"/>
            <a:ext cx="2704396" cy="674194"/>
          </a:xfrm>
          <a:prstGeom prst="roundRect">
            <a:avLst/>
          </a:prstGeom>
          <a:solidFill>
            <a:srgbClr val="92D050"/>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3199" dirty="0">
                <a:solidFill>
                  <a:prstClr val="black"/>
                </a:solidFill>
                <a:latin typeface="NikoshBAN" pitchFamily="2" charset="0"/>
                <a:cs typeface="NikoshBAN" pitchFamily="2" charset="0"/>
              </a:rPr>
              <a:t>(</a:t>
            </a:r>
            <a:r>
              <a:rPr lang="bn-BD" sz="3199" dirty="0">
                <a:solidFill>
                  <a:prstClr val="black"/>
                </a:solidFill>
                <a:latin typeface="NikoshBAN" pitchFamily="2" charset="0"/>
                <a:cs typeface="NikoshBAN" pitchFamily="2" charset="0"/>
              </a:rPr>
              <a:t>গ) </a:t>
            </a:r>
            <a:r>
              <a:rPr lang="en-US" sz="3199" dirty="0" err="1" smtClean="0">
                <a:solidFill>
                  <a:prstClr val="black"/>
                </a:solidFill>
                <a:latin typeface="NikoshBAN" pitchFamily="2" charset="0"/>
                <a:cs typeface="NikoshBAN" pitchFamily="2" charset="0"/>
              </a:rPr>
              <a:t>রোগ</a:t>
            </a:r>
            <a:r>
              <a:rPr lang="bn-IN" sz="3199" dirty="0" smtClean="0">
                <a:solidFill>
                  <a:prstClr val="black"/>
                </a:solidFill>
                <a:latin typeface="NikoshBAN" pitchFamily="2" charset="0"/>
                <a:cs typeface="NikoshBAN" pitchFamily="2" charset="0"/>
              </a:rPr>
              <a:t> </a:t>
            </a:r>
            <a:endParaRPr lang="en-US" sz="3199" dirty="0">
              <a:solidFill>
                <a:prstClr val="black"/>
              </a:solidFill>
              <a:latin typeface="NikoshBAN" pitchFamily="2" charset="0"/>
              <a:cs typeface="NikoshBAN" pitchFamily="2" charset="0"/>
            </a:endParaRPr>
          </a:p>
        </p:txBody>
      </p:sp>
      <p:sp>
        <p:nvSpPr>
          <p:cNvPr id="32" name="Rounded Rectangle 31"/>
          <p:cNvSpPr/>
          <p:nvPr/>
        </p:nvSpPr>
        <p:spPr>
          <a:xfrm>
            <a:off x="6470833" y="3371070"/>
            <a:ext cx="2672701" cy="662767"/>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(ঘ) </a:t>
            </a:r>
            <a:r>
              <a:rPr lang="en-US" sz="3199" dirty="0" err="1" smtClean="0">
                <a:solidFill>
                  <a:prstClr val="black"/>
                </a:solidFill>
                <a:latin typeface="NikoshBAN" pitchFamily="2" charset="0"/>
                <a:cs typeface="NikoshBAN" pitchFamily="2" charset="0"/>
              </a:rPr>
              <a:t>সবগুলো</a:t>
            </a:r>
            <a:r>
              <a:rPr lang="bn-IN" sz="3199" dirty="0" smtClean="0">
                <a:solidFill>
                  <a:prstClr val="black"/>
                </a:solidFill>
                <a:latin typeface="NikoshBAN" pitchFamily="2" charset="0"/>
                <a:cs typeface="NikoshBAN" pitchFamily="2" charset="0"/>
              </a:rPr>
              <a:t> </a:t>
            </a:r>
            <a:endParaRPr lang="en-US" sz="3199" dirty="0">
              <a:solidFill>
                <a:prstClr val="black"/>
              </a:solidFill>
              <a:latin typeface="NikoshBAN" pitchFamily="2" charset="0"/>
              <a:cs typeface="NikoshBAN" pitchFamily="2" charset="0"/>
            </a:endParaRPr>
          </a:p>
        </p:txBody>
      </p:sp>
      <p:sp>
        <p:nvSpPr>
          <p:cNvPr id="38" name="Rectangle 37"/>
          <p:cNvSpPr/>
          <p:nvPr/>
        </p:nvSpPr>
        <p:spPr>
          <a:xfrm>
            <a:off x="4136949" y="1343394"/>
            <a:ext cx="3199567" cy="457081"/>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199" dirty="0">
                <a:solidFill>
                  <a:prstClr val="black"/>
                </a:solidFill>
                <a:latin typeface="NikoshBAN" pitchFamily="2" charset="0"/>
                <a:cs typeface="NikoshBAN" pitchFamily="2" charset="0"/>
              </a:rPr>
              <a:t>বহুনির্বাচনী প্রশ্ন</a:t>
            </a:r>
            <a:endParaRPr lang="en-US" sz="3199" dirty="0">
              <a:solidFill>
                <a:prstClr val="black"/>
              </a:solidFill>
              <a:latin typeface="NikoshBAN" pitchFamily="2" charset="0"/>
              <a:cs typeface="NikoshBAN" pitchFamily="2" charset="0"/>
            </a:endParaRPr>
          </a:p>
        </p:txBody>
      </p:sp>
      <p:sp>
        <p:nvSpPr>
          <p:cNvPr id="39" name="Multiply 38"/>
          <p:cNvSpPr/>
          <p:nvPr/>
        </p:nvSpPr>
        <p:spPr>
          <a:xfrm>
            <a:off x="5709029" y="2510234"/>
            <a:ext cx="457081" cy="54849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40" name="Multiply 39"/>
          <p:cNvSpPr/>
          <p:nvPr/>
        </p:nvSpPr>
        <p:spPr>
          <a:xfrm>
            <a:off x="5709029" y="3412969"/>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19" name="Multiply 18"/>
          <p:cNvSpPr/>
          <p:nvPr/>
        </p:nvSpPr>
        <p:spPr>
          <a:xfrm>
            <a:off x="9711346" y="5895299"/>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0" name="Half Frame 19"/>
          <p:cNvSpPr/>
          <p:nvPr/>
        </p:nvSpPr>
        <p:spPr>
          <a:xfrm rot="14014148">
            <a:off x="9871365" y="4993428"/>
            <a:ext cx="257577" cy="527798"/>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black"/>
              </a:solidFill>
            </a:endParaRPr>
          </a:p>
        </p:txBody>
      </p:sp>
      <p:sp>
        <p:nvSpPr>
          <p:cNvPr id="21" name="Rounded Rectangle 20"/>
          <p:cNvSpPr/>
          <p:nvPr/>
        </p:nvSpPr>
        <p:spPr>
          <a:xfrm>
            <a:off x="2599130" y="5038406"/>
            <a:ext cx="2771571" cy="586587"/>
          </a:xfrm>
          <a:prstGeom prst="roundRect">
            <a:avLst/>
          </a:prstGeom>
          <a:solidFill>
            <a:srgbClr val="92D050"/>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(ক) </a:t>
            </a:r>
            <a:r>
              <a:rPr lang="en-US" sz="3199" dirty="0" err="1" smtClean="0">
                <a:solidFill>
                  <a:prstClr val="black"/>
                </a:solidFill>
                <a:latin typeface="NikoshBAN" pitchFamily="2" charset="0"/>
                <a:cs typeface="NikoshBAN" pitchFamily="2" charset="0"/>
              </a:rPr>
              <a:t>কবিরাজ</a:t>
            </a:r>
            <a:endParaRPr lang="en-US" sz="3199" dirty="0">
              <a:solidFill>
                <a:prstClr val="black"/>
              </a:solidFill>
            </a:endParaRPr>
          </a:p>
        </p:txBody>
      </p:sp>
      <p:sp>
        <p:nvSpPr>
          <p:cNvPr id="22" name="Rounded Rectangle 21"/>
          <p:cNvSpPr/>
          <p:nvPr/>
        </p:nvSpPr>
        <p:spPr>
          <a:xfrm>
            <a:off x="6470832" y="5895299"/>
            <a:ext cx="2672703" cy="590328"/>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(ঘ) </a:t>
            </a:r>
            <a:r>
              <a:rPr lang="en-US" sz="3199" dirty="0" err="1" smtClean="0">
                <a:solidFill>
                  <a:prstClr val="black"/>
                </a:solidFill>
                <a:latin typeface="NikoshBAN" pitchFamily="2" charset="0"/>
                <a:cs typeface="NikoshBAN" pitchFamily="2" charset="0"/>
              </a:rPr>
              <a:t>চাকর</a:t>
            </a:r>
            <a:endParaRPr lang="en-US" sz="3199" dirty="0">
              <a:solidFill>
                <a:prstClr val="black"/>
              </a:solidFill>
            </a:endParaRPr>
          </a:p>
        </p:txBody>
      </p:sp>
      <p:sp>
        <p:nvSpPr>
          <p:cNvPr id="24" name="Rounded Rectangle 23"/>
          <p:cNvSpPr/>
          <p:nvPr/>
        </p:nvSpPr>
        <p:spPr>
          <a:xfrm>
            <a:off x="2605451" y="5911814"/>
            <a:ext cx="2780574" cy="586587"/>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(গ) </a:t>
            </a:r>
            <a:r>
              <a:rPr lang="en-US" sz="3199" dirty="0" err="1" smtClean="0">
                <a:ln w="11430"/>
                <a:solidFill>
                  <a:prstClr val="black"/>
                </a:solidFill>
                <a:latin typeface="NikoshBAN" pitchFamily="2" charset="0"/>
                <a:cs typeface="NikoshBAN" pitchFamily="2" charset="0"/>
              </a:rPr>
              <a:t>মোড়ল</a:t>
            </a:r>
            <a:r>
              <a:rPr lang="bn-IN" sz="3199" dirty="0" smtClean="0">
                <a:ln w="11430"/>
                <a:solidFill>
                  <a:prstClr val="black"/>
                </a:solidFill>
                <a:latin typeface="NikoshBAN" pitchFamily="2" charset="0"/>
                <a:cs typeface="NikoshBAN" pitchFamily="2" charset="0"/>
              </a:rPr>
              <a:t> </a:t>
            </a:r>
            <a:endParaRPr lang="en-US" sz="3199" dirty="0">
              <a:solidFill>
                <a:prstClr val="black"/>
              </a:solidFill>
            </a:endParaRPr>
          </a:p>
        </p:txBody>
      </p:sp>
      <p:sp>
        <p:nvSpPr>
          <p:cNvPr id="26" name="Rounded Rectangle 25"/>
          <p:cNvSpPr/>
          <p:nvPr/>
        </p:nvSpPr>
        <p:spPr>
          <a:xfrm>
            <a:off x="6470832" y="5035482"/>
            <a:ext cx="2617827" cy="616110"/>
          </a:xfrm>
          <a:prstGeom prst="roundRect">
            <a:avLst/>
          </a:prstGeom>
          <a:solidFill>
            <a:srgbClr val="92D050"/>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199" dirty="0">
                <a:solidFill>
                  <a:prstClr val="black"/>
                </a:solidFill>
                <a:latin typeface="NikoshBAN" pitchFamily="2" charset="0"/>
                <a:cs typeface="NikoshBAN" pitchFamily="2" charset="0"/>
              </a:rPr>
              <a:t>(খ) </a:t>
            </a:r>
            <a:r>
              <a:rPr lang="en-US" sz="3199" dirty="0" err="1" smtClean="0">
                <a:solidFill>
                  <a:prstClr val="black"/>
                </a:solidFill>
                <a:latin typeface="NikoshBAN" pitchFamily="2" charset="0"/>
                <a:cs typeface="NikoshBAN" pitchFamily="2" charset="0"/>
              </a:rPr>
              <a:t>কাঠুরে</a:t>
            </a:r>
            <a:endParaRPr lang="en-US" sz="3199" dirty="0">
              <a:solidFill>
                <a:prstClr val="black"/>
              </a:solidFill>
              <a:latin typeface="NikoshBAN" pitchFamily="2" charset="0"/>
              <a:cs typeface="NikoshBAN" pitchFamily="2" charset="0"/>
            </a:endParaRPr>
          </a:p>
        </p:txBody>
      </p:sp>
      <p:sp>
        <p:nvSpPr>
          <p:cNvPr id="27" name="Multiply 26"/>
          <p:cNvSpPr/>
          <p:nvPr/>
        </p:nvSpPr>
        <p:spPr>
          <a:xfrm>
            <a:off x="5736732" y="5080305"/>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28" name="Multiply 27"/>
          <p:cNvSpPr/>
          <p:nvPr/>
        </p:nvSpPr>
        <p:spPr>
          <a:xfrm>
            <a:off x="5785210" y="6099114"/>
            <a:ext cx="461562" cy="50278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prstClr val="white"/>
              </a:solidFill>
            </a:endParaRPr>
          </a:p>
        </p:txBody>
      </p:sp>
      <p:sp>
        <p:nvSpPr>
          <p:cNvPr id="35" name="Oval 34"/>
          <p:cNvSpPr/>
          <p:nvPr/>
        </p:nvSpPr>
        <p:spPr>
          <a:xfrm>
            <a:off x="8227457" y="229433"/>
            <a:ext cx="1544258" cy="1295063"/>
          </a:xfrm>
          <a:prstGeom prst="ellipse">
            <a:avLst/>
          </a:prstGeom>
          <a:blipFill>
            <a:blip r:embed="rId3"/>
            <a:tile tx="0" ty="0" sx="100000" sy="100000" flip="none" algn="tl"/>
          </a:blip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1799" b="1" dirty="0">
                <a:solidFill>
                  <a:prstClr val="black"/>
                </a:solidFill>
                <a:latin typeface="NikoshBAN" pitchFamily="2" charset="0"/>
                <a:cs typeface="NikoshBAN" pitchFamily="2" charset="0"/>
              </a:rPr>
              <a:t>সঠিক উত্তরের জন্য অপশনে ক্লিক করুন </a:t>
            </a:r>
            <a:endParaRPr lang="en-US" sz="1799" b="1" dirty="0">
              <a:solidFill>
                <a:prstClr val="black"/>
              </a:solidFill>
              <a:latin typeface="NikoshBAN" pitchFamily="2" charset="0"/>
              <a:cs typeface="NikoshBAN" pitchFamily="2" charset="0"/>
            </a:endParaRPr>
          </a:p>
        </p:txBody>
      </p:sp>
      <p:sp>
        <p:nvSpPr>
          <p:cNvPr id="34" name="Rectangle 33"/>
          <p:cNvSpPr/>
          <p:nvPr/>
        </p:nvSpPr>
        <p:spPr>
          <a:xfrm>
            <a:off x="2193313" y="4159007"/>
            <a:ext cx="6950222" cy="83798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3199" b="1" dirty="0">
                <a:solidFill>
                  <a:schemeClr val="tx1"/>
                </a:solidFill>
                <a:latin typeface="NikoshBAN" pitchFamily="2" charset="0"/>
                <a:cs typeface="NikoshBAN" pitchFamily="2" charset="0"/>
              </a:rPr>
              <a:t>২</a:t>
            </a:r>
            <a:r>
              <a:rPr lang="bn-BD" sz="3199" b="1" dirty="0">
                <a:solidFill>
                  <a:schemeClr val="tx1"/>
                </a:solidFill>
                <a:latin typeface="NikoshBAN" pitchFamily="2" charset="0"/>
                <a:cs typeface="NikoshBAN" pitchFamily="2" charset="0"/>
              </a:rPr>
              <a:t>। </a:t>
            </a:r>
            <a:r>
              <a:rPr lang="en-US" sz="3199" b="1" dirty="0" err="1" smtClean="0">
                <a:ln w="11430">
                  <a:solidFill>
                    <a:srgbClr val="00133A"/>
                  </a:solidFill>
                </a:ln>
                <a:solidFill>
                  <a:schemeClr val="tx1"/>
                </a:solidFill>
                <a:latin typeface="NikoshBAN" pitchFamily="2" charset="0"/>
                <a:cs typeface="NikoshBAN" pitchFamily="2" charset="0"/>
              </a:rPr>
              <a:t>লোকটির</a:t>
            </a:r>
            <a:r>
              <a:rPr lang="en-US" sz="3199" b="1" dirty="0" smtClean="0">
                <a:ln w="11430">
                  <a:solidFill>
                    <a:srgbClr val="00133A"/>
                  </a:solidFill>
                </a:ln>
                <a:solidFill>
                  <a:schemeClr val="tx1"/>
                </a:solidFill>
                <a:latin typeface="NikoshBAN" pitchFamily="2" charset="0"/>
                <a:cs typeface="NikoshBAN" pitchFamily="2" charset="0"/>
              </a:rPr>
              <a:t> </a:t>
            </a:r>
            <a:r>
              <a:rPr lang="en-US" sz="3199" b="1" dirty="0" err="1" smtClean="0">
                <a:ln w="11430">
                  <a:solidFill>
                    <a:srgbClr val="00133A"/>
                  </a:solidFill>
                </a:ln>
                <a:solidFill>
                  <a:schemeClr val="tx1"/>
                </a:solidFill>
                <a:latin typeface="NikoshBAN" pitchFamily="2" charset="0"/>
                <a:cs typeface="NikoshBAN" pitchFamily="2" charset="0"/>
              </a:rPr>
              <a:t>পেশায়</a:t>
            </a:r>
            <a:r>
              <a:rPr lang="en-US" sz="3199" b="1" dirty="0" smtClean="0">
                <a:ln w="11430">
                  <a:solidFill>
                    <a:srgbClr val="00133A"/>
                  </a:solidFill>
                </a:ln>
                <a:solidFill>
                  <a:schemeClr val="tx1"/>
                </a:solidFill>
                <a:latin typeface="NikoshBAN" pitchFamily="2" charset="0"/>
                <a:cs typeface="NikoshBAN" pitchFamily="2" charset="0"/>
              </a:rPr>
              <a:t> </a:t>
            </a:r>
            <a:r>
              <a:rPr lang="en-US" sz="3199" b="1" dirty="0" err="1" smtClean="0">
                <a:ln w="11430">
                  <a:solidFill>
                    <a:srgbClr val="00133A"/>
                  </a:solidFill>
                </a:ln>
                <a:solidFill>
                  <a:schemeClr val="tx1"/>
                </a:solidFill>
                <a:latin typeface="NikoshBAN" pitchFamily="2" charset="0"/>
                <a:cs typeface="NikoshBAN" pitchFamily="2" charset="0"/>
              </a:rPr>
              <a:t>কী</a:t>
            </a:r>
            <a:r>
              <a:rPr lang="en-US" sz="3199" b="1" dirty="0" smtClean="0">
                <a:ln w="11430">
                  <a:solidFill>
                    <a:srgbClr val="00133A"/>
                  </a:solidFill>
                </a:ln>
                <a:solidFill>
                  <a:schemeClr val="tx1"/>
                </a:solidFill>
                <a:latin typeface="NikoshBAN" pitchFamily="2" charset="0"/>
                <a:cs typeface="NikoshBAN" pitchFamily="2" charset="0"/>
              </a:rPr>
              <a:t> </a:t>
            </a:r>
            <a:r>
              <a:rPr lang="en-US" sz="3199" b="1" dirty="0" err="1" smtClean="0">
                <a:ln w="11430">
                  <a:solidFill>
                    <a:srgbClr val="00133A"/>
                  </a:solidFill>
                </a:ln>
                <a:solidFill>
                  <a:schemeClr val="tx1"/>
                </a:solidFill>
                <a:latin typeface="NikoshBAN" pitchFamily="2" charset="0"/>
                <a:cs typeface="NikoshBAN" pitchFamily="2" charset="0"/>
              </a:rPr>
              <a:t>ছিল</a:t>
            </a:r>
            <a:r>
              <a:rPr lang="en-US" sz="3199" b="1" dirty="0" smtClean="0">
                <a:ln w="11430">
                  <a:solidFill>
                    <a:srgbClr val="00133A"/>
                  </a:solidFill>
                </a:ln>
                <a:solidFill>
                  <a:schemeClr val="tx1"/>
                </a:solidFill>
                <a:latin typeface="NikoshBAN" pitchFamily="2" charset="0"/>
                <a:cs typeface="NikoshBAN" pitchFamily="2" charset="0"/>
              </a:rPr>
              <a:t> </a:t>
            </a:r>
            <a:r>
              <a:rPr lang="bn-BD" sz="3199" b="1" dirty="0" smtClean="0">
                <a:ln w="11430">
                  <a:solidFill>
                    <a:srgbClr val="00133A"/>
                  </a:solidFill>
                </a:ln>
                <a:solidFill>
                  <a:schemeClr val="tx1"/>
                </a:solidFill>
                <a:latin typeface="NikoshBAN" pitchFamily="2" charset="0"/>
                <a:cs typeface="NikoshBAN" pitchFamily="2" charset="0"/>
              </a:rPr>
              <a:t>?</a:t>
            </a:r>
            <a:endParaRPr lang="bn-BD" sz="3199" b="1" dirty="0">
              <a:ln w="11430">
                <a:solidFill>
                  <a:srgbClr val="00133A"/>
                </a:solidFill>
              </a:ln>
              <a:solidFill>
                <a:schemeClr val="tx1"/>
              </a:solidFill>
              <a:latin typeface="NikoshBAN" pitchFamily="2" charset="0"/>
              <a:cs typeface="NikoshBAN" pitchFamily="2" charset="0"/>
            </a:endParaRPr>
          </a:p>
        </p:txBody>
      </p:sp>
      <p:sp>
        <p:nvSpPr>
          <p:cNvPr id="36" name="Frame 35"/>
          <p:cNvSpPr/>
          <p:nvPr/>
        </p:nvSpPr>
        <p:spPr>
          <a:xfrm>
            <a:off x="3579395" y="245907"/>
            <a:ext cx="4648062" cy="733905"/>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9" b="1" dirty="0" err="1">
                <a:solidFill>
                  <a:schemeClr val="tx1"/>
                </a:solidFill>
                <a:latin typeface="NikoshBAN" panose="02000000000000000000" pitchFamily="2" charset="0"/>
                <a:cs typeface="NikoshBAN" panose="02000000000000000000" pitchFamily="2" charset="0"/>
              </a:rPr>
              <a:t>মূল্যায়ন</a:t>
            </a:r>
            <a:endParaRPr lang="en-US" sz="3599" b="1" dirty="0">
              <a:solidFill>
                <a:schemeClr val="tx1"/>
              </a:solidFill>
              <a:latin typeface="NikoshBAN" panose="02000000000000000000" pitchFamily="2" charset="0"/>
              <a:cs typeface="NikoshBAN" panose="02000000000000000000" pitchFamily="2" charset="0"/>
            </a:endParaRPr>
          </a:p>
        </p:txBody>
      </p:sp>
      <p:sp>
        <p:nvSpPr>
          <p:cNvPr id="33" name="Slide Number Placeholder 3"/>
          <p:cNvSpPr>
            <a:spLocks noGrp="1"/>
          </p:cNvSpPr>
          <p:nvPr>
            <p:ph type="sldNum" sz="quarter" idx="12"/>
          </p:nvPr>
        </p:nvSpPr>
        <p:spPr>
          <a:xfrm>
            <a:off x="10933112" y="6528182"/>
            <a:ext cx="1143002" cy="276226"/>
          </a:xfrm>
        </p:spPr>
        <p:txBody>
          <a:bodyPr/>
          <a:lstStyle/>
          <a:p>
            <a:r>
              <a:rPr lang="en-US" dirty="0" smtClean="0"/>
              <a:t>20</a:t>
            </a:r>
            <a:endParaRPr lang="en-US" dirty="0"/>
          </a:p>
        </p:txBody>
      </p:sp>
    </p:spTree>
    <p:extLst>
      <p:ext uri="{BB962C8B-B14F-4D97-AF65-F5344CB8AC3E}">
        <p14:creationId xmlns:p14="http://schemas.microsoft.com/office/powerpoint/2010/main" val="7434302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1000" fill="hold"/>
                                        <p:tgtEl>
                                          <p:spTgt spid="29"/>
                                        </p:tgtEl>
                                        <p:attrNameLst>
                                          <p:attrName>ppt_w</p:attrName>
                                        </p:attrNameLst>
                                      </p:cBhvr>
                                      <p:tavLst>
                                        <p:tav tm="0">
                                          <p:val>
                                            <p:fltVal val="0"/>
                                          </p:val>
                                        </p:tav>
                                        <p:tav tm="100000">
                                          <p:val>
                                            <p:strVal val="#ppt_w"/>
                                          </p:val>
                                        </p:tav>
                                      </p:tavLst>
                                    </p:anim>
                                    <p:anim calcmode="lin" valueType="num">
                                      <p:cBhvr>
                                        <p:cTn id="22" dur="1000" fill="hold"/>
                                        <p:tgtEl>
                                          <p:spTgt spid="29"/>
                                        </p:tgtEl>
                                        <p:attrNameLst>
                                          <p:attrName>ppt_h</p:attrName>
                                        </p:attrNameLst>
                                      </p:cBhvr>
                                      <p:tavLst>
                                        <p:tav tm="0">
                                          <p:val>
                                            <p:fltVal val="0"/>
                                          </p:val>
                                        </p:tav>
                                        <p:tav tm="100000">
                                          <p:val>
                                            <p:strVal val="#ppt_h"/>
                                          </p:val>
                                        </p:tav>
                                      </p:tavLst>
                                    </p:anim>
                                    <p:anim calcmode="lin" valueType="num">
                                      <p:cBhvr>
                                        <p:cTn id="23" dur="1000" fill="hold"/>
                                        <p:tgtEl>
                                          <p:spTgt spid="29"/>
                                        </p:tgtEl>
                                        <p:attrNameLst>
                                          <p:attrName>style.rotation</p:attrName>
                                        </p:attrNameLst>
                                      </p:cBhvr>
                                      <p:tavLst>
                                        <p:tav tm="0">
                                          <p:val>
                                            <p:fltVal val="90"/>
                                          </p:val>
                                        </p:tav>
                                        <p:tav tm="100000">
                                          <p:val>
                                            <p:fltVal val="0"/>
                                          </p:val>
                                        </p:tav>
                                      </p:tavLst>
                                    </p:anim>
                                    <p:animEffect transition="in" filter="fade">
                                      <p:cBhvr>
                                        <p:cTn id="24" dur="1000"/>
                                        <p:tgtEl>
                                          <p:spTgt spid="2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fltVal val="0"/>
                                          </p:val>
                                        </p:tav>
                                        <p:tav tm="100000">
                                          <p:val>
                                            <p:strVal val="#ppt_w"/>
                                          </p:val>
                                        </p:tav>
                                      </p:tavLst>
                                    </p:anim>
                                    <p:anim calcmode="lin" valueType="num">
                                      <p:cBhvr>
                                        <p:cTn id="28" dur="1000" fill="hold"/>
                                        <p:tgtEl>
                                          <p:spTgt spid="30"/>
                                        </p:tgtEl>
                                        <p:attrNameLst>
                                          <p:attrName>ppt_h</p:attrName>
                                        </p:attrNameLst>
                                      </p:cBhvr>
                                      <p:tavLst>
                                        <p:tav tm="0">
                                          <p:val>
                                            <p:fltVal val="0"/>
                                          </p:val>
                                        </p:tav>
                                        <p:tav tm="100000">
                                          <p:val>
                                            <p:strVal val="#ppt_h"/>
                                          </p:val>
                                        </p:tav>
                                      </p:tavLst>
                                    </p:anim>
                                    <p:anim calcmode="lin" valueType="num">
                                      <p:cBhvr>
                                        <p:cTn id="29" dur="1000" fill="hold"/>
                                        <p:tgtEl>
                                          <p:spTgt spid="30"/>
                                        </p:tgtEl>
                                        <p:attrNameLst>
                                          <p:attrName>style.rotation</p:attrName>
                                        </p:attrNameLst>
                                      </p:cBhvr>
                                      <p:tavLst>
                                        <p:tav tm="0">
                                          <p:val>
                                            <p:fltVal val="90"/>
                                          </p:val>
                                        </p:tav>
                                        <p:tav tm="100000">
                                          <p:val>
                                            <p:fltVal val="0"/>
                                          </p:val>
                                        </p:tav>
                                      </p:tavLst>
                                    </p:anim>
                                    <p:animEffect transition="in" filter="fade">
                                      <p:cBhvr>
                                        <p:cTn id="30" dur="1000"/>
                                        <p:tgtEl>
                                          <p:spTgt spid="3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1000" fill="hold"/>
                                        <p:tgtEl>
                                          <p:spTgt spid="31"/>
                                        </p:tgtEl>
                                        <p:attrNameLst>
                                          <p:attrName>ppt_w</p:attrName>
                                        </p:attrNameLst>
                                      </p:cBhvr>
                                      <p:tavLst>
                                        <p:tav tm="0">
                                          <p:val>
                                            <p:fltVal val="0"/>
                                          </p:val>
                                        </p:tav>
                                        <p:tav tm="100000">
                                          <p:val>
                                            <p:strVal val="#ppt_w"/>
                                          </p:val>
                                        </p:tav>
                                      </p:tavLst>
                                    </p:anim>
                                    <p:anim calcmode="lin" valueType="num">
                                      <p:cBhvr>
                                        <p:cTn id="34" dur="1000" fill="hold"/>
                                        <p:tgtEl>
                                          <p:spTgt spid="31"/>
                                        </p:tgtEl>
                                        <p:attrNameLst>
                                          <p:attrName>ppt_h</p:attrName>
                                        </p:attrNameLst>
                                      </p:cBhvr>
                                      <p:tavLst>
                                        <p:tav tm="0">
                                          <p:val>
                                            <p:fltVal val="0"/>
                                          </p:val>
                                        </p:tav>
                                        <p:tav tm="100000">
                                          <p:val>
                                            <p:strVal val="#ppt_h"/>
                                          </p:val>
                                        </p:tav>
                                      </p:tavLst>
                                    </p:anim>
                                    <p:anim calcmode="lin" valueType="num">
                                      <p:cBhvr>
                                        <p:cTn id="35" dur="1000" fill="hold"/>
                                        <p:tgtEl>
                                          <p:spTgt spid="31"/>
                                        </p:tgtEl>
                                        <p:attrNameLst>
                                          <p:attrName>style.rotation</p:attrName>
                                        </p:attrNameLst>
                                      </p:cBhvr>
                                      <p:tavLst>
                                        <p:tav tm="0">
                                          <p:val>
                                            <p:fltVal val="90"/>
                                          </p:val>
                                        </p:tav>
                                        <p:tav tm="100000">
                                          <p:val>
                                            <p:fltVal val="0"/>
                                          </p:val>
                                        </p:tav>
                                      </p:tavLst>
                                    </p:anim>
                                    <p:animEffect transition="in" filter="fade">
                                      <p:cBhvr>
                                        <p:cTn id="36" dur="1000"/>
                                        <p:tgtEl>
                                          <p:spTgt spid="3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1000" fill="hold"/>
                                        <p:tgtEl>
                                          <p:spTgt spid="32"/>
                                        </p:tgtEl>
                                        <p:attrNameLst>
                                          <p:attrName>ppt_w</p:attrName>
                                        </p:attrNameLst>
                                      </p:cBhvr>
                                      <p:tavLst>
                                        <p:tav tm="0">
                                          <p:val>
                                            <p:fltVal val="0"/>
                                          </p:val>
                                        </p:tav>
                                        <p:tav tm="100000">
                                          <p:val>
                                            <p:strVal val="#ppt_w"/>
                                          </p:val>
                                        </p:tav>
                                      </p:tavLst>
                                    </p:anim>
                                    <p:anim calcmode="lin" valueType="num">
                                      <p:cBhvr>
                                        <p:cTn id="40" dur="1000" fill="hold"/>
                                        <p:tgtEl>
                                          <p:spTgt spid="32"/>
                                        </p:tgtEl>
                                        <p:attrNameLst>
                                          <p:attrName>ppt_h</p:attrName>
                                        </p:attrNameLst>
                                      </p:cBhvr>
                                      <p:tavLst>
                                        <p:tav tm="0">
                                          <p:val>
                                            <p:fltVal val="0"/>
                                          </p:val>
                                        </p:tav>
                                        <p:tav tm="100000">
                                          <p:val>
                                            <p:strVal val="#ppt_h"/>
                                          </p:val>
                                        </p:tav>
                                      </p:tavLst>
                                    </p:anim>
                                    <p:anim calcmode="lin" valueType="num">
                                      <p:cBhvr>
                                        <p:cTn id="41" dur="1000" fill="hold"/>
                                        <p:tgtEl>
                                          <p:spTgt spid="32"/>
                                        </p:tgtEl>
                                        <p:attrNameLst>
                                          <p:attrName>style.rotation</p:attrName>
                                        </p:attrNameLst>
                                      </p:cBhvr>
                                      <p:tavLst>
                                        <p:tav tm="0">
                                          <p:val>
                                            <p:fltVal val="90"/>
                                          </p:val>
                                        </p:tav>
                                        <p:tav tm="100000">
                                          <p:val>
                                            <p:fltVal val="0"/>
                                          </p:val>
                                        </p:tav>
                                      </p:tavLst>
                                    </p:anim>
                                    <p:animEffect transition="in" filter="fade">
                                      <p:cBhvr>
                                        <p:cTn id="42" dur="1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1000" fill="hold"/>
                                        <p:tgtEl>
                                          <p:spTgt spid="34"/>
                                        </p:tgtEl>
                                        <p:attrNameLst>
                                          <p:attrName>ppt_w</p:attrName>
                                        </p:attrNameLst>
                                      </p:cBhvr>
                                      <p:tavLst>
                                        <p:tav tm="0">
                                          <p:val>
                                            <p:fltVal val="0"/>
                                          </p:val>
                                        </p:tav>
                                        <p:tav tm="100000">
                                          <p:val>
                                            <p:strVal val="#ppt_w"/>
                                          </p:val>
                                        </p:tav>
                                      </p:tavLst>
                                    </p:anim>
                                    <p:anim calcmode="lin" valueType="num">
                                      <p:cBhvr>
                                        <p:cTn id="48" dur="1000" fill="hold"/>
                                        <p:tgtEl>
                                          <p:spTgt spid="34"/>
                                        </p:tgtEl>
                                        <p:attrNameLst>
                                          <p:attrName>ppt_h</p:attrName>
                                        </p:attrNameLst>
                                      </p:cBhvr>
                                      <p:tavLst>
                                        <p:tav tm="0">
                                          <p:val>
                                            <p:fltVal val="0"/>
                                          </p:val>
                                        </p:tav>
                                        <p:tav tm="100000">
                                          <p:val>
                                            <p:strVal val="#ppt_h"/>
                                          </p:val>
                                        </p:tav>
                                      </p:tavLst>
                                    </p:anim>
                                    <p:anim calcmode="lin" valueType="num">
                                      <p:cBhvr>
                                        <p:cTn id="49" dur="1000" fill="hold"/>
                                        <p:tgtEl>
                                          <p:spTgt spid="34"/>
                                        </p:tgtEl>
                                        <p:attrNameLst>
                                          <p:attrName>style.rotation</p:attrName>
                                        </p:attrNameLst>
                                      </p:cBhvr>
                                      <p:tavLst>
                                        <p:tav tm="0">
                                          <p:val>
                                            <p:fltVal val="90"/>
                                          </p:val>
                                        </p:tav>
                                        <p:tav tm="100000">
                                          <p:val>
                                            <p:fltVal val="0"/>
                                          </p:val>
                                        </p:tav>
                                      </p:tavLst>
                                    </p:anim>
                                    <p:animEffect transition="in" filter="fade">
                                      <p:cBhvr>
                                        <p:cTn id="50" dur="1000"/>
                                        <p:tgtEl>
                                          <p:spTgt spid="34"/>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style.rotation</p:attrName>
                                        </p:attrNameLst>
                                      </p:cBhvr>
                                      <p:tavLst>
                                        <p:tav tm="0">
                                          <p:val>
                                            <p:fltVal val="90"/>
                                          </p:val>
                                        </p:tav>
                                        <p:tav tm="100000">
                                          <p:val>
                                            <p:fltVal val="0"/>
                                          </p:val>
                                        </p:tav>
                                      </p:tavLst>
                                    </p:anim>
                                    <p:animEffect transition="in" filter="fade">
                                      <p:cBhvr>
                                        <p:cTn id="56" dur="1000"/>
                                        <p:tgtEl>
                                          <p:spTgt spid="2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1000" fill="hold"/>
                                        <p:tgtEl>
                                          <p:spTgt spid="26"/>
                                        </p:tgtEl>
                                        <p:attrNameLst>
                                          <p:attrName>ppt_w</p:attrName>
                                        </p:attrNameLst>
                                      </p:cBhvr>
                                      <p:tavLst>
                                        <p:tav tm="0">
                                          <p:val>
                                            <p:fltVal val="0"/>
                                          </p:val>
                                        </p:tav>
                                        <p:tav tm="100000">
                                          <p:val>
                                            <p:strVal val="#ppt_w"/>
                                          </p:val>
                                        </p:tav>
                                      </p:tavLst>
                                    </p:anim>
                                    <p:anim calcmode="lin" valueType="num">
                                      <p:cBhvr>
                                        <p:cTn id="60" dur="1000" fill="hold"/>
                                        <p:tgtEl>
                                          <p:spTgt spid="26"/>
                                        </p:tgtEl>
                                        <p:attrNameLst>
                                          <p:attrName>ppt_h</p:attrName>
                                        </p:attrNameLst>
                                      </p:cBhvr>
                                      <p:tavLst>
                                        <p:tav tm="0">
                                          <p:val>
                                            <p:fltVal val="0"/>
                                          </p:val>
                                        </p:tav>
                                        <p:tav tm="100000">
                                          <p:val>
                                            <p:strVal val="#ppt_h"/>
                                          </p:val>
                                        </p:tav>
                                      </p:tavLst>
                                    </p:anim>
                                    <p:anim calcmode="lin" valueType="num">
                                      <p:cBhvr>
                                        <p:cTn id="61" dur="1000" fill="hold"/>
                                        <p:tgtEl>
                                          <p:spTgt spid="26"/>
                                        </p:tgtEl>
                                        <p:attrNameLst>
                                          <p:attrName>style.rotation</p:attrName>
                                        </p:attrNameLst>
                                      </p:cBhvr>
                                      <p:tavLst>
                                        <p:tav tm="0">
                                          <p:val>
                                            <p:fltVal val="90"/>
                                          </p:val>
                                        </p:tav>
                                        <p:tav tm="100000">
                                          <p:val>
                                            <p:fltVal val="0"/>
                                          </p:val>
                                        </p:tav>
                                      </p:tavLst>
                                    </p:anim>
                                    <p:animEffect transition="in" filter="fade">
                                      <p:cBhvr>
                                        <p:cTn id="62" dur="1000"/>
                                        <p:tgtEl>
                                          <p:spTgt spid="26"/>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ppt_w</p:attrName>
                                        </p:attrNameLst>
                                      </p:cBhvr>
                                      <p:tavLst>
                                        <p:tav tm="0">
                                          <p:val>
                                            <p:fltVal val="0"/>
                                          </p:val>
                                        </p:tav>
                                        <p:tav tm="100000">
                                          <p:val>
                                            <p:strVal val="#ppt_w"/>
                                          </p:val>
                                        </p:tav>
                                      </p:tavLst>
                                    </p:anim>
                                    <p:anim calcmode="lin" valueType="num">
                                      <p:cBhvr>
                                        <p:cTn id="66" dur="1000" fill="hold"/>
                                        <p:tgtEl>
                                          <p:spTgt spid="24"/>
                                        </p:tgtEl>
                                        <p:attrNameLst>
                                          <p:attrName>ppt_h</p:attrName>
                                        </p:attrNameLst>
                                      </p:cBhvr>
                                      <p:tavLst>
                                        <p:tav tm="0">
                                          <p:val>
                                            <p:fltVal val="0"/>
                                          </p:val>
                                        </p:tav>
                                        <p:tav tm="100000">
                                          <p:val>
                                            <p:strVal val="#ppt_h"/>
                                          </p:val>
                                        </p:tav>
                                      </p:tavLst>
                                    </p:anim>
                                    <p:anim calcmode="lin" valueType="num">
                                      <p:cBhvr>
                                        <p:cTn id="67" dur="1000" fill="hold"/>
                                        <p:tgtEl>
                                          <p:spTgt spid="24"/>
                                        </p:tgtEl>
                                        <p:attrNameLst>
                                          <p:attrName>style.rotation</p:attrName>
                                        </p:attrNameLst>
                                      </p:cBhvr>
                                      <p:tavLst>
                                        <p:tav tm="0">
                                          <p:val>
                                            <p:fltVal val="90"/>
                                          </p:val>
                                        </p:tav>
                                        <p:tav tm="100000">
                                          <p:val>
                                            <p:fltVal val="0"/>
                                          </p:val>
                                        </p:tav>
                                      </p:tavLst>
                                    </p:anim>
                                    <p:animEffect transition="in" filter="fade">
                                      <p:cBhvr>
                                        <p:cTn id="68" dur="1000"/>
                                        <p:tgtEl>
                                          <p:spTgt spid="24"/>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fltVal val="0"/>
                                          </p:val>
                                        </p:tav>
                                        <p:tav tm="100000">
                                          <p:val>
                                            <p:strVal val="#ppt_w"/>
                                          </p:val>
                                        </p:tav>
                                      </p:tavLst>
                                    </p:anim>
                                    <p:anim calcmode="lin" valueType="num">
                                      <p:cBhvr>
                                        <p:cTn id="72" dur="1000" fill="hold"/>
                                        <p:tgtEl>
                                          <p:spTgt spid="22"/>
                                        </p:tgtEl>
                                        <p:attrNameLst>
                                          <p:attrName>ppt_h</p:attrName>
                                        </p:attrNameLst>
                                      </p:cBhvr>
                                      <p:tavLst>
                                        <p:tav tm="0">
                                          <p:val>
                                            <p:fltVal val="0"/>
                                          </p:val>
                                        </p:tav>
                                        <p:tav tm="100000">
                                          <p:val>
                                            <p:strVal val="#ppt_h"/>
                                          </p:val>
                                        </p:tav>
                                      </p:tavLst>
                                    </p:anim>
                                    <p:anim calcmode="lin" valueType="num">
                                      <p:cBhvr>
                                        <p:cTn id="73" dur="1000" fill="hold"/>
                                        <p:tgtEl>
                                          <p:spTgt spid="22"/>
                                        </p:tgtEl>
                                        <p:attrNameLst>
                                          <p:attrName>style.rotation</p:attrName>
                                        </p:attrNameLst>
                                      </p:cBhvr>
                                      <p:tavLst>
                                        <p:tav tm="0">
                                          <p:val>
                                            <p:fltVal val="90"/>
                                          </p:val>
                                        </p:tav>
                                        <p:tav tm="100000">
                                          <p:val>
                                            <p:fltVal val="0"/>
                                          </p:val>
                                        </p:tav>
                                      </p:tavLst>
                                    </p:anim>
                                    <p:animEffect transition="in" filter="fade">
                                      <p:cBhvr>
                                        <p:cTn id="7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29"/>
                    </p:tgtEl>
                  </p:cond>
                </p:stCondLst>
                <p:endSync evt="end" delay="0">
                  <p:rtn val="all"/>
                </p:endSync>
                <p:childTnLst>
                  <p:par>
                    <p:cTn id="76" fill="hold">
                      <p:stCondLst>
                        <p:cond delay="0"/>
                      </p:stCondLst>
                      <p:childTnLst>
                        <p:par>
                          <p:cTn id="77" fill="hold">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9"/>
                  </p:tgtEl>
                </p:cond>
              </p:nextCondLst>
            </p:seq>
            <p:seq concurrent="1" nextAc="seek">
              <p:cTn id="82" restart="whenNotActive" fill="hold" evtFilter="cancelBubble" nodeType="interactiveSeq">
                <p:stCondLst>
                  <p:cond evt="onClick" delay="0">
                    <p:tgtEl>
                      <p:spTgt spid="30"/>
                    </p:tgtEl>
                  </p:cond>
                </p:stCondLst>
                <p:endSync evt="end" delay="0">
                  <p:rtn val="all"/>
                </p:endSync>
                <p:childTnLst>
                  <p:par>
                    <p:cTn id="83" fill="hold">
                      <p:stCondLst>
                        <p:cond delay="0"/>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0"/>
                  </p:tgtEl>
                </p:cond>
              </p:nextCondLst>
            </p:seq>
            <p:seq concurrent="1" nextAc="seek">
              <p:cTn id="89" restart="whenNotActive" fill="hold" evtFilter="cancelBubble" nodeType="interactiveSeq">
                <p:stCondLst>
                  <p:cond evt="onClick" delay="0">
                    <p:tgtEl>
                      <p:spTgt spid="31"/>
                    </p:tgtEl>
                  </p:cond>
                </p:stCondLst>
                <p:endSync evt="end" delay="0">
                  <p:rtn val="all"/>
                </p:endSync>
                <p:childTnLst>
                  <p:par>
                    <p:cTn id="90" fill="hold">
                      <p:stCondLst>
                        <p:cond delay="0"/>
                      </p:stCondLst>
                      <p:childTnLst>
                        <p:par>
                          <p:cTn id="91" fill="hold">
                            <p:stCondLst>
                              <p:cond delay="0"/>
                            </p:stCondLst>
                            <p:childTnLst>
                              <p:par>
                                <p:cTn id="92" presetID="23" presetClass="entr" presetSubtype="16"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p:cTn id="94" dur="500" fill="hold"/>
                                        <p:tgtEl>
                                          <p:spTgt spid="40"/>
                                        </p:tgtEl>
                                        <p:attrNameLst>
                                          <p:attrName>ppt_w</p:attrName>
                                        </p:attrNameLst>
                                      </p:cBhvr>
                                      <p:tavLst>
                                        <p:tav tm="0">
                                          <p:val>
                                            <p:fltVal val="0"/>
                                          </p:val>
                                        </p:tav>
                                        <p:tav tm="100000">
                                          <p:val>
                                            <p:strVal val="#ppt_w"/>
                                          </p:val>
                                        </p:tav>
                                      </p:tavLst>
                                    </p:anim>
                                    <p:anim calcmode="lin" valueType="num">
                                      <p:cBhvr>
                                        <p:cTn id="95"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1"/>
                  </p:tgtEl>
                </p:cond>
              </p:nextCondLst>
            </p:seq>
            <p:seq concurrent="1" nextAc="seek">
              <p:cTn id="96" restart="whenNotActive" fill="hold" evtFilter="cancelBubble" nodeType="interactiveSeq">
                <p:stCondLst>
                  <p:cond evt="onClick" delay="0">
                    <p:tgtEl>
                      <p:spTgt spid="32"/>
                    </p:tgtEl>
                  </p:cond>
                </p:stCondLst>
                <p:endSync evt="end" delay="0">
                  <p:rtn val="all"/>
                </p:endSync>
                <p:childTnLst>
                  <p:par>
                    <p:cTn id="97" fill="hold">
                      <p:stCondLst>
                        <p:cond delay="0"/>
                      </p:stCondLst>
                      <p:childTnLst>
                        <p:par>
                          <p:cTn id="98" fill="hold">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2"/>
                  </p:tgtEl>
                </p:cond>
              </p:nextCondLst>
            </p:seq>
            <p:seq concurrent="1" nextAc="seek">
              <p:cTn id="103" restart="whenNotActive" fill="hold" evtFilter="cancelBubble" nodeType="interactiveSeq">
                <p:stCondLst>
                  <p:cond evt="onClick" delay="0">
                    <p:tgtEl>
                      <p:spTgt spid="21"/>
                    </p:tgtEl>
                  </p:cond>
                </p:stCondLst>
                <p:endSync evt="end" delay="0">
                  <p:rtn val="all"/>
                </p:endSync>
                <p:childTnLst>
                  <p:par>
                    <p:cTn id="104" fill="hold">
                      <p:stCondLst>
                        <p:cond delay="0"/>
                      </p:stCondLst>
                      <p:childTnLst>
                        <p:par>
                          <p:cTn id="105" fill="hold">
                            <p:stCondLst>
                              <p:cond delay="0"/>
                            </p:stCondLst>
                            <p:childTnLst>
                              <p:par>
                                <p:cTn id="106" presetID="23" presetClass="entr" presetSubtype="16"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500" fill="hold"/>
                                        <p:tgtEl>
                                          <p:spTgt spid="27"/>
                                        </p:tgtEl>
                                        <p:attrNameLst>
                                          <p:attrName>ppt_w</p:attrName>
                                        </p:attrNameLst>
                                      </p:cBhvr>
                                      <p:tavLst>
                                        <p:tav tm="0">
                                          <p:val>
                                            <p:fltVal val="0"/>
                                          </p:val>
                                        </p:tav>
                                        <p:tav tm="100000">
                                          <p:val>
                                            <p:strVal val="#ppt_w"/>
                                          </p:val>
                                        </p:tav>
                                      </p:tavLst>
                                    </p:anim>
                                    <p:anim calcmode="lin" valueType="num">
                                      <p:cBhvr>
                                        <p:cTn id="109"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1"/>
                  </p:tgtEl>
                </p:cond>
              </p:nextCondLst>
            </p:seq>
            <p:seq concurrent="1" nextAc="seek">
              <p:cTn id="110" restart="whenNotActive" fill="hold" evtFilter="cancelBubble" nodeType="interactiveSeq">
                <p:stCondLst>
                  <p:cond evt="onClick" delay="0">
                    <p:tgtEl>
                      <p:spTgt spid="22"/>
                    </p:tgtEl>
                  </p:cond>
                </p:stCondLst>
                <p:endSync evt="end" delay="0">
                  <p:rtn val="all"/>
                </p:endSync>
                <p:childTnLst>
                  <p:par>
                    <p:cTn id="111" fill="hold">
                      <p:stCondLst>
                        <p:cond delay="0"/>
                      </p:stCondLst>
                      <p:childTnLst>
                        <p:par>
                          <p:cTn id="112" fill="hold">
                            <p:stCondLst>
                              <p:cond delay="0"/>
                            </p:stCondLst>
                            <p:childTnLst>
                              <p:par>
                                <p:cTn id="113" presetID="23" presetClass="entr" presetSubtype="16"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p:cTn id="115" dur="500" fill="hold"/>
                                        <p:tgtEl>
                                          <p:spTgt spid="19"/>
                                        </p:tgtEl>
                                        <p:attrNameLst>
                                          <p:attrName>ppt_w</p:attrName>
                                        </p:attrNameLst>
                                      </p:cBhvr>
                                      <p:tavLst>
                                        <p:tav tm="0">
                                          <p:val>
                                            <p:fltVal val="0"/>
                                          </p:val>
                                        </p:tav>
                                        <p:tav tm="100000">
                                          <p:val>
                                            <p:strVal val="#ppt_w"/>
                                          </p:val>
                                        </p:tav>
                                      </p:tavLst>
                                    </p:anim>
                                    <p:anim calcmode="lin" valueType="num">
                                      <p:cBhvr>
                                        <p:cTn id="116"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2"/>
                  </p:tgtEl>
                </p:cond>
              </p:nextCondLst>
            </p:seq>
            <p:seq concurrent="1" nextAc="seek">
              <p:cTn id="117" restart="whenNotActive" fill="hold" evtFilter="cancelBubble" nodeType="interactiveSeq">
                <p:stCondLst>
                  <p:cond evt="onClick" delay="0">
                    <p:tgtEl>
                      <p:spTgt spid="24"/>
                    </p:tgtEl>
                  </p:cond>
                </p:stCondLst>
                <p:endSync evt="end" delay="0">
                  <p:rtn val="all"/>
                </p:endSync>
                <p:childTnLst>
                  <p:par>
                    <p:cTn id="118" fill="hold">
                      <p:stCondLst>
                        <p:cond delay="0"/>
                      </p:stCondLst>
                      <p:childTnLst>
                        <p:par>
                          <p:cTn id="119" fill="hold">
                            <p:stCondLst>
                              <p:cond delay="0"/>
                            </p:stCondLst>
                            <p:childTnLst>
                              <p:par>
                                <p:cTn id="120" presetID="23" presetClass="entr" presetSubtype="16"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4"/>
                  </p:tgtEl>
                </p:cond>
              </p:nextCondLst>
            </p:seq>
            <p:seq concurrent="1" nextAc="seek">
              <p:cTn id="124" restart="whenNotActive" fill="hold" evtFilter="cancelBubble" nodeType="interactiveSeq">
                <p:stCondLst>
                  <p:cond evt="onClick" delay="0">
                    <p:tgtEl>
                      <p:spTgt spid="26"/>
                    </p:tgtEl>
                  </p:cond>
                </p:stCondLst>
                <p:endSync evt="end" delay="0">
                  <p:rtn val="all"/>
                </p:endSync>
                <p:childTnLst>
                  <p:par>
                    <p:cTn id="125" fill="hold">
                      <p:stCondLst>
                        <p:cond delay="0"/>
                      </p:stCondLst>
                      <p:childTnLst>
                        <p:par>
                          <p:cTn id="126" fill="hold">
                            <p:stCondLst>
                              <p:cond delay="0"/>
                            </p:stCondLst>
                            <p:childTnLst>
                              <p:par>
                                <p:cTn id="127" presetID="23" presetClass="entr" presetSubtype="16" fill="hold" grpId="0" nodeType="clickEffect">
                                  <p:stCondLst>
                                    <p:cond delay="0"/>
                                  </p:stCondLst>
                                  <p:childTnLst>
                                    <p:set>
                                      <p:cBhvr>
                                        <p:cTn id="128" dur="1" fill="hold">
                                          <p:stCondLst>
                                            <p:cond delay="0"/>
                                          </p:stCondLst>
                                        </p:cTn>
                                        <p:tgtEl>
                                          <p:spTgt spid="20"/>
                                        </p:tgtEl>
                                        <p:attrNameLst>
                                          <p:attrName>style.visibility</p:attrName>
                                        </p:attrNameLst>
                                      </p:cBhvr>
                                      <p:to>
                                        <p:strVal val="visible"/>
                                      </p:to>
                                    </p:set>
                                    <p:anim calcmode="lin" valueType="num">
                                      <p:cBhvr>
                                        <p:cTn id="129" dur="500" fill="hold"/>
                                        <p:tgtEl>
                                          <p:spTgt spid="20"/>
                                        </p:tgtEl>
                                        <p:attrNameLst>
                                          <p:attrName>ppt_w</p:attrName>
                                        </p:attrNameLst>
                                      </p:cBhvr>
                                      <p:tavLst>
                                        <p:tav tm="0">
                                          <p:val>
                                            <p:fltVal val="0"/>
                                          </p:val>
                                        </p:tav>
                                        <p:tav tm="100000">
                                          <p:val>
                                            <p:strVal val="#ppt_w"/>
                                          </p:val>
                                        </p:tav>
                                      </p:tavLst>
                                    </p:anim>
                                    <p:anim calcmode="lin" valueType="num">
                                      <p:cBhvr>
                                        <p:cTn id="130"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26"/>
                  </p:tgtEl>
                </p:cond>
              </p:nextCondLst>
            </p:seq>
          </p:childTnLst>
        </p:cTn>
      </p:par>
    </p:tnLst>
    <p:bldLst>
      <p:bldP spid="17" grpId="0"/>
      <p:bldP spid="23" grpId="0" animBg="1"/>
      <p:bldP spid="25" grpId="0" animBg="1"/>
      <p:bldP spid="29" grpId="0" animBg="1"/>
      <p:bldP spid="30" grpId="0" animBg="1"/>
      <p:bldP spid="31" grpId="0" animBg="1"/>
      <p:bldP spid="32" grpId="0" animBg="1"/>
      <p:bldP spid="38" grpId="0" animBg="1"/>
      <p:bldP spid="39" grpId="0" animBg="1"/>
      <p:bldP spid="40" grpId="0" animBg="1"/>
      <p:bldP spid="19" grpId="0" animBg="1"/>
      <p:bldP spid="20" grpId="0" animBg="1"/>
      <p:bldP spid="21" grpId="0" animBg="1"/>
      <p:bldP spid="22" grpId="0" animBg="1"/>
      <p:bldP spid="24" grpId="0" animBg="1"/>
      <p:bldP spid="26" grpId="0" animBg="1"/>
      <p:bldP spid="27" grpId="0" animBg="1"/>
      <p:bldP spid="28" grpId="0" animBg="1"/>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971212" y="6499643"/>
            <a:ext cx="1143002" cy="276226"/>
          </a:xfrm>
        </p:spPr>
        <p:txBody>
          <a:bodyPr/>
          <a:lstStyle/>
          <a:p>
            <a:fld id="{25BA54BD-C84D-46CE-8B72-31BFB26ABA43}" type="slidenum">
              <a:rPr lang="en-US" smtClean="0"/>
              <a:t>23</a:t>
            </a:fld>
            <a:endParaRPr lang="en-US" dirty="0"/>
          </a:p>
        </p:txBody>
      </p:sp>
      <p:sp>
        <p:nvSpPr>
          <p:cNvPr id="4" name="Rectangle 3"/>
          <p:cNvSpPr/>
          <p:nvPr/>
        </p:nvSpPr>
        <p:spPr>
          <a:xfrm>
            <a:off x="1905001" y="1800051"/>
            <a:ext cx="789974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3200" b="1" dirty="0">
                <a:solidFill>
                  <a:schemeClr val="tx1"/>
                </a:solidFill>
                <a:latin typeface="NikoshBAN" pitchFamily="2" charset="0"/>
                <a:cs typeface="NikoshBAN" pitchFamily="2" charset="0"/>
              </a:rPr>
              <a:t>৩</a:t>
            </a:r>
            <a:r>
              <a:rPr lang="bn-BD" sz="3200" b="1" dirty="0" smtClean="0">
                <a:solidFill>
                  <a:schemeClr val="tx1"/>
                </a:solidFill>
                <a:latin typeface="NikoshBAN" pitchFamily="2" charset="0"/>
                <a:cs typeface="NikoshBAN" pitchFamily="2" charset="0"/>
              </a:rPr>
              <a:t>।</a:t>
            </a:r>
            <a:r>
              <a:rPr lang="en-US" sz="3200" b="1" dirty="0" smtClean="0">
                <a:solidFill>
                  <a:schemeClr val="tx1"/>
                </a:solidFill>
                <a:latin typeface="NikoshBAN" pitchFamily="2" charset="0"/>
                <a:cs typeface="NikoshBAN" pitchFamily="2" charset="0"/>
              </a:rPr>
              <a:t> </a:t>
            </a:r>
            <a:r>
              <a:rPr lang="en-US" sz="3200" b="1" dirty="0" err="1" smtClean="0">
                <a:ln w="11430">
                  <a:solidFill>
                    <a:srgbClr val="00133A"/>
                  </a:solidFill>
                </a:ln>
                <a:solidFill>
                  <a:schemeClr val="tx1"/>
                </a:solidFill>
                <a:latin typeface="NikoshBAN" pitchFamily="2" charset="0"/>
                <a:cs typeface="NikoshBAN" pitchFamily="2" charset="0"/>
              </a:rPr>
              <a:t>মোড়ল</a:t>
            </a:r>
            <a:r>
              <a:rPr lang="en-US" sz="3200" b="1" dirty="0" smtClean="0">
                <a:ln w="11430">
                  <a:solidFill>
                    <a:srgbClr val="00133A"/>
                  </a:solidFill>
                </a:ln>
                <a:solidFill>
                  <a:schemeClr val="tx1"/>
                </a:solidFill>
                <a:latin typeface="NikoshBAN" pitchFamily="2" charset="0"/>
                <a:cs typeface="NikoshBAN" pitchFamily="2" charset="0"/>
              </a:rPr>
              <a:t> </a:t>
            </a:r>
            <a:r>
              <a:rPr lang="en-US" sz="3200" b="1" dirty="0" err="1" smtClean="0">
                <a:ln w="11430">
                  <a:solidFill>
                    <a:srgbClr val="00133A"/>
                  </a:solidFill>
                </a:ln>
                <a:solidFill>
                  <a:schemeClr val="tx1"/>
                </a:solidFill>
                <a:latin typeface="NikoshBAN" pitchFamily="2" charset="0"/>
                <a:cs typeface="NikoshBAN" pitchFamily="2" charset="0"/>
              </a:rPr>
              <a:t>কার</a:t>
            </a:r>
            <a:r>
              <a:rPr lang="en-US" sz="3200" b="1" dirty="0" smtClean="0">
                <a:ln w="11430">
                  <a:solidFill>
                    <a:srgbClr val="00133A"/>
                  </a:solidFill>
                </a:ln>
                <a:solidFill>
                  <a:schemeClr val="tx1"/>
                </a:solidFill>
                <a:latin typeface="NikoshBAN" pitchFamily="2" charset="0"/>
                <a:cs typeface="NikoshBAN" pitchFamily="2" charset="0"/>
              </a:rPr>
              <a:t> </a:t>
            </a:r>
            <a:r>
              <a:rPr lang="en-US" sz="3200" b="1" dirty="0" err="1" smtClean="0">
                <a:ln w="11430">
                  <a:solidFill>
                    <a:srgbClr val="00133A"/>
                  </a:solidFill>
                </a:ln>
                <a:solidFill>
                  <a:schemeClr val="tx1"/>
                </a:solidFill>
                <a:latin typeface="NikoshBAN" pitchFamily="2" charset="0"/>
                <a:cs typeface="NikoshBAN" pitchFamily="2" charset="0"/>
              </a:rPr>
              <a:t>মুরগী</a:t>
            </a:r>
            <a:r>
              <a:rPr lang="en-US" sz="3200" b="1" dirty="0" smtClean="0">
                <a:ln w="11430">
                  <a:solidFill>
                    <a:srgbClr val="00133A"/>
                  </a:solidFill>
                </a:ln>
                <a:solidFill>
                  <a:schemeClr val="tx1"/>
                </a:solidFill>
                <a:latin typeface="NikoshBAN" pitchFamily="2" charset="0"/>
                <a:cs typeface="NikoshBAN" pitchFamily="2" charset="0"/>
              </a:rPr>
              <a:t> </a:t>
            </a:r>
            <a:r>
              <a:rPr lang="en-US" sz="3200" b="1" dirty="0" err="1" smtClean="0">
                <a:ln w="11430">
                  <a:solidFill>
                    <a:srgbClr val="00133A"/>
                  </a:solidFill>
                </a:ln>
                <a:solidFill>
                  <a:schemeClr val="tx1"/>
                </a:solidFill>
                <a:latin typeface="NikoshBAN" pitchFamily="2" charset="0"/>
                <a:cs typeface="NikoshBAN" pitchFamily="2" charset="0"/>
              </a:rPr>
              <a:t>জবাই</a:t>
            </a:r>
            <a:r>
              <a:rPr lang="en-US" sz="3200" b="1" dirty="0" smtClean="0">
                <a:ln w="11430">
                  <a:solidFill>
                    <a:srgbClr val="00133A"/>
                  </a:solidFill>
                </a:ln>
                <a:solidFill>
                  <a:schemeClr val="tx1"/>
                </a:solidFill>
                <a:latin typeface="NikoshBAN" pitchFamily="2" charset="0"/>
                <a:cs typeface="NikoshBAN" pitchFamily="2" charset="0"/>
              </a:rPr>
              <a:t> </a:t>
            </a:r>
            <a:r>
              <a:rPr lang="en-US" sz="3200" b="1" dirty="0" err="1" smtClean="0">
                <a:ln w="11430">
                  <a:solidFill>
                    <a:srgbClr val="00133A"/>
                  </a:solidFill>
                </a:ln>
                <a:solidFill>
                  <a:schemeClr val="tx1"/>
                </a:solidFill>
                <a:latin typeface="NikoshBAN" pitchFamily="2" charset="0"/>
                <a:cs typeface="NikoshBAN" pitchFamily="2" charset="0"/>
              </a:rPr>
              <a:t>করে</a:t>
            </a:r>
            <a:r>
              <a:rPr lang="en-US" sz="3200" b="1" dirty="0" smtClean="0">
                <a:ln w="11430">
                  <a:solidFill>
                    <a:srgbClr val="00133A"/>
                  </a:solidFill>
                </a:ln>
                <a:solidFill>
                  <a:schemeClr val="tx1"/>
                </a:solidFill>
                <a:latin typeface="NikoshBAN" pitchFamily="2" charset="0"/>
                <a:cs typeface="NikoshBAN" pitchFamily="2" charset="0"/>
              </a:rPr>
              <a:t> </a:t>
            </a:r>
            <a:r>
              <a:rPr lang="en-US" sz="3200" b="1" dirty="0" err="1" smtClean="0">
                <a:ln w="11430">
                  <a:solidFill>
                    <a:srgbClr val="00133A"/>
                  </a:solidFill>
                </a:ln>
                <a:solidFill>
                  <a:schemeClr val="tx1"/>
                </a:solidFill>
                <a:latin typeface="NikoshBAN" pitchFamily="2" charset="0"/>
                <a:cs typeface="NikoshBAN" pitchFamily="2" charset="0"/>
              </a:rPr>
              <a:t>খেয়েছে</a:t>
            </a:r>
            <a:r>
              <a:rPr lang="as-IN" sz="3200" b="1" dirty="0" smtClean="0">
                <a:ln w="11430">
                  <a:solidFill>
                    <a:srgbClr val="00133A"/>
                  </a:solidFill>
                </a:ln>
                <a:solidFill>
                  <a:schemeClr val="tx1"/>
                </a:solidFill>
                <a:latin typeface="NikoshBAN" pitchFamily="2" charset="0"/>
                <a:cs typeface="NikoshBAN" pitchFamily="2" charset="0"/>
              </a:rPr>
              <a:t>?</a:t>
            </a:r>
            <a:r>
              <a:rPr lang="en-US" sz="3200" b="1" dirty="0" smtClean="0">
                <a:ln w="11430">
                  <a:solidFill>
                    <a:srgbClr val="00133A"/>
                  </a:solidFill>
                </a:ln>
                <a:solidFill>
                  <a:schemeClr val="tx1"/>
                </a:solidFill>
                <a:latin typeface="NikoshBAN" pitchFamily="2" charset="0"/>
                <a:cs typeface="NikoshBAN" pitchFamily="2" charset="0"/>
              </a:rPr>
              <a:t> </a:t>
            </a:r>
            <a:endParaRPr lang="as-IN" sz="3200" b="1" dirty="0">
              <a:ln w="11430">
                <a:solidFill>
                  <a:srgbClr val="00133A"/>
                </a:solidFill>
              </a:ln>
              <a:solidFill>
                <a:schemeClr val="tx1"/>
              </a:solidFill>
              <a:latin typeface="NikoshBAN" pitchFamily="2" charset="0"/>
              <a:cs typeface="NikoshBAN" pitchFamily="2" charset="0"/>
            </a:endParaRPr>
          </a:p>
        </p:txBody>
      </p:sp>
      <p:sp>
        <p:nvSpPr>
          <p:cNvPr id="5" name="Multiply 4"/>
          <p:cNvSpPr/>
          <p:nvPr/>
        </p:nvSpPr>
        <p:spPr>
          <a:xfrm>
            <a:off x="9677400" y="274320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Half Frame 5"/>
          <p:cNvSpPr/>
          <p:nvPr/>
        </p:nvSpPr>
        <p:spPr>
          <a:xfrm rot="14014148">
            <a:off x="9964802" y="3570391"/>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 name="Rounded Rectangle 6"/>
          <p:cNvSpPr/>
          <p:nvPr/>
        </p:nvSpPr>
        <p:spPr>
          <a:xfrm>
            <a:off x="2644229" y="2514600"/>
            <a:ext cx="2705100" cy="731520"/>
          </a:xfrm>
          <a:prstGeom prst="roundRect">
            <a:avLst/>
          </a:prstGeom>
          <a:solidFill>
            <a:srgbClr val="92D050"/>
          </a:solidFill>
          <a:ln>
            <a:solidFill>
              <a:schemeClr val="accent4">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(ক) </a:t>
            </a:r>
            <a:r>
              <a:rPr lang="en-US" sz="3200" dirty="0" err="1" smtClean="0">
                <a:solidFill>
                  <a:prstClr val="black"/>
                </a:solidFill>
                <a:latin typeface="NikoshBAN" pitchFamily="2" charset="0"/>
                <a:cs typeface="NikoshBAN" pitchFamily="2" charset="0"/>
              </a:rPr>
              <a:t>রহমতের</a:t>
            </a:r>
            <a:endParaRPr lang="en-US" sz="3200" dirty="0">
              <a:solidFill>
                <a:prstClr val="black"/>
              </a:solidFill>
              <a:latin typeface="NikoshBAN" pitchFamily="2" charset="0"/>
              <a:cs typeface="NikoshBAN" pitchFamily="2" charset="0"/>
            </a:endParaRPr>
          </a:p>
        </p:txBody>
      </p:sp>
      <p:sp>
        <p:nvSpPr>
          <p:cNvPr id="8" name="Rounded Rectangle 7"/>
          <p:cNvSpPr/>
          <p:nvPr/>
        </p:nvSpPr>
        <p:spPr>
          <a:xfrm>
            <a:off x="6472520" y="2541766"/>
            <a:ext cx="2747682" cy="708860"/>
          </a:xfrm>
          <a:prstGeom prst="roundRect">
            <a:avLst/>
          </a:prstGeom>
          <a:solidFill>
            <a:srgbClr val="92D050"/>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3200" dirty="0">
                <a:solidFill>
                  <a:prstClr val="black"/>
                </a:solidFill>
                <a:latin typeface="NikoshBAN" pitchFamily="2" charset="0"/>
                <a:cs typeface="NikoshBAN" pitchFamily="2" charset="0"/>
              </a:rPr>
              <a:t>(</a:t>
            </a:r>
            <a:r>
              <a:rPr lang="bn-BD" sz="3200" dirty="0" smtClean="0">
                <a:solidFill>
                  <a:prstClr val="black"/>
                </a:solidFill>
                <a:latin typeface="NikoshBAN" pitchFamily="2" charset="0"/>
                <a:cs typeface="NikoshBAN" pitchFamily="2" charset="0"/>
              </a:rPr>
              <a:t>খ</a:t>
            </a:r>
            <a:r>
              <a:rPr lang="bn-BD" sz="3200" dirty="0">
                <a:solidFill>
                  <a:prstClr val="black"/>
                </a:solidFill>
                <a:latin typeface="NikoshBAN" pitchFamily="2" charset="0"/>
                <a:cs typeface="NikoshBAN" pitchFamily="2" charset="0"/>
              </a:rPr>
              <a:t>) </a:t>
            </a:r>
            <a:r>
              <a:rPr lang="en-US" sz="3200" dirty="0" err="1" smtClean="0">
                <a:solidFill>
                  <a:prstClr val="black"/>
                </a:solidFill>
                <a:latin typeface="SutonnyOMJ" pitchFamily="2" charset="0"/>
                <a:cs typeface="SutonnyOMJ" pitchFamily="2" charset="0"/>
              </a:rPr>
              <a:t>লোকটির</a:t>
            </a:r>
            <a:endParaRPr lang="en-US" sz="3200" dirty="0">
              <a:solidFill>
                <a:prstClr val="black"/>
              </a:solidFill>
            </a:endParaRPr>
          </a:p>
        </p:txBody>
      </p:sp>
      <p:sp>
        <p:nvSpPr>
          <p:cNvPr id="9" name="Rounded Rectangle 8"/>
          <p:cNvSpPr/>
          <p:nvPr/>
        </p:nvSpPr>
        <p:spPr>
          <a:xfrm>
            <a:off x="2667000" y="3592830"/>
            <a:ext cx="2705100" cy="674370"/>
          </a:xfrm>
          <a:prstGeom prst="roundRect">
            <a:avLst/>
          </a:prstGeom>
          <a:solidFill>
            <a:srgbClr val="92D050"/>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(গ) </a:t>
            </a:r>
            <a:r>
              <a:rPr lang="en-US" sz="3200" dirty="0" err="1" smtClean="0">
                <a:solidFill>
                  <a:prstClr val="black"/>
                </a:solidFill>
                <a:latin typeface="NikoshBAN" pitchFamily="2" charset="0"/>
                <a:cs typeface="NikoshBAN" pitchFamily="2" charset="0"/>
              </a:rPr>
              <a:t>কবিরাজের</a:t>
            </a:r>
            <a:r>
              <a:rPr lang="bn-IN"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10" name="Rounded Rectangle 9"/>
          <p:cNvSpPr/>
          <p:nvPr/>
        </p:nvSpPr>
        <p:spPr>
          <a:xfrm>
            <a:off x="6472520" y="3604260"/>
            <a:ext cx="2770909" cy="662940"/>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(ঘ) </a:t>
            </a:r>
            <a:r>
              <a:rPr lang="en-US" sz="3200" dirty="0" err="1" smtClean="0">
                <a:solidFill>
                  <a:prstClr val="black"/>
                </a:solidFill>
                <a:latin typeface="NikoshBAN" pitchFamily="2" charset="0"/>
                <a:cs typeface="NikoshBAN" pitchFamily="2" charset="0"/>
              </a:rPr>
              <a:t>হাসুর</a:t>
            </a:r>
            <a:endParaRPr lang="en-US" sz="3200" dirty="0">
              <a:solidFill>
                <a:prstClr val="black"/>
              </a:solidFill>
              <a:latin typeface="NikoshBAN" pitchFamily="2" charset="0"/>
              <a:cs typeface="NikoshBAN" pitchFamily="2" charset="0"/>
            </a:endParaRPr>
          </a:p>
        </p:txBody>
      </p:sp>
      <p:sp>
        <p:nvSpPr>
          <p:cNvPr id="11" name="Rectangle 10"/>
          <p:cNvSpPr/>
          <p:nvPr/>
        </p:nvSpPr>
        <p:spPr>
          <a:xfrm>
            <a:off x="4138027" y="1342851"/>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12" name="Multiply 11"/>
          <p:cNvSpPr/>
          <p:nvPr/>
        </p:nvSpPr>
        <p:spPr>
          <a:xfrm>
            <a:off x="5710518" y="2743200"/>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Multiply 12"/>
          <p:cNvSpPr/>
          <p:nvPr/>
        </p:nvSpPr>
        <p:spPr>
          <a:xfrm>
            <a:off x="5710518" y="364617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Multiply 13"/>
          <p:cNvSpPr/>
          <p:nvPr/>
        </p:nvSpPr>
        <p:spPr>
          <a:xfrm>
            <a:off x="9713876" y="5895941"/>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Half Frame 14"/>
          <p:cNvSpPr/>
          <p:nvPr/>
        </p:nvSpPr>
        <p:spPr>
          <a:xfrm rot="14014148">
            <a:off x="9873937" y="4993835"/>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6" name="Rounded Rectangle 15"/>
          <p:cNvSpPr/>
          <p:nvPr/>
        </p:nvSpPr>
        <p:spPr>
          <a:xfrm>
            <a:off x="2599808" y="4916905"/>
            <a:ext cx="2749522" cy="708660"/>
          </a:xfrm>
          <a:prstGeom prst="roundRect">
            <a:avLst/>
          </a:prstGeom>
          <a:solidFill>
            <a:srgbClr val="92D050"/>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(ক) </a:t>
            </a:r>
            <a:r>
              <a:rPr lang="en-US" sz="3200" dirty="0" smtClean="0">
                <a:solidFill>
                  <a:prstClr val="black"/>
                </a:solidFill>
                <a:latin typeface="NikoshBAN" pitchFamily="2" charset="0"/>
                <a:cs typeface="NikoshBAN" pitchFamily="2" charset="0"/>
              </a:rPr>
              <a:t>৪ </a:t>
            </a:r>
            <a:r>
              <a:rPr lang="en-US" sz="3200" dirty="0" err="1" smtClean="0">
                <a:solidFill>
                  <a:prstClr val="black"/>
                </a:solidFill>
                <a:latin typeface="NikoshBAN" pitchFamily="2" charset="0"/>
                <a:cs typeface="NikoshBAN" pitchFamily="2" charset="0"/>
              </a:rPr>
              <a:t>টি</a:t>
            </a:r>
            <a:r>
              <a:rPr lang="en-US" sz="3200" dirty="0" smtClean="0">
                <a:solidFill>
                  <a:prstClr val="black"/>
                </a:solidFill>
                <a:latin typeface="NikoshBAN" pitchFamily="2" charset="0"/>
                <a:cs typeface="NikoshBAN" pitchFamily="2" charset="0"/>
              </a:rPr>
              <a:t> </a:t>
            </a:r>
            <a:r>
              <a:rPr lang="bn-IN" sz="3200" dirty="0" smtClean="0">
                <a:solidFill>
                  <a:prstClr val="black"/>
                </a:solidFill>
                <a:latin typeface="NikoshBAN" pitchFamily="2" charset="0"/>
                <a:cs typeface="NikoshBAN" pitchFamily="2" charset="0"/>
              </a:rPr>
              <a:t> </a:t>
            </a:r>
            <a:endParaRPr lang="en-US" sz="3200" dirty="0">
              <a:solidFill>
                <a:prstClr val="black"/>
              </a:solidFill>
            </a:endParaRPr>
          </a:p>
        </p:txBody>
      </p:sp>
      <p:sp>
        <p:nvSpPr>
          <p:cNvPr id="17" name="Rounded Rectangle 16"/>
          <p:cNvSpPr/>
          <p:nvPr/>
        </p:nvSpPr>
        <p:spPr>
          <a:xfrm>
            <a:off x="6484133" y="5872463"/>
            <a:ext cx="2747682" cy="590482"/>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(ঘ) </a:t>
            </a:r>
            <a:r>
              <a:rPr lang="en-US" sz="3200" dirty="0" smtClean="0">
                <a:solidFill>
                  <a:prstClr val="black"/>
                </a:solidFill>
                <a:latin typeface="NikoshBAN" pitchFamily="2" charset="0"/>
                <a:cs typeface="NikoshBAN" pitchFamily="2" charset="0"/>
              </a:rPr>
              <a:t>৭ </a:t>
            </a:r>
            <a:r>
              <a:rPr lang="en-US" sz="3200" dirty="0" err="1" smtClean="0">
                <a:solidFill>
                  <a:prstClr val="black"/>
                </a:solidFill>
                <a:latin typeface="NikoshBAN" pitchFamily="2" charset="0"/>
                <a:cs typeface="NikoshBAN" pitchFamily="2" charset="0"/>
              </a:rPr>
              <a:t>টি</a:t>
            </a:r>
            <a:endParaRPr lang="en-US" sz="3200" dirty="0">
              <a:solidFill>
                <a:prstClr val="black"/>
              </a:solidFill>
            </a:endParaRPr>
          </a:p>
        </p:txBody>
      </p:sp>
      <p:sp>
        <p:nvSpPr>
          <p:cNvPr id="18" name="Rounded Rectangle 17"/>
          <p:cNvSpPr/>
          <p:nvPr/>
        </p:nvSpPr>
        <p:spPr>
          <a:xfrm>
            <a:off x="2590802" y="5832400"/>
            <a:ext cx="2781298" cy="630545"/>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(গ) </a:t>
            </a:r>
            <a:r>
              <a:rPr lang="en-US" sz="3200" dirty="0" smtClean="0">
                <a:ln w="11430"/>
                <a:solidFill>
                  <a:prstClr val="black"/>
                </a:solidFill>
                <a:latin typeface="NikoshBAN" pitchFamily="2" charset="0"/>
                <a:cs typeface="NikoshBAN" pitchFamily="2" charset="0"/>
              </a:rPr>
              <a:t>৬ </a:t>
            </a:r>
            <a:r>
              <a:rPr lang="en-US" sz="3200" dirty="0" err="1" smtClean="0">
                <a:ln w="11430"/>
                <a:solidFill>
                  <a:prstClr val="black"/>
                </a:solidFill>
                <a:latin typeface="NikoshBAN" pitchFamily="2" charset="0"/>
                <a:cs typeface="NikoshBAN" pitchFamily="2" charset="0"/>
              </a:rPr>
              <a:t>টি</a:t>
            </a:r>
            <a:r>
              <a:rPr lang="bn-IN" sz="3200" dirty="0" smtClean="0">
                <a:ln w="11430"/>
                <a:solidFill>
                  <a:prstClr val="black"/>
                </a:solidFill>
                <a:latin typeface="NikoshBAN" pitchFamily="2" charset="0"/>
                <a:cs typeface="NikoshBAN" pitchFamily="2" charset="0"/>
              </a:rPr>
              <a:t> </a:t>
            </a:r>
            <a:endParaRPr lang="en-US" sz="3200" dirty="0">
              <a:solidFill>
                <a:prstClr val="black"/>
              </a:solidFill>
            </a:endParaRPr>
          </a:p>
        </p:txBody>
      </p:sp>
      <p:sp>
        <p:nvSpPr>
          <p:cNvPr id="19" name="Rounded Rectangle 18"/>
          <p:cNvSpPr/>
          <p:nvPr/>
        </p:nvSpPr>
        <p:spPr>
          <a:xfrm>
            <a:off x="6472520" y="4916905"/>
            <a:ext cx="2747682" cy="674987"/>
          </a:xfrm>
          <a:prstGeom prst="roundRect">
            <a:avLst/>
          </a:prstGeom>
          <a:solidFill>
            <a:srgbClr val="92D050"/>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r>
              <a:rPr lang="bn-BD" sz="3200" dirty="0">
                <a:solidFill>
                  <a:prstClr val="black"/>
                </a:solidFill>
                <a:latin typeface="NikoshBAN" pitchFamily="2" charset="0"/>
                <a:cs typeface="NikoshBAN" pitchFamily="2" charset="0"/>
              </a:rPr>
              <a:t>(খ) </a:t>
            </a:r>
            <a:r>
              <a:rPr lang="en-US" sz="3200" dirty="0" smtClean="0">
                <a:solidFill>
                  <a:prstClr val="black"/>
                </a:solidFill>
                <a:latin typeface="NikoshBAN" pitchFamily="2" charset="0"/>
                <a:cs typeface="NikoshBAN" pitchFamily="2" charset="0"/>
              </a:rPr>
              <a:t>৫ </a:t>
            </a:r>
            <a:r>
              <a:rPr lang="en-US" sz="3200" dirty="0" err="1" smtClean="0">
                <a:solidFill>
                  <a:prstClr val="black"/>
                </a:solidFill>
                <a:latin typeface="NikoshBAN" pitchFamily="2" charset="0"/>
                <a:cs typeface="NikoshBAN" pitchFamily="2" charset="0"/>
              </a:rPr>
              <a:t>টি</a:t>
            </a:r>
            <a:r>
              <a:rPr lang="bn-IN" sz="3200" dirty="0" smtClean="0">
                <a:solidFill>
                  <a:prstClr val="black"/>
                </a:solidFill>
                <a:latin typeface="NikoshBAN" pitchFamily="2" charset="0"/>
                <a:cs typeface="NikoshBAN" pitchFamily="2" charset="0"/>
              </a:rPr>
              <a:t> </a:t>
            </a:r>
            <a:r>
              <a:rPr lang="bn-BD" sz="3200" dirty="0" smtClean="0">
                <a:solidFill>
                  <a:prstClr val="black"/>
                </a:solidFill>
                <a:latin typeface="NikoshBAN" pitchFamily="2" charset="0"/>
                <a:cs typeface="NikoshBAN" pitchFamily="2" charset="0"/>
              </a:rPr>
              <a:t> </a:t>
            </a:r>
            <a:endParaRPr lang="en-US" sz="3200" dirty="0">
              <a:solidFill>
                <a:prstClr val="black"/>
              </a:solidFill>
              <a:latin typeface="NikoshBAN" pitchFamily="2" charset="0"/>
              <a:cs typeface="NikoshBAN" pitchFamily="2" charset="0"/>
            </a:endParaRPr>
          </a:p>
        </p:txBody>
      </p:sp>
      <p:sp>
        <p:nvSpPr>
          <p:cNvPr id="20" name="Multiply 19"/>
          <p:cNvSpPr/>
          <p:nvPr/>
        </p:nvSpPr>
        <p:spPr>
          <a:xfrm>
            <a:off x="5738227" y="5080735"/>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Multiply 20"/>
          <p:cNvSpPr/>
          <p:nvPr/>
        </p:nvSpPr>
        <p:spPr>
          <a:xfrm>
            <a:off x="5786718" y="609981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8229601" y="228600"/>
            <a:ext cx="1544660" cy="1295400"/>
          </a:xfrm>
          <a:prstGeom prst="ellipse">
            <a:avLst/>
          </a:prstGeom>
          <a:blipFill>
            <a:blip r:embed="rId2"/>
            <a:tile tx="0" ty="0" sx="100000" sy="100000" flip="none" algn="tl"/>
          </a:blip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b="1" dirty="0">
                <a:solidFill>
                  <a:prstClr val="black"/>
                </a:solidFill>
                <a:latin typeface="NikoshBAN" pitchFamily="2" charset="0"/>
                <a:cs typeface="NikoshBAN" pitchFamily="2" charset="0"/>
              </a:rPr>
              <a:t>সঠিক উত্তরের জন্য অপশনে ক্লিক করুন </a:t>
            </a:r>
            <a:endParaRPr lang="en-US" b="1" dirty="0">
              <a:solidFill>
                <a:prstClr val="black"/>
              </a:solidFill>
              <a:latin typeface="NikoshBAN" pitchFamily="2" charset="0"/>
              <a:cs typeface="NikoshBAN" pitchFamily="2" charset="0"/>
            </a:endParaRPr>
          </a:p>
        </p:txBody>
      </p:sp>
      <p:sp>
        <p:nvSpPr>
          <p:cNvPr id="23" name="Rectangle 22"/>
          <p:cNvSpPr/>
          <p:nvPr/>
        </p:nvSpPr>
        <p:spPr>
          <a:xfrm>
            <a:off x="1905001" y="4242535"/>
            <a:ext cx="7899740" cy="838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n-US" sz="3200" b="1" dirty="0">
                <a:solidFill>
                  <a:schemeClr val="tx1"/>
                </a:solidFill>
                <a:latin typeface="NikoshBAN" pitchFamily="2" charset="0"/>
                <a:cs typeface="NikoshBAN" pitchFamily="2" charset="0"/>
              </a:rPr>
              <a:t>৪</a:t>
            </a:r>
            <a:r>
              <a:rPr lang="bn-BD" sz="3200" b="1" dirty="0" smtClean="0">
                <a:solidFill>
                  <a:schemeClr val="tx1"/>
                </a:solidFill>
                <a:latin typeface="NikoshBAN" pitchFamily="2" charset="0"/>
                <a:cs typeface="NikoshBAN" pitchFamily="2" charset="0"/>
              </a:rPr>
              <a:t>। </a:t>
            </a:r>
            <a:r>
              <a:rPr lang="en-US" sz="3200" b="1" dirty="0" smtClean="0">
                <a:ln w="11430">
                  <a:solidFill>
                    <a:srgbClr val="00133A"/>
                  </a:solidFill>
                </a:ln>
                <a:solidFill>
                  <a:schemeClr val="tx1"/>
                </a:solidFill>
                <a:latin typeface="NikoshBAN" pitchFamily="2" charset="0"/>
                <a:cs typeface="NikoshBAN" pitchFamily="2" charset="0"/>
              </a:rPr>
              <a:t>সুখী মানুষ </a:t>
            </a:r>
            <a:r>
              <a:rPr lang="en-US" sz="3200" b="1" dirty="0" err="1" smtClean="0">
                <a:ln w="11430">
                  <a:solidFill>
                    <a:srgbClr val="00133A"/>
                  </a:solidFill>
                </a:ln>
                <a:solidFill>
                  <a:schemeClr val="tx1"/>
                </a:solidFill>
                <a:latin typeface="NikoshBAN" pitchFamily="2" charset="0"/>
                <a:cs typeface="NikoshBAN" pitchFamily="2" charset="0"/>
              </a:rPr>
              <a:t>নাটিকার</a:t>
            </a:r>
            <a:r>
              <a:rPr lang="en-US" sz="3200" b="1" dirty="0" smtClean="0">
                <a:ln w="11430">
                  <a:solidFill>
                    <a:srgbClr val="00133A"/>
                  </a:solidFill>
                </a:ln>
                <a:solidFill>
                  <a:schemeClr val="tx1"/>
                </a:solidFill>
                <a:latin typeface="NikoshBAN" pitchFamily="2" charset="0"/>
                <a:cs typeface="NikoshBAN" pitchFamily="2" charset="0"/>
              </a:rPr>
              <a:t> </a:t>
            </a:r>
            <a:r>
              <a:rPr lang="en-US" sz="3200" b="1" dirty="0" err="1" smtClean="0">
                <a:ln w="11430">
                  <a:solidFill>
                    <a:srgbClr val="00133A"/>
                  </a:solidFill>
                </a:ln>
                <a:solidFill>
                  <a:schemeClr val="tx1"/>
                </a:solidFill>
                <a:latin typeface="NikoshBAN" pitchFamily="2" charset="0"/>
                <a:cs typeface="NikoshBAN" pitchFamily="2" charset="0"/>
              </a:rPr>
              <a:t>চরিত্র</a:t>
            </a:r>
            <a:r>
              <a:rPr lang="en-US" sz="3200" b="1" dirty="0" smtClean="0">
                <a:ln w="11430">
                  <a:solidFill>
                    <a:srgbClr val="00133A"/>
                  </a:solidFill>
                </a:ln>
                <a:solidFill>
                  <a:schemeClr val="tx1"/>
                </a:solidFill>
                <a:latin typeface="NikoshBAN" pitchFamily="2" charset="0"/>
                <a:cs typeface="NikoshBAN" pitchFamily="2" charset="0"/>
              </a:rPr>
              <a:t> </a:t>
            </a:r>
            <a:r>
              <a:rPr lang="en-US" sz="3200" b="1" dirty="0" err="1" smtClean="0">
                <a:ln w="11430">
                  <a:solidFill>
                    <a:srgbClr val="00133A"/>
                  </a:solidFill>
                </a:ln>
                <a:solidFill>
                  <a:schemeClr val="tx1"/>
                </a:solidFill>
                <a:latin typeface="NikoshBAN" pitchFamily="2" charset="0"/>
                <a:cs typeface="NikoshBAN" pitchFamily="2" charset="0"/>
              </a:rPr>
              <a:t>সংখ্যা</a:t>
            </a:r>
            <a:r>
              <a:rPr lang="en-US" sz="3200" b="1" dirty="0" smtClean="0">
                <a:ln w="11430">
                  <a:solidFill>
                    <a:srgbClr val="00133A"/>
                  </a:solidFill>
                </a:ln>
                <a:solidFill>
                  <a:schemeClr val="tx1"/>
                </a:solidFill>
                <a:latin typeface="NikoshBAN" pitchFamily="2" charset="0"/>
                <a:cs typeface="NikoshBAN" pitchFamily="2" charset="0"/>
              </a:rPr>
              <a:t> </a:t>
            </a:r>
            <a:r>
              <a:rPr lang="en-US" sz="3200" b="1" dirty="0" err="1" smtClean="0">
                <a:ln w="11430">
                  <a:solidFill>
                    <a:srgbClr val="00133A"/>
                  </a:solidFill>
                </a:ln>
                <a:solidFill>
                  <a:schemeClr val="tx1"/>
                </a:solidFill>
                <a:latin typeface="NikoshBAN" pitchFamily="2" charset="0"/>
                <a:cs typeface="NikoshBAN" pitchFamily="2" charset="0"/>
              </a:rPr>
              <a:t>কয়টি</a:t>
            </a:r>
            <a:r>
              <a:rPr lang="en-US" sz="3200" b="1" dirty="0" smtClean="0">
                <a:ln w="11430">
                  <a:solidFill>
                    <a:srgbClr val="00133A"/>
                  </a:solidFill>
                </a:ln>
                <a:solidFill>
                  <a:schemeClr val="tx1"/>
                </a:solidFill>
                <a:latin typeface="NikoshBAN" pitchFamily="2" charset="0"/>
                <a:cs typeface="NikoshBAN" pitchFamily="2" charset="0"/>
              </a:rPr>
              <a:t> </a:t>
            </a:r>
            <a:r>
              <a:rPr lang="as-IN" sz="3200" b="1" dirty="0" smtClean="0">
                <a:ln w="11430">
                  <a:solidFill>
                    <a:srgbClr val="00133A"/>
                  </a:solidFill>
                </a:ln>
                <a:solidFill>
                  <a:schemeClr val="tx1"/>
                </a:solidFill>
                <a:latin typeface="NikoshBAN" pitchFamily="2" charset="0"/>
                <a:cs typeface="NikoshBAN" pitchFamily="2" charset="0"/>
              </a:rPr>
              <a:t>?</a:t>
            </a:r>
            <a:endParaRPr lang="as-IN" sz="3200" b="1" dirty="0">
              <a:ln w="11430">
                <a:solidFill>
                  <a:srgbClr val="00133A"/>
                </a:solidFill>
              </a:ln>
              <a:solidFill>
                <a:schemeClr val="tx1"/>
              </a:solidFill>
              <a:latin typeface="NikoshBAN" pitchFamily="2" charset="0"/>
              <a:cs typeface="NikoshBAN" pitchFamily="2" charset="0"/>
            </a:endParaRPr>
          </a:p>
        </p:txBody>
      </p:sp>
      <p:sp>
        <p:nvSpPr>
          <p:cNvPr id="24" name="Frame 23"/>
          <p:cNvSpPr/>
          <p:nvPr/>
        </p:nvSpPr>
        <p:spPr>
          <a:xfrm>
            <a:off x="3530234" y="365873"/>
            <a:ext cx="4649273" cy="734096"/>
          </a:xfrm>
          <a:prstGeom prst="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anose="02000000000000000000" pitchFamily="2" charset="0"/>
                <a:cs typeface="NikoshBAN" panose="02000000000000000000" pitchFamily="2" charset="0"/>
              </a:rPr>
              <a:t>মূল্যায়ন</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par>
                          <p:cTn id="26" fill="hold">
                            <p:stCondLst>
                              <p:cond delay="2000"/>
                            </p:stCondLst>
                            <p:childTnLst>
                              <p:par>
                                <p:cTn id="27" presetID="31"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par>
                          <p:cTn id="33" fill="hold">
                            <p:stCondLst>
                              <p:cond delay="3000"/>
                            </p:stCondLst>
                            <p:childTnLst>
                              <p:par>
                                <p:cTn id="34" presetID="3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1000" fill="hold"/>
                                        <p:tgtEl>
                                          <p:spTgt spid="23"/>
                                        </p:tgtEl>
                                        <p:attrNameLst>
                                          <p:attrName>ppt_w</p:attrName>
                                        </p:attrNameLst>
                                      </p:cBhvr>
                                      <p:tavLst>
                                        <p:tav tm="0">
                                          <p:val>
                                            <p:fltVal val="0"/>
                                          </p:val>
                                        </p:tav>
                                        <p:tav tm="100000">
                                          <p:val>
                                            <p:strVal val="#ppt_w"/>
                                          </p:val>
                                        </p:tav>
                                      </p:tavLst>
                                    </p:anim>
                                    <p:anim calcmode="lin" valueType="num">
                                      <p:cBhvr>
                                        <p:cTn id="52" dur="1000" fill="hold"/>
                                        <p:tgtEl>
                                          <p:spTgt spid="23"/>
                                        </p:tgtEl>
                                        <p:attrNameLst>
                                          <p:attrName>ppt_h</p:attrName>
                                        </p:attrNameLst>
                                      </p:cBhvr>
                                      <p:tavLst>
                                        <p:tav tm="0">
                                          <p:val>
                                            <p:fltVal val="0"/>
                                          </p:val>
                                        </p:tav>
                                        <p:tav tm="100000">
                                          <p:val>
                                            <p:strVal val="#ppt_h"/>
                                          </p:val>
                                        </p:tav>
                                      </p:tavLst>
                                    </p:anim>
                                    <p:anim calcmode="lin" valueType="num">
                                      <p:cBhvr>
                                        <p:cTn id="53" dur="1000" fill="hold"/>
                                        <p:tgtEl>
                                          <p:spTgt spid="23"/>
                                        </p:tgtEl>
                                        <p:attrNameLst>
                                          <p:attrName>style.rotation</p:attrName>
                                        </p:attrNameLst>
                                      </p:cBhvr>
                                      <p:tavLst>
                                        <p:tav tm="0">
                                          <p:val>
                                            <p:fltVal val="90"/>
                                          </p:val>
                                        </p:tav>
                                        <p:tav tm="100000">
                                          <p:val>
                                            <p:fltVal val="0"/>
                                          </p:val>
                                        </p:tav>
                                      </p:tavLst>
                                    </p:anim>
                                    <p:animEffect transition="in" filter="fade">
                                      <p:cBhvr>
                                        <p:cTn id="54" dur="1000"/>
                                        <p:tgtEl>
                                          <p:spTgt spid="23"/>
                                        </p:tgtEl>
                                      </p:cBhvr>
                                    </p:animEffect>
                                  </p:childTnLst>
                                </p:cTn>
                              </p:par>
                            </p:childTnLst>
                          </p:cTn>
                        </p:par>
                        <p:par>
                          <p:cTn id="55" fill="hold">
                            <p:stCondLst>
                              <p:cond delay="1000"/>
                            </p:stCondLst>
                            <p:childTnLst>
                              <p:par>
                                <p:cTn id="56" presetID="31"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fltVal val="0"/>
                                          </p:val>
                                        </p:tav>
                                        <p:tav tm="100000">
                                          <p:val>
                                            <p:strVal val="#ppt_w"/>
                                          </p:val>
                                        </p:tav>
                                      </p:tavLst>
                                    </p:anim>
                                    <p:anim calcmode="lin" valueType="num">
                                      <p:cBhvr>
                                        <p:cTn id="59" dur="1000" fill="hold"/>
                                        <p:tgtEl>
                                          <p:spTgt spid="16"/>
                                        </p:tgtEl>
                                        <p:attrNameLst>
                                          <p:attrName>ppt_h</p:attrName>
                                        </p:attrNameLst>
                                      </p:cBhvr>
                                      <p:tavLst>
                                        <p:tav tm="0">
                                          <p:val>
                                            <p:fltVal val="0"/>
                                          </p:val>
                                        </p:tav>
                                        <p:tav tm="100000">
                                          <p:val>
                                            <p:strVal val="#ppt_h"/>
                                          </p:val>
                                        </p:tav>
                                      </p:tavLst>
                                    </p:anim>
                                    <p:anim calcmode="lin" valueType="num">
                                      <p:cBhvr>
                                        <p:cTn id="60" dur="1000" fill="hold"/>
                                        <p:tgtEl>
                                          <p:spTgt spid="16"/>
                                        </p:tgtEl>
                                        <p:attrNameLst>
                                          <p:attrName>style.rotation</p:attrName>
                                        </p:attrNameLst>
                                      </p:cBhvr>
                                      <p:tavLst>
                                        <p:tav tm="0">
                                          <p:val>
                                            <p:fltVal val="90"/>
                                          </p:val>
                                        </p:tav>
                                        <p:tav tm="100000">
                                          <p:val>
                                            <p:fltVal val="0"/>
                                          </p:val>
                                        </p:tav>
                                      </p:tavLst>
                                    </p:anim>
                                    <p:animEffect transition="in" filter="fade">
                                      <p:cBhvr>
                                        <p:cTn id="61" dur="1000"/>
                                        <p:tgtEl>
                                          <p:spTgt spid="16"/>
                                        </p:tgtEl>
                                      </p:cBhvr>
                                    </p:animEffect>
                                  </p:childTnLst>
                                </p:cTn>
                              </p:par>
                            </p:childTnLst>
                          </p:cTn>
                        </p:par>
                        <p:par>
                          <p:cTn id="62" fill="hold">
                            <p:stCondLst>
                              <p:cond delay="2000"/>
                            </p:stCondLst>
                            <p:childTnLst>
                              <p:par>
                                <p:cTn id="63" presetID="31"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3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4000"/>
                            </p:stCondLst>
                            <p:childTnLst>
                              <p:par>
                                <p:cTn id="77" presetID="31" presetClass="entr" presetSubtype="0"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7"/>
                    </p:tgtEl>
                  </p:cond>
                </p:stCondLst>
                <p:endSync evt="end" delay="0">
                  <p:rtn val="all"/>
                </p:endSync>
                <p:childTnLst>
                  <p:par>
                    <p:cTn id="84" fill="hold">
                      <p:stCondLst>
                        <p:cond delay="0"/>
                      </p:stCondLst>
                      <p:childTnLst>
                        <p:par>
                          <p:cTn id="85" fill="hold">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90" restart="whenNotActive" fill="hold" evtFilter="cancelBubble" nodeType="interactiveSeq">
                <p:stCondLst>
                  <p:cond evt="onClick" delay="0">
                    <p:tgtEl>
                      <p:spTgt spid="8"/>
                    </p:tgtEl>
                  </p:cond>
                </p:stCondLst>
                <p:endSync evt="end" delay="0">
                  <p:rtn val="all"/>
                </p:endSync>
                <p:childTnLst>
                  <p:par>
                    <p:cTn id="91" fill="hold">
                      <p:stCondLst>
                        <p:cond delay="0"/>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500" fill="hold"/>
                                        <p:tgtEl>
                                          <p:spTgt spid="5"/>
                                        </p:tgtEl>
                                        <p:attrNameLst>
                                          <p:attrName>ppt_w</p:attrName>
                                        </p:attrNameLst>
                                      </p:cBhvr>
                                      <p:tavLst>
                                        <p:tav tm="0">
                                          <p:val>
                                            <p:fltVal val="0"/>
                                          </p:val>
                                        </p:tav>
                                        <p:tav tm="100000">
                                          <p:val>
                                            <p:strVal val="#ppt_w"/>
                                          </p:val>
                                        </p:tav>
                                      </p:tavLst>
                                    </p:anim>
                                    <p:anim calcmode="lin" valueType="num">
                                      <p:cBhvr>
                                        <p:cTn id="9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97" restart="whenNotActive" fill="hold" evtFilter="cancelBubble" nodeType="interactiveSeq">
                <p:stCondLst>
                  <p:cond evt="onClick" delay="0">
                    <p:tgtEl>
                      <p:spTgt spid="9"/>
                    </p:tgtEl>
                  </p:cond>
                </p:stCondLst>
                <p:endSync evt="end" delay="0">
                  <p:rtn val="all"/>
                </p:endSync>
                <p:childTnLst>
                  <p:par>
                    <p:cTn id="98" fill="hold">
                      <p:stCondLst>
                        <p:cond delay="0"/>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104" restart="whenNotActive" fill="hold" evtFilter="cancelBubble" nodeType="interactiveSeq">
                <p:stCondLst>
                  <p:cond evt="onClick" delay="0">
                    <p:tgtEl>
                      <p:spTgt spid="10"/>
                    </p:tgtEl>
                  </p:cond>
                </p:stCondLst>
                <p:endSync evt="end" delay="0">
                  <p:rtn val="all"/>
                </p:endSync>
                <p:childTnLst>
                  <p:par>
                    <p:cTn id="105" fill="hold">
                      <p:stCondLst>
                        <p:cond delay="0"/>
                      </p:stCondLst>
                      <p:childTnLst>
                        <p:par>
                          <p:cTn id="106" fill="hold">
                            <p:stCondLst>
                              <p:cond delay="0"/>
                            </p:stCondLst>
                            <p:childTnLst>
                              <p:par>
                                <p:cTn id="107" presetID="23" presetClass="entr" presetSubtype="16" fill="hold" grpId="0"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111" restart="whenNotActive" fill="hold" evtFilter="cancelBubble" nodeType="interactiveSeq">
                <p:stCondLst>
                  <p:cond evt="onClick" delay="0">
                    <p:tgtEl>
                      <p:spTgt spid="16"/>
                    </p:tgtEl>
                  </p:cond>
                </p:stCondLst>
                <p:endSync evt="end" delay="0">
                  <p:rtn val="all"/>
                </p:endSync>
                <p:childTnLst>
                  <p:par>
                    <p:cTn id="112" fill="hold">
                      <p:stCondLst>
                        <p:cond delay="0"/>
                      </p:stCondLst>
                      <p:childTnLst>
                        <p:par>
                          <p:cTn id="113" fill="hold">
                            <p:stCondLst>
                              <p:cond delay="0"/>
                            </p:stCondLst>
                            <p:childTnLst>
                              <p:par>
                                <p:cTn id="114" presetID="23" presetClass="entr" presetSubtype="16"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500" fill="hold"/>
                                        <p:tgtEl>
                                          <p:spTgt spid="20"/>
                                        </p:tgtEl>
                                        <p:attrNameLst>
                                          <p:attrName>ppt_w</p:attrName>
                                        </p:attrNameLst>
                                      </p:cBhvr>
                                      <p:tavLst>
                                        <p:tav tm="0">
                                          <p:val>
                                            <p:fltVal val="0"/>
                                          </p:val>
                                        </p:tav>
                                        <p:tav tm="100000">
                                          <p:val>
                                            <p:strVal val="#ppt_w"/>
                                          </p:val>
                                        </p:tav>
                                      </p:tavLst>
                                    </p:anim>
                                    <p:anim calcmode="lin" valueType="num">
                                      <p:cBhvr>
                                        <p:cTn id="1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seq concurrent="1" nextAc="seek">
              <p:cTn id="118" restart="whenNotActive" fill="hold" evtFilter="cancelBubble" nodeType="interactiveSeq">
                <p:stCondLst>
                  <p:cond evt="onClick" delay="0">
                    <p:tgtEl>
                      <p:spTgt spid="17"/>
                    </p:tgtEl>
                  </p:cond>
                </p:stCondLst>
                <p:endSync evt="end" delay="0">
                  <p:rtn val="all"/>
                </p:endSync>
                <p:childTnLst>
                  <p:par>
                    <p:cTn id="119" fill="hold">
                      <p:stCondLst>
                        <p:cond delay="0"/>
                      </p:stCondLst>
                      <p:childTnLst>
                        <p:par>
                          <p:cTn id="120" fill="hold">
                            <p:stCondLst>
                              <p:cond delay="0"/>
                            </p:stCondLst>
                            <p:childTnLst>
                              <p:par>
                                <p:cTn id="121" presetID="23" presetClass="entr" presetSubtype="16"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fltVal val="0"/>
                                          </p:val>
                                        </p:tav>
                                        <p:tav tm="100000">
                                          <p:val>
                                            <p:strVal val="#ppt_w"/>
                                          </p:val>
                                        </p:tav>
                                      </p:tavLst>
                                    </p:anim>
                                    <p:anim calcmode="lin" valueType="num">
                                      <p:cBhvr>
                                        <p:cTn id="1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7"/>
                  </p:tgtEl>
                </p:cond>
              </p:nextCondLst>
            </p:seq>
            <p:seq concurrent="1" nextAc="seek">
              <p:cTn id="125" restart="whenNotActive" fill="hold" evtFilter="cancelBubble" nodeType="interactiveSeq">
                <p:stCondLst>
                  <p:cond evt="onClick" delay="0">
                    <p:tgtEl>
                      <p:spTgt spid="18"/>
                    </p:tgtEl>
                  </p:cond>
                </p:stCondLst>
                <p:endSync evt="end" delay="0">
                  <p:rtn val="all"/>
                </p:endSync>
                <p:childTnLst>
                  <p:par>
                    <p:cTn id="126" fill="hold">
                      <p:stCondLst>
                        <p:cond delay="0"/>
                      </p:stCondLst>
                      <p:childTnLst>
                        <p:par>
                          <p:cTn id="127" fill="hold">
                            <p:stCondLst>
                              <p:cond delay="0"/>
                            </p:stCondLst>
                            <p:childTnLst>
                              <p:par>
                                <p:cTn id="128" presetID="23" presetClass="entr" presetSubtype="16" fill="hold" grpId="0" nodeType="clickEffect">
                                  <p:stCondLst>
                                    <p:cond delay="0"/>
                                  </p:stCondLst>
                                  <p:childTnLst>
                                    <p:set>
                                      <p:cBhvr>
                                        <p:cTn id="129" dur="1" fill="hold">
                                          <p:stCondLst>
                                            <p:cond delay="0"/>
                                          </p:stCondLst>
                                        </p:cTn>
                                        <p:tgtEl>
                                          <p:spTgt spid="21"/>
                                        </p:tgtEl>
                                        <p:attrNameLst>
                                          <p:attrName>style.visibility</p:attrName>
                                        </p:attrNameLst>
                                      </p:cBhvr>
                                      <p:to>
                                        <p:strVal val="visible"/>
                                      </p:to>
                                    </p:set>
                                    <p:anim calcmode="lin" valueType="num">
                                      <p:cBhvr>
                                        <p:cTn id="130" dur="500" fill="hold"/>
                                        <p:tgtEl>
                                          <p:spTgt spid="21"/>
                                        </p:tgtEl>
                                        <p:attrNameLst>
                                          <p:attrName>ppt_w</p:attrName>
                                        </p:attrNameLst>
                                      </p:cBhvr>
                                      <p:tavLst>
                                        <p:tav tm="0">
                                          <p:val>
                                            <p:fltVal val="0"/>
                                          </p:val>
                                        </p:tav>
                                        <p:tav tm="100000">
                                          <p:val>
                                            <p:strVal val="#ppt_w"/>
                                          </p:val>
                                        </p:tav>
                                      </p:tavLst>
                                    </p:anim>
                                    <p:anim calcmode="lin" valueType="num">
                                      <p:cBhvr>
                                        <p:cTn id="131"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8"/>
                  </p:tgtEl>
                </p:cond>
              </p:nextCondLst>
            </p:seq>
            <p:seq concurrent="1" nextAc="seek">
              <p:cTn id="132" restart="whenNotActive" fill="hold" evtFilter="cancelBubble" nodeType="interactiveSeq">
                <p:stCondLst>
                  <p:cond evt="onClick" delay="0">
                    <p:tgtEl>
                      <p:spTgt spid="19"/>
                    </p:tgtEl>
                  </p:cond>
                </p:stCondLst>
                <p:endSync evt="end" delay="0">
                  <p:rtn val="all"/>
                </p:endSync>
                <p:childTnLst>
                  <p:par>
                    <p:cTn id="133" fill="hold">
                      <p:stCondLst>
                        <p:cond delay="0"/>
                      </p:stCondLst>
                      <p:childTnLst>
                        <p:par>
                          <p:cTn id="134" fill="hold">
                            <p:stCondLst>
                              <p:cond delay="0"/>
                            </p:stCondLst>
                            <p:childTnLst>
                              <p:par>
                                <p:cTn id="135" presetID="23" presetClass="entr" presetSubtype="16"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 calcmode="lin" valueType="num">
                                      <p:cBhvr>
                                        <p:cTn id="137" dur="500" fill="hold"/>
                                        <p:tgtEl>
                                          <p:spTgt spid="15"/>
                                        </p:tgtEl>
                                        <p:attrNameLst>
                                          <p:attrName>ppt_w</p:attrName>
                                        </p:attrNameLst>
                                      </p:cBhvr>
                                      <p:tavLst>
                                        <p:tav tm="0">
                                          <p:val>
                                            <p:fltVal val="0"/>
                                          </p:val>
                                        </p:tav>
                                        <p:tav tm="100000">
                                          <p:val>
                                            <p:strVal val="#ppt_w"/>
                                          </p:val>
                                        </p:tav>
                                      </p:tavLst>
                                    </p:anim>
                                    <p:anim calcmode="lin" valueType="num">
                                      <p:cBhvr>
                                        <p:cTn id="13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533400"/>
            <a:ext cx="9144000" cy="1219200"/>
          </a:xfrm>
        </p:spPr>
        <p:txBody>
          <a:bodyPr/>
          <a:lstStyle/>
          <a:p>
            <a:r>
              <a:rPr lang="en-US" dirty="0" smtClean="0">
                <a:latin typeface="NikoshBAN" panose="02000000000000000000" pitchFamily="2" charset="0"/>
                <a:cs typeface="NikoshBAN" panose="02000000000000000000" pitchFamily="2" charset="0"/>
              </a:rPr>
              <a:t>“</a:t>
            </a:r>
            <a:r>
              <a:rPr lang="en-US" dirty="0" err="1" smtClean="0">
                <a:latin typeface="NikoshBAN" panose="02000000000000000000" pitchFamily="2" charset="0"/>
                <a:cs typeface="NikoshBAN" panose="02000000000000000000" pitchFamily="2" charset="0"/>
              </a:rPr>
              <a:t>অর্থ</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ঐশ্বর্যই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একমাত্র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নিয়ামক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a:t>
            </a:r>
            <a:r>
              <a:rPr lang="en-US" dirty="0" smtClean="0">
                <a:latin typeface="NikoshBAN" panose="02000000000000000000" pitchFamily="2" charset="0"/>
                <a:cs typeface="NikoshBAN" panose="02000000000000000000" pitchFamily="2" charset="0"/>
              </a:rPr>
              <a:t>” – </a:t>
            </a:r>
            <a:r>
              <a:rPr lang="en-US" dirty="0" err="1" smtClean="0">
                <a:latin typeface="NikoshBAN" panose="02000000000000000000" pitchFamily="2" charset="0"/>
                <a:cs typeface="NikoshBAN" panose="02000000000000000000" pitchFamily="2" charset="0"/>
              </a:rPr>
              <a:t>শীর্ষক</a:t>
            </a:r>
            <a:r>
              <a:rPr lang="en-US" dirty="0" smtClean="0">
                <a:latin typeface="NikoshBAN" panose="02000000000000000000" pitchFamily="2" charset="0"/>
                <a:cs typeface="NikoshBAN" panose="02000000000000000000" pitchFamily="2" charset="0"/>
              </a:rPr>
              <a:t> ১০ </a:t>
            </a:r>
            <a:r>
              <a:rPr lang="en-US" dirty="0" err="1" smtClean="0">
                <a:latin typeface="NikoshBAN" panose="02000000000000000000" pitchFamily="2" charset="0"/>
                <a:cs typeface="NikoshBAN" panose="02000000000000000000" pitchFamily="2" charset="0"/>
              </a:rPr>
              <a:t>বাক্যের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একটি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অনুচ্ছেদ</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লেখ</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a:xfrm>
            <a:off x="11015258" y="6477000"/>
            <a:ext cx="1143002" cy="276226"/>
          </a:xfrm>
        </p:spPr>
        <p:txBody>
          <a:bodyPr/>
          <a:lstStyle/>
          <a:p>
            <a:fld id="{25BA54BD-C84D-46CE-8B72-31BFB26ABA43}" type="slidenum">
              <a:rPr lang="en-US" smtClean="0"/>
              <a:t>24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303" y="1752600"/>
            <a:ext cx="3976687" cy="2978677"/>
          </a:xfrm>
          <a:prstGeom prst="rect">
            <a:avLst/>
          </a:prstGeom>
        </p:spPr>
      </p:pic>
      <p:graphicFrame>
        <p:nvGraphicFramePr>
          <p:cNvPr id="7" name="Diagram 6"/>
          <p:cNvGraphicFramePr/>
          <p:nvPr>
            <p:extLst>
              <p:ext uri="{D42A27DB-BD31-4B8C-83A1-F6EECF244321}">
                <p14:modId xmlns:p14="http://schemas.microsoft.com/office/powerpoint/2010/main" val="2947811742"/>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latin typeface="NikoshBAN" panose="02000000000000000000" pitchFamily="2" charset="0"/>
                <a:cs typeface="NikoshBAN" panose="02000000000000000000" pitchFamily="2" charset="0"/>
              </a:rPr>
              <a:t>ঘরে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সুস্থ্য</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থাকো</a:t>
            </a:r>
            <a:r>
              <a:rPr lang="en-US" sz="4400" dirty="0" smtClean="0">
                <a:latin typeface="NikoshBAN" panose="02000000000000000000" pitchFamily="2" charset="0"/>
                <a:cs typeface="NikoshBAN" panose="02000000000000000000" pitchFamily="2" charset="0"/>
              </a:rPr>
              <a:t> । </a:t>
            </a:r>
            <a:r>
              <a:rPr lang="en-US" sz="4400" dirty="0" err="1" smtClean="0">
                <a:latin typeface="NikoshBAN" panose="02000000000000000000" pitchFamily="2" charset="0"/>
                <a:cs typeface="NikoshBAN" panose="02000000000000000000" pitchFamily="2" charset="0"/>
              </a:rPr>
              <a:t>নিয়মিত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হাত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ধৌত</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করো</a:t>
            </a:r>
            <a:endParaRPr lang="en-US" sz="4400" dirty="0">
              <a:latin typeface="NikoshBAN" panose="02000000000000000000" pitchFamily="2" charset="0"/>
              <a:cs typeface="NikoshBAN" panose="02000000000000000000" pitchFamily="2" charset="0"/>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0391" b="10391"/>
          <a:stretch>
            <a:fillRect/>
          </a:stretch>
        </p:blipFill>
        <p:spPr/>
      </p:pic>
      <p:sp>
        <p:nvSpPr>
          <p:cNvPr id="5" name="Slide Number Placeholder 4"/>
          <p:cNvSpPr>
            <a:spLocks noGrp="1"/>
          </p:cNvSpPr>
          <p:nvPr>
            <p:ph type="sldNum" sz="quarter" idx="12"/>
          </p:nvPr>
        </p:nvSpPr>
        <p:spPr>
          <a:xfrm>
            <a:off x="11041015" y="6581774"/>
            <a:ext cx="1143002" cy="276226"/>
          </a:xfrm>
        </p:spPr>
        <p:txBody>
          <a:bodyPr/>
          <a:lstStyle/>
          <a:p>
            <a:fld id="{25BA54BD-C84D-46CE-8B72-31BFB26ABA43}" type="slidenum">
              <a:rPr lang="en-US" smtClean="0"/>
              <a:t>25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12" y="2754134"/>
            <a:ext cx="3979653" cy="3171825"/>
          </a:xfrm>
          <a:prstGeom prst="rect">
            <a:avLst/>
          </a:prstGeom>
        </p:spPr>
      </p:pic>
      <p:graphicFrame>
        <p:nvGraphicFramePr>
          <p:cNvPr id="9" name="Diagram 8"/>
          <p:cNvGraphicFramePr/>
          <p:nvPr>
            <p:extLst>
              <p:ext uri="{D42A27DB-BD31-4B8C-83A1-F6EECF244321}">
                <p14:modId xmlns:p14="http://schemas.microsoft.com/office/powerpoint/2010/main" val="2947811742"/>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959" y="1884311"/>
            <a:ext cx="2743199" cy="1281584"/>
          </a:xfrm>
        </p:spPr>
        <p:txBody>
          <a:bodyPr anchor="ctr"/>
          <a:lstStyle/>
          <a:p>
            <a:pPr algn="ctr"/>
            <a:r>
              <a:rPr lang="en-US" sz="4800" dirty="0" err="1" smtClean="0">
                <a:latin typeface="NikoshBAN" panose="02000000000000000000" pitchFamily="2" charset="0"/>
                <a:cs typeface="NikoshBAN" panose="02000000000000000000" pitchFamily="2" charset="0"/>
              </a:rPr>
              <a:t>সুখী</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মানুষ</a:t>
            </a:r>
            <a:endParaRPr lang="en-US" sz="4800" dirty="0">
              <a:latin typeface="NikoshBAN" panose="02000000000000000000" pitchFamily="2" charset="0"/>
              <a:cs typeface="NikoshBAN" panose="02000000000000000000" pitchFamily="2" charset="0"/>
            </a:endParaRP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4935" r="14935"/>
          <a:stretch>
            <a:fillRect/>
          </a:stretch>
        </p:blipFill>
        <p:spPr/>
      </p:pic>
      <p:sp>
        <p:nvSpPr>
          <p:cNvPr id="4" name="Text Placeholder 3"/>
          <p:cNvSpPr>
            <a:spLocks noGrp="1"/>
          </p:cNvSpPr>
          <p:nvPr>
            <p:ph type="body" sz="half" idx="2"/>
          </p:nvPr>
        </p:nvSpPr>
        <p:spPr>
          <a:xfrm>
            <a:off x="8151812" y="2907821"/>
            <a:ext cx="2743200" cy="516148"/>
          </a:xfrm>
        </p:spPr>
        <p:txBody>
          <a:bodyPr/>
          <a:lstStyle/>
          <a:p>
            <a:r>
              <a:rPr lang="en-US" dirty="0" err="1" smtClean="0"/>
              <a:t>মমতাজ</a:t>
            </a:r>
            <a:r>
              <a:rPr lang="en-US" dirty="0" smtClean="0"/>
              <a:t> </a:t>
            </a:r>
            <a:r>
              <a:rPr lang="en-US" dirty="0" err="1" smtClean="0"/>
              <a:t>উদ্‌দীন</a:t>
            </a:r>
            <a:r>
              <a:rPr lang="en-US" dirty="0" smtClean="0"/>
              <a:t> </a:t>
            </a:r>
            <a:r>
              <a:rPr lang="en-US" dirty="0" err="1" smtClean="0"/>
              <a:t>আহমেদ</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26</a:t>
            </a:fld>
            <a:endParaRPr lang="en-US"/>
          </a:p>
        </p:txBody>
      </p:sp>
      <p:graphicFrame>
        <p:nvGraphicFramePr>
          <p:cNvPr id="8" name="Diagram 7"/>
          <p:cNvGraphicFramePr/>
          <p:nvPr>
            <p:extLst>
              <p:ext uri="{D42A27DB-BD31-4B8C-83A1-F6EECF244321}">
                <p14:modId xmlns:p14="http://schemas.microsoft.com/office/powerpoint/2010/main" val="1723026204"/>
              </p:ext>
            </p:extLst>
          </p:nvPr>
        </p:nvGraphicFramePr>
        <p:xfrm>
          <a:off x="1783439" y="5081062"/>
          <a:ext cx="3311869" cy="844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195257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4" y="381000"/>
            <a:ext cx="9143998" cy="1020762"/>
          </a:xfrm>
          <a:ln>
            <a:solidFill>
              <a:srgbClr val="00B0F0"/>
            </a:solidFill>
          </a:ln>
        </p:spPr>
        <p:txBody>
          <a:bodyPr anchor="ctr">
            <a:normAutofit/>
          </a:bodyPr>
          <a:lstStyle/>
          <a:p>
            <a:pPr algn="ctr"/>
            <a:r>
              <a:rPr lang="en-US" sz="4000" b="1" dirty="0" smtClean="0">
                <a:latin typeface="NikoshBAN" panose="02000000000000000000" pitchFamily="2" charset="0"/>
                <a:cs typeface="NikoshBAN" panose="02000000000000000000" pitchFamily="2" charset="0"/>
              </a:rPr>
              <a:t>মনোযোগ দিয়ে ভিডিওটি দেখ</a:t>
            </a:r>
            <a:r>
              <a:rPr lang="en-US" sz="4000" b="1" dirty="0">
                <a:latin typeface="NikoshBAN" panose="02000000000000000000" pitchFamily="2" charset="0"/>
                <a:cs typeface="NikoshBAN" panose="02000000000000000000" pitchFamily="2" charset="0"/>
              </a:rPr>
              <a:t> </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5" name="Slide Number Placeholder 4"/>
          <p:cNvSpPr>
            <a:spLocks noGrp="1"/>
          </p:cNvSpPr>
          <p:nvPr>
            <p:ph type="sldNum" sz="quarter" idx="12"/>
          </p:nvPr>
        </p:nvSpPr>
        <p:spPr>
          <a:xfrm>
            <a:off x="10818812" y="6400801"/>
            <a:ext cx="1143002" cy="276226"/>
          </a:xfrm>
        </p:spPr>
        <p:txBody>
          <a:bodyPr/>
          <a:lstStyle/>
          <a:p>
            <a:fld id="{25BA54BD-C84D-46CE-8B72-31BFB26ABA43}" type="slidenum">
              <a:rPr lang="en-US" smtClean="0"/>
              <a:t>3</a:t>
            </a:fld>
            <a:endParaRPr lang="en-US" dirty="0"/>
          </a:p>
        </p:txBody>
      </p:sp>
      <p:graphicFrame>
        <p:nvGraphicFramePr>
          <p:cNvPr id="11" name="Diagram 10"/>
          <p:cNvGraphicFramePr/>
          <p:nvPr>
            <p:extLst>
              <p:ext uri="{D42A27DB-BD31-4B8C-83A1-F6EECF244321}">
                <p14:modId xmlns:p14="http://schemas.microsoft.com/office/powerpoint/2010/main" val="874742981"/>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ction Button: End 5">
            <a:hlinkClick r:id="rId7" highlightClick="1"/>
          </p:cNvPr>
          <p:cNvSpPr/>
          <p:nvPr/>
        </p:nvSpPr>
        <p:spPr>
          <a:xfrm>
            <a:off x="5141913" y="2667000"/>
            <a:ext cx="2209800" cy="1066800"/>
          </a:xfrm>
          <a:prstGeom prst="actionButtonEnd">
            <a:avLst/>
          </a:prstGeom>
          <a:solidFill>
            <a:srgbClr val="0070C0"/>
          </a:solidFill>
          <a:ln w="57150">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465513" y="4114800"/>
            <a:ext cx="5562600"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১৫ আনার প্রাপ্তি বনাম ১ আনার আফসোস!</a:t>
            </a:r>
          </a:p>
        </p:txBody>
      </p:sp>
      <p:sp>
        <p:nvSpPr>
          <p:cNvPr id="4" name="Rounded Rectangle 3"/>
          <p:cNvSpPr/>
          <p:nvPr/>
        </p:nvSpPr>
        <p:spPr>
          <a:xfrm>
            <a:off x="3465513" y="4999038"/>
            <a:ext cx="5295899" cy="868362"/>
          </a:xfrm>
          <a:prstGeom prst="roundRect">
            <a:avLst>
              <a:gd name="adj" fmla="val 5000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400" dirty="0" err="1" smtClean="0">
                <a:solidFill>
                  <a:srgbClr val="FF0000"/>
                </a:solidFill>
                <a:latin typeface="NikoshBAN" panose="02000000000000000000" pitchFamily="2" charset="0"/>
                <a:cs typeface="NikoshBAN" panose="02000000000000000000" pitchFamily="2" charset="0"/>
              </a:rPr>
              <a:t>ভিডিওটি</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হাইপার</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লিংক</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করা</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আছে</a:t>
            </a:r>
            <a:r>
              <a:rPr lang="en-US" sz="2400" dirty="0" smtClean="0">
                <a:solidFill>
                  <a:srgbClr val="FF0000"/>
                </a:solidFill>
                <a:latin typeface="NikoshBAN" panose="02000000000000000000" pitchFamily="2" charset="0"/>
                <a:cs typeface="NikoshBAN" panose="02000000000000000000" pitchFamily="2" charset="0"/>
              </a:rPr>
              <a:t> । </a:t>
            </a:r>
            <a:r>
              <a:rPr lang="en-US" sz="2400" dirty="0" err="1" smtClean="0">
                <a:solidFill>
                  <a:srgbClr val="FF0000"/>
                </a:solidFill>
                <a:latin typeface="NikoshBAN" panose="02000000000000000000" pitchFamily="2" charset="0"/>
                <a:cs typeface="NikoshBAN" panose="02000000000000000000" pitchFamily="2" charset="0"/>
              </a:rPr>
              <a:t>ইন্টারনেট</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সংযোগ</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বাধ্যতামূলক</a:t>
            </a:r>
            <a:r>
              <a:rPr lang="en-US" sz="2400" dirty="0" smtClean="0">
                <a:solidFill>
                  <a:srgbClr val="FF0000"/>
                </a:solidFill>
                <a:latin typeface="NikoshBAN" panose="02000000000000000000" pitchFamily="2" charset="0"/>
                <a:cs typeface="NikoshBAN" panose="02000000000000000000" pitchFamily="2" charset="0"/>
              </a:rPr>
              <a:t> </a:t>
            </a:r>
            <a:r>
              <a:rPr lang="en-US" dirty="0" smtClean="0"/>
              <a:t>।  </a:t>
            </a:r>
            <a:endParaRPr lang="en-US" dirty="0"/>
          </a:p>
        </p:txBody>
      </p:sp>
    </p:spTree>
    <p:extLst>
      <p:ext uri="{BB962C8B-B14F-4D97-AF65-F5344CB8AC3E}">
        <p14:creationId xmlns:p14="http://schemas.microsoft.com/office/powerpoint/2010/main" val="6667908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851568" y="6488599"/>
            <a:ext cx="1143002" cy="276226"/>
          </a:xfrm>
        </p:spPr>
        <p:txBody>
          <a:bodyPr/>
          <a:lstStyle/>
          <a:p>
            <a:fld id="{25BA54BD-C84D-46CE-8B72-31BFB26ABA43}" type="slidenum">
              <a:rPr lang="en-US" smtClean="0"/>
              <a:t>4</a:t>
            </a:fld>
            <a:endParaRPr lang="en-US" dirty="0"/>
          </a:p>
        </p:txBody>
      </p:sp>
      <p:sp>
        <p:nvSpPr>
          <p:cNvPr id="7" name="Title 1"/>
          <p:cNvSpPr txBox="1">
            <a:spLocks/>
          </p:cNvSpPr>
          <p:nvPr/>
        </p:nvSpPr>
        <p:spPr>
          <a:xfrm>
            <a:off x="1674814" y="381000"/>
            <a:ext cx="9143998" cy="1020762"/>
          </a:xfrm>
          <a:prstGeom prst="rect">
            <a:avLst/>
          </a:prstGeom>
          <a:ln>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b="1" dirty="0" smtClean="0">
                <a:latin typeface="NikoshBAN" panose="02000000000000000000" pitchFamily="2" charset="0"/>
                <a:cs typeface="NikoshBAN" panose="02000000000000000000" pitchFamily="2" charset="0"/>
              </a:rPr>
              <a:t>মনোযোগ দিয়ে ছবিগুলো দেখ : </a:t>
            </a:r>
            <a:endParaRPr lang="en-US" sz="40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026" y="1664400"/>
            <a:ext cx="1560579" cy="1560579"/>
          </a:xfrm>
          <a:prstGeom prst="rect">
            <a:avLst/>
          </a:prstGeom>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164490" y="1656439"/>
            <a:ext cx="2257816" cy="1458215"/>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8407" l="35195" r="92413">
                        <a14:foregroundMark x1="40569" y1="17168" x2="40569" y2="17168"/>
                        <a14:foregroundMark x1="50580" y1="22655" x2="50580" y2="22655"/>
                        <a14:foregroundMark x1="49104" y1="22478" x2="49104" y2="22478"/>
                        <a14:foregroundMark x1="47840" y1="19115" x2="47840" y2="19115"/>
                        <a14:foregroundMark x1="47945" y1="22478" x2="47945" y2="22478"/>
                        <a14:foregroundMark x1="47945" y1="25133" x2="47945" y2="25133"/>
                        <a14:foregroundMark x1="75659" y1="27257" x2="75659" y2="27257"/>
                        <a14:foregroundMark x1="73340" y1="24602" x2="73340" y2="24602"/>
                        <a14:foregroundMark x1="87777" y1="83009" x2="87777" y2="83009"/>
                        <a14:foregroundMark x1="87039" y1="93805" x2="87039" y2="93805"/>
                        <a14:foregroundMark x1="81349" y1="90442" x2="81349" y2="90442"/>
                        <a14:foregroundMark x1="78082" y1="68850" x2="78082" y2="68850"/>
                        <a14:foregroundMark x1="87039" y1="77168" x2="87039" y2="77168"/>
                        <a14:foregroundMark x1="91149" y1="71681" x2="91149" y2="71681"/>
                        <a14:foregroundMark x1="91465" y1="79646" x2="91465" y2="79646"/>
                        <a14:foregroundMark x1="91570" y1="5487" x2="91570" y2="5487"/>
                        <a14:foregroundMark x1="91570" y1="9027" x2="91570" y2="9027"/>
                      </a14:backgroundRemoval>
                    </a14:imgEffect>
                  </a14:imgLayer>
                </a14:imgProps>
              </a:ext>
              <a:ext uri="{28A0092B-C50C-407E-A947-70E740481C1C}">
                <a14:useLocalDpi xmlns:a14="http://schemas.microsoft.com/office/drawing/2010/main" val="0"/>
              </a:ext>
            </a:extLst>
          </a:blip>
          <a:srcRect l="-2397" r="8562"/>
          <a:stretch/>
        </p:blipFill>
        <p:spPr>
          <a:xfrm flipH="1">
            <a:off x="830956" y="3403273"/>
            <a:ext cx="6168935" cy="261652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8919" y="2153176"/>
            <a:ext cx="3454849" cy="4285084"/>
          </a:xfrm>
          <a:prstGeom prst="rect">
            <a:avLst/>
          </a:prstGeom>
        </p:spPr>
      </p:pic>
      <p:grpSp>
        <p:nvGrpSpPr>
          <p:cNvPr id="15" name="Group 14"/>
          <p:cNvGrpSpPr/>
          <p:nvPr/>
        </p:nvGrpSpPr>
        <p:grpSpPr>
          <a:xfrm>
            <a:off x="2612347" y="1629377"/>
            <a:ext cx="3419736" cy="1580997"/>
            <a:chOff x="2612347" y="1629377"/>
            <a:chExt cx="3419736" cy="1580997"/>
          </a:xfrm>
        </p:grpSpPr>
        <p:sp>
          <p:nvSpPr>
            <p:cNvPr id="11" name="Right Arrow 10"/>
            <p:cNvSpPr/>
            <p:nvPr/>
          </p:nvSpPr>
          <p:spPr>
            <a:xfrm flipH="1">
              <a:off x="2612347" y="1629377"/>
              <a:ext cx="1751866" cy="1066800"/>
            </a:xfrm>
            <a:prstGeom prst="rightArrow">
              <a:avLst/>
            </a:prstGeom>
            <a:solidFill>
              <a:schemeClr val="accent2">
                <a:lumMod val="7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200" dirty="0" err="1" smtClean="0">
                  <a:latin typeface="NikoshBAN" panose="02000000000000000000" pitchFamily="2" charset="0"/>
                  <a:cs typeface="NikoshBAN" panose="02000000000000000000" pitchFamily="2" charset="0"/>
                </a:rPr>
                <a:t>বিষাদ</a:t>
              </a:r>
              <a:endParaRPr lang="en-US" sz="3200" dirty="0">
                <a:latin typeface="NikoshBAN" panose="02000000000000000000" pitchFamily="2" charset="0"/>
                <a:cs typeface="NikoshBAN" panose="02000000000000000000" pitchFamily="2" charset="0"/>
              </a:endParaRPr>
            </a:p>
          </p:txBody>
        </p:sp>
        <p:sp>
          <p:nvSpPr>
            <p:cNvPr id="12" name="Right Arrow 11"/>
            <p:cNvSpPr/>
            <p:nvPr/>
          </p:nvSpPr>
          <p:spPr>
            <a:xfrm>
              <a:off x="4282225" y="2162777"/>
              <a:ext cx="1749858" cy="1047597"/>
            </a:xfrm>
            <a:prstGeom prst="rightArrow">
              <a:avLst/>
            </a:prstGeom>
            <a:solidFill>
              <a:schemeClr val="accent2">
                <a:lumMod val="7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200" dirty="0" err="1" smtClean="0">
                  <a:latin typeface="NikoshBAN" panose="02000000000000000000" pitchFamily="2" charset="0"/>
                  <a:cs typeface="NikoshBAN" panose="02000000000000000000" pitchFamily="2" charset="0"/>
                </a:rPr>
                <a:t>হর্ষ</a:t>
              </a:r>
              <a:endParaRPr lang="en-US" sz="3200" dirty="0">
                <a:latin typeface="NikoshBAN" panose="02000000000000000000" pitchFamily="2" charset="0"/>
                <a:cs typeface="NikoshBAN" panose="02000000000000000000" pitchFamily="2" charset="0"/>
              </a:endParaRPr>
            </a:p>
          </p:txBody>
        </p:sp>
      </p:grpSp>
      <p:grpSp>
        <p:nvGrpSpPr>
          <p:cNvPr id="16" name="Group 15"/>
          <p:cNvGrpSpPr/>
          <p:nvPr/>
        </p:nvGrpSpPr>
        <p:grpSpPr>
          <a:xfrm>
            <a:off x="4536945" y="4022391"/>
            <a:ext cx="3419736" cy="1580997"/>
            <a:chOff x="2612347" y="1629377"/>
            <a:chExt cx="3419736" cy="1580997"/>
          </a:xfrm>
        </p:grpSpPr>
        <p:sp>
          <p:nvSpPr>
            <p:cNvPr id="17" name="Right Arrow 16"/>
            <p:cNvSpPr/>
            <p:nvPr/>
          </p:nvSpPr>
          <p:spPr>
            <a:xfrm flipH="1">
              <a:off x="2612347" y="1629377"/>
              <a:ext cx="1751866" cy="1066800"/>
            </a:xfrm>
            <a:prstGeom prst="rightArrow">
              <a:avLst/>
            </a:prstGeom>
            <a:solidFill>
              <a:schemeClr val="accent2">
                <a:lumMod val="7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200" dirty="0" err="1" smtClean="0">
                  <a:latin typeface="NikoshBAN" panose="02000000000000000000" pitchFamily="2" charset="0"/>
                  <a:cs typeface="NikoshBAN" panose="02000000000000000000" pitchFamily="2" charset="0"/>
                </a:rPr>
                <a:t>বিষাদ</a:t>
              </a:r>
              <a:endParaRPr lang="en-US" sz="3200" dirty="0">
                <a:latin typeface="NikoshBAN" panose="02000000000000000000" pitchFamily="2" charset="0"/>
                <a:cs typeface="NikoshBAN" panose="02000000000000000000" pitchFamily="2" charset="0"/>
              </a:endParaRPr>
            </a:p>
          </p:txBody>
        </p:sp>
        <p:sp>
          <p:nvSpPr>
            <p:cNvPr id="18" name="Right Arrow 17"/>
            <p:cNvSpPr/>
            <p:nvPr/>
          </p:nvSpPr>
          <p:spPr>
            <a:xfrm>
              <a:off x="4282225" y="2162777"/>
              <a:ext cx="1749858" cy="1047597"/>
            </a:xfrm>
            <a:prstGeom prst="rightArrow">
              <a:avLst/>
            </a:prstGeom>
            <a:solidFill>
              <a:schemeClr val="accent2">
                <a:lumMod val="7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200" dirty="0" err="1" smtClean="0">
                  <a:latin typeface="NikoshBAN" panose="02000000000000000000" pitchFamily="2" charset="0"/>
                  <a:cs typeface="NikoshBAN" panose="02000000000000000000" pitchFamily="2" charset="0"/>
                </a:rPr>
                <a:t>হর্ষ</a:t>
              </a:r>
              <a:endParaRPr lang="en-US" sz="3200" dirty="0">
                <a:latin typeface="NikoshBAN" panose="02000000000000000000" pitchFamily="2" charset="0"/>
                <a:cs typeface="NikoshBAN" panose="02000000000000000000" pitchFamily="2" charset="0"/>
              </a:endParaRPr>
            </a:p>
          </p:txBody>
        </p:sp>
      </p:grpSp>
      <p:graphicFrame>
        <p:nvGraphicFramePr>
          <p:cNvPr id="19" name="Diagram 18"/>
          <p:cNvGraphicFramePr/>
          <p:nvPr>
            <p:extLst>
              <p:ext uri="{D42A27DB-BD31-4B8C-83A1-F6EECF244321}">
                <p14:modId xmlns:p14="http://schemas.microsoft.com/office/powerpoint/2010/main" val="874742981"/>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000"/>
                                        <p:tgtEl>
                                          <p:spTgt spid="16"/>
                                        </p:tgtEl>
                                      </p:cBhvr>
                                    </p:animEffect>
                                    <p:anim calcmode="lin" valueType="num">
                                      <p:cBhvr>
                                        <p:cTn id="30" dur="2000" fill="hold"/>
                                        <p:tgtEl>
                                          <p:spTgt spid="16"/>
                                        </p:tgtEl>
                                        <p:attrNameLst>
                                          <p:attrName>ppt_w</p:attrName>
                                        </p:attrNameLst>
                                      </p:cBhvr>
                                      <p:tavLst>
                                        <p:tav tm="0" fmla="#ppt_w*sin(2.5*pi*$)">
                                          <p:val>
                                            <p:fltVal val="0"/>
                                          </p:val>
                                        </p:tav>
                                        <p:tav tm="100000">
                                          <p:val>
                                            <p:fltVal val="1"/>
                                          </p:val>
                                        </p:tav>
                                      </p:tavLst>
                                    </p:anim>
                                    <p:anim calcmode="lin" valueType="num">
                                      <p:cBhvr>
                                        <p:cTn id="31"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812" y="381000"/>
            <a:ext cx="2438398" cy="1020762"/>
          </a:xfrm>
          <a:ln w="76200" cmpd="tri">
            <a:solidFill>
              <a:srgbClr val="00B0F0"/>
            </a:solidFill>
            <a:miter lim="800000"/>
          </a:ln>
        </p:spPr>
        <p:txBody>
          <a:bodyPr anchor="ctr">
            <a:normAutofit/>
          </a:bodyPr>
          <a:lstStyle/>
          <a:p>
            <a:r>
              <a:rPr lang="en-US" sz="4800" dirty="0" smtClean="0">
                <a:latin typeface="NikoshBAN" panose="02000000000000000000" pitchFamily="2" charset="0"/>
                <a:cs typeface="NikoshBAN" panose="02000000000000000000" pitchFamily="2" charset="0"/>
              </a:rPr>
              <a:t>পাঠ ঘোষণা</a:t>
            </a:r>
            <a:endParaRPr lang="en-US" sz="4800"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2"/>
          </p:nvPr>
        </p:nvSpPr>
        <p:spPr>
          <a:xfrm>
            <a:off x="10895012" y="6400801"/>
            <a:ext cx="1143002" cy="276226"/>
          </a:xfrm>
        </p:spPr>
        <p:txBody>
          <a:bodyPr/>
          <a:lstStyle/>
          <a:p>
            <a:fld id="{25BA54BD-C84D-46CE-8B72-31BFB26ABA43}" type="slidenum">
              <a:rPr lang="en-US" smtClean="0"/>
              <a:t>5</a:t>
            </a:fld>
            <a:endParaRPr lang="en-US" dirty="0"/>
          </a:p>
        </p:txBody>
      </p:sp>
      <p:sp>
        <p:nvSpPr>
          <p:cNvPr id="8" name="Rounded Rectangular Callout 7"/>
          <p:cNvSpPr/>
          <p:nvPr/>
        </p:nvSpPr>
        <p:spPr>
          <a:xfrm>
            <a:off x="5256212" y="1871855"/>
            <a:ext cx="2743200" cy="1371600"/>
          </a:xfrm>
          <a:prstGeom prst="wedgeRoundRectCallout">
            <a:avLst/>
          </a:prstGeom>
          <a:noFill/>
          <a:ln w="76200" cmpd="tri">
            <a:solidFill>
              <a:srgbClr val="00B0F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3600" b="1" dirty="0" smtClean="0">
                <a:latin typeface="NikoshBAN" panose="02000000000000000000" pitchFamily="2" charset="0"/>
                <a:cs typeface="NikoshBAN" panose="02000000000000000000" pitchFamily="2" charset="0"/>
              </a:rPr>
              <a:t>আজ আমরা পড়ব</a:t>
            </a:r>
            <a:endParaRPr lang="en-US"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490" b="100000" l="2632" r="100000">
                        <a14:foregroundMark x1="33772" y1="4412" x2="33772" y2="4412"/>
                        <a14:foregroundMark x1="36842" y1="4902" x2="36842" y2="4902"/>
                        <a14:foregroundMark x1="39035" y1="12745" x2="39035" y2="12745"/>
                        <a14:foregroundMark x1="17544" y1="75490" x2="17544" y2="75490"/>
                        <a14:foregroundMark x1="10526" y1="75490" x2="10526" y2="75490"/>
                        <a14:foregroundMark x1="17544" y1="80882" x2="17544" y2="80882"/>
                        <a14:foregroundMark x1="20614" y1="75980" x2="20614" y2="75980"/>
                        <a14:foregroundMark x1="15789" y1="84314" x2="15789" y2="84314"/>
                        <a14:foregroundMark x1="17105" y1="88235" x2="17105" y2="88235"/>
                        <a14:foregroundMark x1="33772" y1="87745" x2="33772" y2="87745"/>
                        <a14:foregroundMark x1="39474" y1="85784" x2="39474" y2="85784"/>
                        <a14:foregroundMark x1="54386" y1="77941" x2="54386" y2="77941"/>
                        <a14:foregroundMark x1="62719" y1="83333" x2="62719" y2="83333"/>
                        <a14:foregroundMark x1="53509" y1="87255" x2="53509" y2="87255"/>
                        <a14:foregroundMark x1="57456" y1="74020" x2="57456" y2="74020"/>
                        <a14:foregroundMark x1="63596" y1="73529" x2="63596" y2="73529"/>
                        <a14:backgroundMark x1="48684" y1="10294" x2="48684" y2="10294"/>
                        <a14:backgroundMark x1="43860" y1="17647" x2="43860" y2="17647"/>
                        <a14:backgroundMark x1="47807" y1="77451" x2="47807" y2="77451"/>
                      </a14:backgroundRemoval>
                    </a14:imgEffect>
                  </a14:imgLayer>
                </a14:imgProps>
              </a:ext>
              <a:ext uri="{28A0092B-C50C-407E-A947-70E740481C1C}">
                <a14:useLocalDpi xmlns:a14="http://schemas.microsoft.com/office/drawing/2010/main" val="0"/>
              </a:ext>
            </a:extLst>
          </a:blip>
          <a:stretch>
            <a:fillRect/>
          </a:stretch>
        </p:blipFill>
        <p:spPr>
          <a:xfrm>
            <a:off x="303212" y="2057400"/>
            <a:ext cx="4326190" cy="3870801"/>
          </a:xfrm>
          <a:prstGeom prst="rect">
            <a:avLst/>
          </a:prstGeom>
        </p:spPr>
      </p:pic>
      <p:sp>
        <p:nvSpPr>
          <p:cNvPr id="10" name="TextBox 9"/>
          <p:cNvSpPr txBox="1"/>
          <p:nvPr/>
        </p:nvSpPr>
        <p:spPr>
          <a:xfrm>
            <a:off x="7313612" y="4180414"/>
            <a:ext cx="5943600" cy="1283428"/>
          </a:xfrm>
          <a:prstGeom prst="rect">
            <a:avLst/>
          </a:prstGeom>
          <a:noFill/>
        </p:spPr>
        <p:txBody>
          <a:bodyPr wrap="square" rtlCol="0">
            <a:spAutoFit/>
          </a:bodyPr>
          <a:lstStyle/>
          <a:p>
            <a:pPr>
              <a:lnSpc>
                <a:spcPct val="90000"/>
              </a:lnSpc>
            </a:pPr>
            <a:r>
              <a:rPr lang="en-US" sz="54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সুখী মানুষ</a:t>
            </a:r>
          </a:p>
          <a:p>
            <a:pPr>
              <a:lnSpc>
                <a:spcPct val="90000"/>
              </a:lnSpc>
            </a:pP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মমতাজ উদ্‌দীন আহমদ</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11" name="Diagram 10"/>
          <p:cNvGraphicFramePr/>
          <p:nvPr>
            <p:extLst>
              <p:ext uri="{D42A27DB-BD31-4B8C-83A1-F6EECF244321}">
                <p14:modId xmlns:p14="http://schemas.microsoft.com/office/powerpoint/2010/main" val="2789756177"/>
              </p:ext>
            </p:extLst>
          </p:nvPr>
        </p:nvGraphicFramePr>
        <p:xfrm>
          <a:off x="18877" y="6013103"/>
          <a:ext cx="3311869" cy="844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32769872"/>
              </p:ext>
            </p:extLst>
          </p:nvPr>
        </p:nvGraphicFramePr>
        <p:xfrm>
          <a:off x="33829" y="6018469"/>
          <a:ext cx="3311869" cy="844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ame 4"/>
          <p:cNvSpPr/>
          <p:nvPr/>
        </p:nvSpPr>
        <p:spPr>
          <a:xfrm>
            <a:off x="4037012" y="304800"/>
            <a:ext cx="4648062" cy="1114905"/>
          </a:xfrm>
          <a:prstGeom prst="frame">
            <a:avLst>
              <a:gd name="adj1" fmla="val 6724"/>
            </a:avLst>
          </a:prstGeom>
          <a:solidFill>
            <a:schemeClr val="tx1">
              <a:lumMod val="8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4800" b="1" dirty="0">
              <a:ln w="12700">
                <a:solidFill>
                  <a:schemeClr val="accent1"/>
                </a:solidFill>
                <a:prstDash val="solid"/>
              </a:ln>
              <a:solidFill>
                <a:schemeClr val="tx1"/>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graphicFrame>
        <p:nvGraphicFramePr>
          <p:cNvPr id="8" name="Diagram 7"/>
          <p:cNvGraphicFramePr/>
          <p:nvPr>
            <p:extLst>
              <p:ext uri="{D42A27DB-BD31-4B8C-83A1-F6EECF244321}">
                <p14:modId xmlns:p14="http://schemas.microsoft.com/office/powerpoint/2010/main" val="3639281302"/>
              </p:ext>
            </p:extLst>
          </p:nvPr>
        </p:nvGraphicFramePr>
        <p:xfrm>
          <a:off x="1522412" y="2438400"/>
          <a:ext cx="10248912" cy="26769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p:cNvSpPr txBox="1"/>
          <p:nvPr/>
        </p:nvSpPr>
        <p:spPr>
          <a:xfrm>
            <a:off x="11617325" y="6400800"/>
            <a:ext cx="1143000" cy="313932"/>
          </a:xfrm>
          <a:prstGeom prst="rect">
            <a:avLst/>
          </a:prstGeom>
          <a:noFill/>
        </p:spPr>
        <p:txBody>
          <a:bodyPr wrap="square" rtlCol="0">
            <a:spAutoFit/>
          </a:bodyPr>
          <a:lstStyle/>
          <a:p>
            <a:pPr>
              <a:lnSpc>
                <a:spcPct val="90000"/>
              </a:lnSpc>
            </a:pPr>
            <a:r>
              <a:rPr lang="en-US" sz="1600" dirty="0" smtClean="0"/>
              <a:t>6</a:t>
            </a:r>
            <a:endParaRPr lang="en-US" sz="1600" dirty="0"/>
          </a:p>
        </p:txBody>
      </p:sp>
    </p:spTree>
    <p:extLst>
      <p:ext uri="{BB962C8B-B14F-4D97-AF65-F5344CB8AC3E}">
        <p14:creationId xmlns:p14="http://schemas.microsoft.com/office/powerpoint/2010/main" val="23339565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870">
                                          <p:stCondLst>
                                            <p:cond delay="0"/>
                                          </p:stCondLst>
                                        </p:cTn>
                                        <p:tgtEl>
                                          <p:spTgt spid="8"/>
                                        </p:tgtEl>
                                      </p:cBhvr>
                                    </p:animEffect>
                                    <p:anim calcmode="lin" valueType="num">
                                      <p:cBhvr>
                                        <p:cTn id="8" dur="2733"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8"/>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8"/>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8"/>
                                        </p:tgtEl>
                                        <p:attrNameLst>
                                          <p:attrName>ppt_y</p:attrName>
                                        </p:attrNameLst>
                                      </p:cBhvr>
                                      <p:tavLst>
                                        <p:tav tm="0" fmla="#ppt_y-sin(pi*$)/81">
                                          <p:val>
                                            <p:fltVal val="0"/>
                                          </p:val>
                                        </p:tav>
                                        <p:tav tm="100000">
                                          <p:val>
                                            <p:fltVal val="1"/>
                                          </p:val>
                                        </p:tav>
                                      </p:tavLst>
                                    </p:anim>
                                    <p:animScale>
                                      <p:cBhvr>
                                        <p:cTn id="13" dur="39">
                                          <p:stCondLst>
                                            <p:cond delay="975"/>
                                          </p:stCondLst>
                                        </p:cTn>
                                        <p:tgtEl>
                                          <p:spTgt spid="8"/>
                                        </p:tgtEl>
                                      </p:cBhvr>
                                      <p:to x="100000" y="60000"/>
                                    </p:animScale>
                                    <p:animScale>
                                      <p:cBhvr>
                                        <p:cTn id="14" dur="249" decel="50000">
                                          <p:stCondLst>
                                            <p:cond delay="1014"/>
                                          </p:stCondLst>
                                        </p:cTn>
                                        <p:tgtEl>
                                          <p:spTgt spid="8"/>
                                        </p:tgtEl>
                                      </p:cBhvr>
                                      <p:to x="100000" y="100000"/>
                                    </p:animScale>
                                    <p:animScale>
                                      <p:cBhvr>
                                        <p:cTn id="15" dur="39">
                                          <p:stCondLst>
                                            <p:cond delay="1968"/>
                                          </p:stCondLst>
                                        </p:cTn>
                                        <p:tgtEl>
                                          <p:spTgt spid="8"/>
                                        </p:tgtEl>
                                      </p:cBhvr>
                                      <p:to x="100000" y="80000"/>
                                    </p:animScale>
                                    <p:animScale>
                                      <p:cBhvr>
                                        <p:cTn id="16" dur="249" decel="50000">
                                          <p:stCondLst>
                                            <p:cond delay="2007"/>
                                          </p:stCondLst>
                                        </p:cTn>
                                        <p:tgtEl>
                                          <p:spTgt spid="8"/>
                                        </p:tgtEl>
                                      </p:cBhvr>
                                      <p:to x="100000" y="100000"/>
                                    </p:animScale>
                                    <p:animScale>
                                      <p:cBhvr>
                                        <p:cTn id="17" dur="39">
                                          <p:stCondLst>
                                            <p:cond delay="2463"/>
                                          </p:stCondLst>
                                        </p:cTn>
                                        <p:tgtEl>
                                          <p:spTgt spid="8"/>
                                        </p:tgtEl>
                                      </p:cBhvr>
                                      <p:to x="100000" y="90000"/>
                                    </p:animScale>
                                    <p:animScale>
                                      <p:cBhvr>
                                        <p:cTn id="18" dur="249" decel="50000">
                                          <p:stCondLst>
                                            <p:cond delay="2502"/>
                                          </p:stCondLst>
                                        </p:cTn>
                                        <p:tgtEl>
                                          <p:spTgt spid="8"/>
                                        </p:tgtEl>
                                      </p:cBhvr>
                                      <p:to x="100000" y="100000"/>
                                    </p:animScale>
                                    <p:animScale>
                                      <p:cBhvr>
                                        <p:cTn id="19" dur="39">
                                          <p:stCondLst>
                                            <p:cond delay="2712"/>
                                          </p:stCondLst>
                                        </p:cTn>
                                        <p:tgtEl>
                                          <p:spTgt spid="8"/>
                                        </p:tgtEl>
                                      </p:cBhvr>
                                      <p:to x="100000" y="95000"/>
                                    </p:animScale>
                                    <p:animScale>
                                      <p:cBhvr>
                                        <p:cTn id="20" dur="249" decel="50000">
                                          <p:stCondLst>
                                            <p:cond delay="2751"/>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0594895"/>
              </p:ext>
            </p:extLst>
          </p:nvPr>
        </p:nvGraphicFramePr>
        <p:xfrm>
          <a:off x="0" y="6044227"/>
          <a:ext cx="3311869" cy="844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rame 4"/>
          <p:cNvSpPr/>
          <p:nvPr/>
        </p:nvSpPr>
        <p:spPr>
          <a:xfrm>
            <a:off x="4055790" y="155399"/>
            <a:ext cx="4648062" cy="733905"/>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99" b="1" dirty="0" err="1">
                <a:solidFill>
                  <a:srgbClr val="FFFF00"/>
                </a:solidFill>
                <a:latin typeface="NikoshBAN" panose="02000000000000000000" pitchFamily="2" charset="0"/>
                <a:cs typeface="NikoshBAN" panose="02000000000000000000" pitchFamily="2" charset="0"/>
              </a:rPr>
              <a:t>কবি</a:t>
            </a:r>
            <a:r>
              <a:rPr lang="en-US" sz="3599" b="1" dirty="0">
                <a:solidFill>
                  <a:schemeClr val="tx1"/>
                </a:solidFill>
                <a:latin typeface="NikoshBAN" panose="02000000000000000000" pitchFamily="2" charset="0"/>
                <a:cs typeface="NikoshBAN" panose="02000000000000000000" pitchFamily="2" charset="0"/>
              </a:rPr>
              <a:t> </a:t>
            </a:r>
            <a:r>
              <a:rPr lang="en-US" sz="3599" b="1" dirty="0">
                <a:solidFill>
                  <a:srgbClr val="FFFF00"/>
                </a:solidFill>
                <a:latin typeface="NikoshBAN" panose="02000000000000000000" pitchFamily="2" charset="0"/>
                <a:cs typeface="NikoshBAN" panose="02000000000000000000" pitchFamily="2" charset="0"/>
              </a:rPr>
              <a:t>পরিচিতি</a:t>
            </a:r>
          </a:p>
        </p:txBody>
      </p:sp>
      <p:sp>
        <p:nvSpPr>
          <p:cNvPr id="12" name="Flowchart: Terminator 11"/>
          <p:cNvSpPr/>
          <p:nvPr/>
        </p:nvSpPr>
        <p:spPr>
          <a:xfrm>
            <a:off x="7205486" y="2022513"/>
            <a:ext cx="4892697" cy="927038"/>
          </a:xfrm>
          <a:prstGeom prst="flowChartTermina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NikoshBAN" panose="02000000000000000000" pitchFamily="2" charset="0"/>
                <a:cs typeface="NikoshBAN" panose="02000000000000000000" pitchFamily="2" charset="0"/>
              </a:rPr>
              <a:t>    </a:t>
            </a:r>
            <a:r>
              <a:rPr lang="en-US" sz="2800" dirty="0" err="1">
                <a:solidFill>
                  <a:srgbClr val="FFFF00"/>
                </a:solidFill>
                <a:latin typeface="NikoshBAN" panose="02000000000000000000" pitchFamily="2" charset="0"/>
                <a:cs typeface="NikoshBAN" panose="02000000000000000000" pitchFamily="2" charset="0"/>
              </a:rPr>
              <a:t>জন্ম</a:t>
            </a:r>
            <a:r>
              <a:rPr lang="en-US" sz="2800" dirty="0">
                <a:solidFill>
                  <a:srgbClr val="FFFF00"/>
                </a:solidFill>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১৯৩৫ </a:t>
            </a:r>
            <a:r>
              <a:rPr lang="en-US" sz="2800" dirty="0" err="1" smtClean="0">
                <a:latin typeface="NikoshBAN" panose="02000000000000000000" pitchFamily="2" charset="0"/>
                <a:cs typeface="NikoshBAN" panose="02000000000000000000" pitchFamily="2" charset="0"/>
              </a:rPr>
              <a:t>সালে</a:t>
            </a:r>
            <a:endParaRPr lang="en-US" sz="2800" dirty="0">
              <a:latin typeface="NikoshBAN" panose="02000000000000000000" pitchFamily="2" charset="0"/>
              <a:cs typeface="NikoshBAN" panose="02000000000000000000" pitchFamily="2" charset="0"/>
            </a:endParaRPr>
          </a:p>
        </p:txBody>
      </p:sp>
      <p:sp>
        <p:nvSpPr>
          <p:cNvPr id="13" name="Flowchart: Terminator 12"/>
          <p:cNvSpPr/>
          <p:nvPr/>
        </p:nvSpPr>
        <p:spPr>
          <a:xfrm>
            <a:off x="7197415" y="3312211"/>
            <a:ext cx="4649401" cy="927038"/>
          </a:xfrm>
          <a:prstGeom prst="flowChartTermina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solidFill>
                  <a:srgbClr val="FFFF00"/>
                </a:solidFill>
                <a:latin typeface="NikoshBAN" panose="02000000000000000000" pitchFamily="2" charset="0"/>
                <a:cs typeface="NikoshBAN" panose="02000000000000000000" pitchFamily="2" charset="0"/>
              </a:rPr>
              <a:t> </a:t>
            </a:r>
            <a:r>
              <a:rPr lang="en-US" sz="2800" dirty="0" err="1">
                <a:solidFill>
                  <a:srgbClr val="FFFF00"/>
                </a:solidFill>
                <a:latin typeface="NikoshBAN" panose="02000000000000000000" pitchFamily="2" charset="0"/>
                <a:cs typeface="NikoshBAN" panose="02000000000000000000" pitchFamily="2" charset="0"/>
              </a:rPr>
              <a:t>জন্মস্থান</a:t>
            </a:r>
            <a:r>
              <a:rPr lang="en-US" sz="2800" dirty="0">
                <a:solidFill>
                  <a:srgbClr val="FFFF00"/>
                </a:solidFill>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পশ্চিমবঙ্গের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মালদহ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জেলায়</a:t>
            </a:r>
            <a:r>
              <a:rPr lang="en-US" sz="2800" dirty="0" smtClean="0">
                <a:latin typeface="NikoshBAN" panose="02000000000000000000" pitchFamily="2" charset="0"/>
                <a:cs typeface="NikoshBAN" panose="02000000000000000000" pitchFamily="2" charset="0"/>
              </a:rPr>
              <a:t>। </a:t>
            </a:r>
            <a:endParaRPr lang="en-US" sz="2399" dirty="0">
              <a:latin typeface="NikoshBAN" panose="02000000000000000000" pitchFamily="2" charset="0"/>
              <a:cs typeface="NikoshBAN" panose="02000000000000000000" pitchFamily="2" charset="0"/>
            </a:endParaRPr>
          </a:p>
        </p:txBody>
      </p:sp>
      <p:sp>
        <p:nvSpPr>
          <p:cNvPr id="15" name="Flowchart: Terminator 14"/>
          <p:cNvSpPr/>
          <p:nvPr/>
        </p:nvSpPr>
        <p:spPr>
          <a:xfrm>
            <a:off x="7197415" y="4606201"/>
            <a:ext cx="4892697" cy="927038"/>
          </a:xfrm>
          <a:prstGeom prst="flowChartTermina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ঢাকা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বিশ্ববিদ্যালয়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বাংলা </a:t>
            </a:r>
            <a:r>
              <a:rPr lang="en-US" sz="2800" dirty="0" err="1" smtClean="0">
                <a:latin typeface="NikoshBAN" panose="02000000000000000000" pitchFamily="2" charset="0"/>
                <a:cs typeface="NikoshBAN" panose="02000000000000000000" pitchFamily="2" charset="0"/>
              </a:rPr>
              <a:t>বিভাগে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স্নাতকোত্তর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ডিগ্রী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অর্জন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9" name="Flowchart: Terminator 8"/>
          <p:cNvSpPr/>
          <p:nvPr/>
        </p:nvSpPr>
        <p:spPr>
          <a:xfrm>
            <a:off x="117188" y="4606201"/>
            <a:ext cx="4810882" cy="927038"/>
          </a:xfrm>
          <a:prstGeom prst="flowChartTermina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নাট্যকার</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নাট্যাভিনেতা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ছিলেন</a:t>
            </a:r>
            <a:r>
              <a:rPr lang="en-US" sz="2800" dirty="0" smtClean="0">
                <a:latin typeface="NikoshBAN" panose="02000000000000000000" pitchFamily="2" charset="0"/>
                <a:cs typeface="NikoshBAN" panose="02000000000000000000" pitchFamily="2" charset="0"/>
              </a:rPr>
              <a:t> । </a:t>
            </a:r>
            <a:endParaRPr lang="en-US" sz="2800" dirty="0">
              <a:latin typeface="NikoshBAN" panose="02000000000000000000" pitchFamily="2" charset="0"/>
              <a:cs typeface="NikoshBAN" panose="02000000000000000000" pitchFamily="2" charset="0"/>
            </a:endParaRPr>
          </a:p>
        </p:txBody>
      </p:sp>
      <p:sp>
        <p:nvSpPr>
          <p:cNvPr id="11" name="Flowchart: Terminator 10"/>
          <p:cNvSpPr/>
          <p:nvPr/>
        </p:nvSpPr>
        <p:spPr>
          <a:xfrm>
            <a:off x="117188" y="3312211"/>
            <a:ext cx="4706671" cy="927038"/>
          </a:xfrm>
          <a:prstGeom prst="flowChartTermina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9" dirty="0" smtClean="0">
                <a:latin typeface="NikoshBAN" panose="02000000000000000000" pitchFamily="2" charset="0"/>
                <a:cs typeface="NikoshBAN" panose="02000000000000000000" pitchFamily="2" charset="0"/>
              </a:rPr>
              <a:t> </a:t>
            </a:r>
            <a:r>
              <a:rPr lang="en-US" sz="2600" dirty="0">
                <a:solidFill>
                  <a:schemeClr val="tx1"/>
                </a:solidFill>
                <a:latin typeface="NikoshBAN" panose="02000000000000000000" pitchFamily="2" charset="0"/>
                <a:cs typeface="NikoshBAN" panose="02000000000000000000" pitchFamily="2" charset="0"/>
              </a:rPr>
              <a:t>বাংলা </a:t>
            </a:r>
            <a:r>
              <a:rPr lang="en-US" sz="2600" dirty="0" err="1">
                <a:solidFill>
                  <a:schemeClr val="tx1"/>
                </a:solidFill>
                <a:latin typeface="NikoshBAN" panose="02000000000000000000" pitchFamily="2" charset="0"/>
                <a:cs typeface="NikoshBAN" panose="02000000000000000000" pitchFamily="2" charset="0"/>
              </a:rPr>
              <a:t>ভাষা</a:t>
            </a:r>
            <a:r>
              <a:rPr lang="en-US" sz="2600" dirty="0">
                <a:solidFill>
                  <a:schemeClr val="tx1"/>
                </a:solidFill>
                <a:latin typeface="NikoshBAN" panose="02000000000000000000" pitchFamily="2" charset="0"/>
                <a:cs typeface="NikoshBAN" panose="02000000000000000000" pitchFamily="2" charset="0"/>
              </a:rPr>
              <a:t> ও </a:t>
            </a:r>
            <a:r>
              <a:rPr lang="en-US" sz="2600" dirty="0" err="1">
                <a:solidFill>
                  <a:schemeClr val="tx1"/>
                </a:solidFill>
                <a:latin typeface="NikoshBAN" panose="02000000000000000000" pitchFamily="2" charset="0"/>
                <a:cs typeface="NikoshBAN" panose="02000000000000000000" pitchFamily="2" charset="0"/>
              </a:rPr>
              <a:t>সাহিত্য</a:t>
            </a:r>
            <a:r>
              <a:rPr lang="en-US" sz="2600" dirty="0">
                <a:solidFill>
                  <a:schemeClr val="tx1"/>
                </a:solidFill>
                <a:latin typeface="NikoshBAN" panose="02000000000000000000" pitchFamily="2" charset="0"/>
                <a:cs typeface="NikoshBAN" panose="02000000000000000000" pitchFamily="2" charset="0"/>
              </a:rPr>
              <a:t> </a:t>
            </a:r>
            <a:r>
              <a:rPr lang="en-US" sz="2600" dirty="0" err="1">
                <a:solidFill>
                  <a:schemeClr val="tx1"/>
                </a:solidFill>
                <a:latin typeface="NikoshBAN" panose="02000000000000000000" pitchFamily="2" charset="0"/>
                <a:cs typeface="NikoshBAN" panose="02000000000000000000" pitchFamily="2" charset="0"/>
              </a:rPr>
              <a:t>বিষয়ে</a:t>
            </a:r>
            <a:r>
              <a:rPr lang="en-US" sz="2600" dirty="0">
                <a:solidFill>
                  <a:schemeClr val="tx1"/>
                </a:solidFill>
                <a:latin typeface="NikoshBAN" panose="02000000000000000000" pitchFamily="2" charset="0"/>
                <a:cs typeface="NikoshBAN" panose="02000000000000000000" pitchFamily="2" charset="0"/>
              </a:rPr>
              <a:t> </a:t>
            </a:r>
            <a:r>
              <a:rPr lang="en-US" sz="2600" dirty="0" err="1">
                <a:solidFill>
                  <a:schemeClr val="tx1"/>
                </a:solidFill>
                <a:latin typeface="NikoshBAN" panose="02000000000000000000" pitchFamily="2" charset="0"/>
                <a:cs typeface="NikoshBAN" panose="02000000000000000000" pitchFamily="2" charset="0"/>
              </a:rPr>
              <a:t>অধ্যাপনা</a:t>
            </a:r>
            <a:r>
              <a:rPr lang="en-US" sz="2600" dirty="0">
                <a:solidFill>
                  <a:schemeClr val="tx1"/>
                </a:solidFill>
                <a:latin typeface="NikoshBAN" panose="02000000000000000000" pitchFamily="2" charset="0"/>
                <a:cs typeface="NikoshBAN" panose="02000000000000000000" pitchFamily="2" charset="0"/>
              </a:rPr>
              <a:t> </a:t>
            </a:r>
            <a:r>
              <a:rPr lang="en-US" sz="2600" dirty="0" err="1">
                <a:solidFill>
                  <a:schemeClr val="tx1"/>
                </a:solidFill>
                <a:latin typeface="NikoshBAN" panose="02000000000000000000" pitchFamily="2" charset="0"/>
                <a:cs typeface="NikoshBAN" panose="02000000000000000000" pitchFamily="2" charset="0"/>
              </a:rPr>
              <a:t>শেষে</a:t>
            </a:r>
            <a:r>
              <a:rPr lang="en-US" sz="2600" dirty="0">
                <a:solidFill>
                  <a:schemeClr val="tx1"/>
                </a:solidFill>
                <a:latin typeface="NikoshBAN" panose="02000000000000000000" pitchFamily="2" charset="0"/>
                <a:cs typeface="NikoshBAN" panose="02000000000000000000" pitchFamily="2" charset="0"/>
              </a:rPr>
              <a:t> ১৯৯২ </a:t>
            </a:r>
            <a:r>
              <a:rPr lang="en-US" sz="2600" dirty="0" err="1">
                <a:solidFill>
                  <a:schemeClr val="tx1"/>
                </a:solidFill>
                <a:latin typeface="NikoshBAN" panose="02000000000000000000" pitchFamily="2" charset="0"/>
                <a:cs typeface="NikoshBAN" panose="02000000000000000000" pitchFamily="2" charset="0"/>
              </a:rPr>
              <a:t>সালে</a:t>
            </a:r>
            <a:r>
              <a:rPr lang="en-US" sz="2600" dirty="0">
                <a:solidFill>
                  <a:schemeClr val="tx1"/>
                </a:solidFill>
                <a:latin typeface="NikoshBAN" panose="02000000000000000000" pitchFamily="2" charset="0"/>
                <a:cs typeface="NikoshBAN" panose="02000000000000000000" pitchFamily="2" charset="0"/>
              </a:rPr>
              <a:t> </a:t>
            </a:r>
            <a:r>
              <a:rPr lang="en-US" sz="2600" dirty="0" err="1">
                <a:solidFill>
                  <a:schemeClr val="tx1"/>
                </a:solidFill>
                <a:latin typeface="NikoshBAN" panose="02000000000000000000" pitchFamily="2" charset="0"/>
                <a:cs typeface="NikoshBAN" panose="02000000000000000000" pitchFamily="2" charset="0"/>
              </a:rPr>
              <a:t>অবসর</a:t>
            </a:r>
            <a:r>
              <a:rPr lang="en-US" sz="2600" dirty="0">
                <a:solidFill>
                  <a:schemeClr val="tx1"/>
                </a:solidFill>
                <a:latin typeface="NikoshBAN" panose="02000000000000000000" pitchFamily="2" charset="0"/>
                <a:cs typeface="NikoshBAN" panose="02000000000000000000" pitchFamily="2" charset="0"/>
              </a:rPr>
              <a:t> </a:t>
            </a:r>
            <a:r>
              <a:rPr lang="en-US" sz="2600" dirty="0" err="1">
                <a:solidFill>
                  <a:schemeClr val="tx1"/>
                </a:solidFill>
                <a:latin typeface="NikoshBAN" panose="02000000000000000000" pitchFamily="2" charset="0"/>
                <a:cs typeface="NikoshBAN" panose="02000000000000000000" pitchFamily="2" charset="0"/>
              </a:rPr>
              <a:t>গ্রহণ</a:t>
            </a:r>
            <a:r>
              <a:rPr lang="en-US" sz="2600" dirty="0">
                <a:solidFill>
                  <a:schemeClr val="tx1"/>
                </a:solidFill>
                <a:latin typeface="NikoshBAN" panose="02000000000000000000" pitchFamily="2" charset="0"/>
                <a:cs typeface="NikoshBAN" panose="02000000000000000000" pitchFamily="2" charset="0"/>
              </a:rPr>
              <a:t> </a:t>
            </a:r>
            <a:r>
              <a:rPr lang="en-US" sz="2600" dirty="0" err="1">
                <a:solidFill>
                  <a:schemeClr val="tx1"/>
                </a:solidFill>
                <a:latin typeface="NikoshBAN" panose="02000000000000000000" pitchFamily="2" charset="0"/>
                <a:cs typeface="NikoshBAN" panose="02000000000000000000" pitchFamily="2" charset="0"/>
              </a:rPr>
              <a:t>করেন</a:t>
            </a:r>
            <a:r>
              <a:rPr lang="en-US" sz="2600" dirty="0">
                <a:solidFill>
                  <a:schemeClr val="tx1"/>
                </a:solidFill>
                <a:latin typeface="NikoshBAN" panose="02000000000000000000" pitchFamily="2" charset="0"/>
                <a:cs typeface="NikoshBAN" panose="02000000000000000000" pitchFamily="2" charset="0"/>
              </a:rPr>
              <a:t> ।</a:t>
            </a:r>
            <a:endParaRPr lang="en-US" sz="2600" dirty="0">
              <a:latin typeface="NikoshBAN" panose="02000000000000000000" pitchFamily="2" charset="0"/>
              <a:cs typeface="NikoshBAN" panose="02000000000000000000" pitchFamily="2" charset="0"/>
            </a:endParaRPr>
          </a:p>
        </p:txBody>
      </p:sp>
      <p:sp>
        <p:nvSpPr>
          <p:cNvPr id="16" name="Flowchart: Terminator 15"/>
          <p:cNvSpPr/>
          <p:nvPr/>
        </p:nvSpPr>
        <p:spPr>
          <a:xfrm>
            <a:off x="27302" y="2018221"/>
            <a:ext cx="4892697" cy="927038"/>
          </a:xfrm>
          <a:prstGeom prst="flowChartTerminator">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শিশু </a:t>
            </a:r>
            <a:r>
              <a:rPr lang="en-US" sz="2800" dirty="0" err="1" smtClean="0">
                <a:solidFill>
                  <a:schemeClr val="tx1"/>
                </a:solidFill>
                <a:latin typeface="NikoshBAN" panose="02000000000000000000" pitchFamily="2" charset="0"/>
                <a:cs typeface="NikoshBAN" panose="02000000000000000000" pitchFamily="2" charset="0"/>
              </a:rPr>
              <a:t>একাডেমি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পুরস্কার</a:t>
            </a:r>
            <a:r>
              <a:rPr lang="en-US" sz="2800" dirty="0" smtClean="0">
                <a:solidFill>
                  <a:schemeClr val="tx1"/>
                </a:solidFill>
                <a:latin typeface="NikoshBAN" panose="02000000000000000000" pitchFamily="2" charset="0"/>
                <a:cs typeface="NikoshBAN" panose="02000000000000000000" pitchFamily="2" charset="0"/>
              </a:rPr>
              <a:t>, বাংলা </a:t>
            </a:r>
            <a:r>
              <a:rPr lang="en-US" sz="2800" dirty="0" err="1" smtClean="0">
                <a:solidFill>
                  <a:schemeClr val="tx1"/>
                </a:solidFill>
                <a:latin typeface="NikoshBAN" panose="02000000000000000000" pitchFamily="2" charset="0"/>
                <a:cs typeface="NikoshBAN" panose="02000000000000000000" pitchFamily="2" charset="0"/>
              </a:rPr>
              <a:t>একাডেমি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একুশে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পেয়েছেন</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2341" y="2198098"/>
            <a:ext cx="1940802" cy="3155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11640983" y="6491340"/>
            <a:ext cx="457200" cy="341632"/>
          </a:xfrm>
          <a:prstGeom prst="rect">
            <a:avLst/>
          </a:prstGeom>
          <a:noFill/>
        </p:spPr>
        <p:txBody>
          <a:bodyPr wrap="square" rtlCol="0">
            <a:spAutoFit/>
          </a:bodyPr>
          <a:lstStyle/>
          <a:p>
            <a:pPr>
              <a:lnSpc>
                <a:spcPct val="90000"/>
              </a:lnSpc>
            </a:pPr>
            <a:r>
              <a:rPr lang="en-US" dirty="0" smtClean="0"/>
              <a:t>7</a:t>
            </a:r>
            <a:endParaRPr lang="en-US" dirty="0"/>
          </a:p>
        </p:txBody>
      </p:sp>
    </p:spTree>
    <p:extLst>
      <p:ext uri="{BB962C8B-B14F-4D97-AF65-F5344CB8AC3E}">
        <p14:creationId xmlns:p14="http://schemas.microsoft.com/office/powerpoint/2010/main" val="20324580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3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3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3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3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9" grpId="0" animBg="1"/>
      <p:bldP spid="11"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895012" y="6497181"/>
            <a:ext cx="1143002" cy="276226"/>
          </a:xfrm>
        </p:spPr>
        <p:txBody>
          <a:bodyPr/>
          <a:lstStyle/>
          <a:p>
            <a:fld id="{25BA54BD-C84D-46CE-8B72-31BFB26ABA43}" type="slidenum">
              <a:rPr lang="en-US" smtClean="0"/>
              <a:t>8</a:t>
            </a:fld>
            <a:endParaRPr lang="en-US" dirty="0"/>
          </a:p>
        </p:txBody>
      </p:sp>
      <p:sp>
        <p:nvSpPr>
          <p:cNvPr id="6" name="TextBox 5"/>
          <p:cNvSpPr txBox="1"/>
          <p:nvPr/>
        </p:nvSpPr>
        <p:spPr>
          <a:xfrm>
            <a:off x="1813515" y="557262"/>
            <a:ext cx="2590800" cy="775597"/>
          </a:xfrm>
          <a:prstGeom prst="rect">
            <a:avLst/>
          </a:prstGeom>
          <a:noFill/>
          <a:ln w="57150">
            <a:solidFill>
              <a:srgbClr val="7030A0"/>
            </a:solidFill>
          </a:ln>
        </p:spPr>
        <p:txBody>
          <a:bodyPr wrap="square" rtlCol="0">
            <a:spAutoFit/>
          </a:bodyPr>
          <a:lstStyle/>
          <a:p>
            <a:pPr algn="ctr">
              <a:lnSpc>
                <a:spcPct val="90000"/>
              </a:lnSpc>
            </a:pPr>
            <a:r>
              <a:rPr lang="en-US" sz="4800" dirty="0" err="1" smtClean="0">
                <a:solidFill>
                  <a:srgbClr val="FFFF00"/>
                </a:solidFill>
                <a:latin typeface="NikoshBAN" panose="02000000000000000000" pitchFamily="2" charset="0"/>
                <a:cs typeface="NikoshBAN" panose="02000000000000000000" pitchFamily="2" charset="0"/>
              </a:rPr>
              <a:t>নাটক</a:t>
            </a:r>
            <a:endParaRPr lang="en-US" sz="4800" dirty="0">
              <a:solidFill>
                <a:srgbClr val="FFFF00"/>
              </a:solidFill>
              <a:latin typeface="NikoshBAN" panose="02000000000000000000" pitchFamily="2" charset="0"/>
              <a:cs typeface="NikoshBAN" panose="02000000000000000000" pitchFamily="2" charset="0"/>
            </a:endParaRPr>
          </a:p>
        </p:txBody>
      </p:sp>
      <p:grpSp>
        <p:nvGrpSpPr>
          <p:cNvPr id="2" name="Group 1"/>
          <p:cNvGrpSpPr/>
          <p:nvPr/>
        </p:nvGrpSpPr>
        <p:grpSpPr>
          <a:xfrm>
            <a:off x="257090" y="1596944"/>
            <a:ext cx="11080874" cy="4692331"/>
            <a:chOff x="257090" y="1596944"/>
            <a:chExt cx="11080874" cy="4692331"/>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7212" y="1621153"/>
              <a:ext cx="2696809" cy="23349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419" y="1596945"/>
              <a:ext cx="2465793" cy="23592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090" y="1596944"/>
              <a:ext cx="2901212" cy="4668123"/>
            </a:xfrm>
            <a:prstGeom prst="rect">
              <a:avLst/>
            </a:prstGeom>
          </p:spPr>
        </p:pic>
        <p:grpSp>
          <p:nvGrpSpPr>
            <p:cNvPr id="15" name="Group 14"/>
            <p:cNvGrpSpPr/>
            <p:nvPr/>
          </p:nvGrpSpPr>
          <p:grpSpPr>
            <a:xfrm>
              <a:off x="8334022" y="1610973"/>
              <a:ext cx="3003942" cy="4654094"/>
              <a:chOff x="8334022" y="1610973"/>
              <a:chExt cx="3003942" cy="4654094"/>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022" y="1610973"/>
                <a:ext cx="3003942" cy="4654094"/>
              </a:xfrm>
              <a:prstGeom prst="rect">
                <a:avLst/>
              </a:prstGeom>
            </p:spPr>
          </p:pic>
          <p:sp>
            <p:nvSpPr>
              <p:cNvPr id="12" name="TextBox 11"/>
              <p:cNvSpPr txBox="1"/>
              <p:nvPr/>
            </p:nvSpPr>
            <p:spPr>
              <a:xfrm>
                <a:off x="8837612" y="1981200"/>
                <a:ext cx="2397621" cy="867930"/>
              </a:xfrm>
              <a:prstGeom prst="rect">
                <a:avLst/>
              </a:prstGeom>
              <a:noFill/>
            </p:spPr>
            <p:txBody>
              <a:bodyPr wrap="square" rtlCol="0">
                <a:spAutoFit/>
              </a:bodyPr>
              <a:lstStyle/>
              <a:p>
                <a:pPr>
                  <a:lnSpc>
                    <a:spcPct val="90000"/>
                  </a:lnSpc>
                </a:pPr>
                <a:r>
                  <a:rPr lang="en-US" sz="3600" b="1" dirty="0" smtClean="0">
                    <a:latin typeface="NikoshBAN" panose="02000000000000000000" pitchFamily="2" charset="0"/>
                    <a:cs typeface="NikoshBAN" panose="02000000000000000000" pitchFamily="2" charset="0"/>
                  </a:rPr>
                  <a:t>আমাদের </a:t>
                </a:r>
                <a:r>
                  <a:rPr lang="en-US" sz="3600" b="1" dirty="0" err="1" smtClean="0">
                    <a:latin typeface="NikoshBAN" panose="02000000000000000000" pitchFamily="2" charset="0"/>
                    <a:cs typeface="NikoshBAN" panose="02000000000000000000" pitchFamily="2" charset="0"/>
                  </a:rPr>
                  <a:t>শহর</a:t>
                </a:r>
                <a:endParaRPr lang="en-US" sz="3600" b="1" dirty="0" smtClean="0">
                  <a:latin typeface="NikoshBAN" panose="02000000000000000000" pitchFamily="2" charset="0"/>
                  <a:cs typeface="NikoshBAN" panose="02000000000000000000" pitchFamily="2" charset="0"/>
                </a:endParaRPr>
              </a:p>
              <a:p>
                <a:pPr>
                  <a:lnSpc>
                    <a:spcPct val="90000"/>
                  </a:lnSpc>
                </a:pPr>
                <a:r>
                  <a:rPr lang="en-US" sz="2000" dirty="0" smtClean="0">
                    <a:latin typeface="NikoshBAN" panose="02000000000000000000" pitchFamily="2" charset="0"/>
                    <a:cs typeface="NikoshBAN" panose="02000000000000000000" pitchFamily="2" charset="0"/>
                  </a:rPr>
                  <a:t> মমতাজ উদ্‌দীন </a:t>
                </a:r>
                <a:r>
                  <a:rPr lang="en-US" sz="2000" dirty="0" err="1" smtClean="0">
                    <a:latin typeface="NikoshBAN" panose="02000000000000000000" pitchFamily="2" charset="0"/>
                    <a:cs typeface="NikoshBAN" panose="02000000000000000000" pitchFamily="2" charset="0"/>
                  </a:rPr>
                  <a:t>আহমেদ</a:t>
                </a:r>
                <a:endParaRPr lang="en-US" sz="2000" dirty="0">
                  <a:latin typeface="NikoshBAN" panose="02000000000000000000" pitchFamily="2" charset="0"/>
                  <a:cs typeface="NikoshBAN" panose="02000000000000000000" pitchFamily="2" charset="0"/>
                </a:endParaRPr>
              </a:p>
            </p:txBody>
          </p:sp>
        </p:grpSp>
        <p:grpSp>
          <p:nvGrpSpPr>
            <p:cNvPr id="14" name="Group 13"/>
            <p:cNvGrpSpPr/>
            <p:nvPr/>
          </p:nvGrpSpPr>
          <p:grpSpPr>
            <a:xfrm>
              <a:off x="3140615" y="3966326"/>
              <a:ext cx="5175719" cy="2322949"/>
              <a:chOff x="3158302" y="3980354"/>
              <a:chExt cx="5175719" cy="2284713"/>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8302" y="3980354"/>
                <a:ext cx="5175719" cy="2284713"/>
              </a:xfrm>
              <a:prstGeom prst="rect">
                <a:avLst/>
              </a:prstGeom>
            </p:spPr>
          </p:pic>
          <p:sp>
            <p:nvSpPr>
              <p:cNvPr id="13" name="TextBox 12"/>
              <p:cNvSpPr txBox="1"/>
              <p:nvPr/>
            </p:nvSpPr>
            <p:spPr>
              <a:xfrm>
                <a:off x="3960812" y="4114800"/>
                <a:ext cx="3581400" cy="1144929"/>
              </a:xfrm>
              <a:prstGeom prst="rect">
                <a:avLst/>
              </a:prstGeom>
              <a:noFill/>
            </p:spPr>
            <p:txBody>
              <a:bodyPr wrap="square" rtlCol="0">
                <a:spAutoFit/>
              </a:bodyPr>
              <a:lstStyle/>
              <a:p>
                <a:pPr>
                  <a:lnSpc>
                    <a:spcPct val="90000"/>
                  </a:lnSpc>
                </a:pPr>
                <a:r>
                  <a:rPr lang="en-US" sz="2800" dirty="0" err="1" smtClean="0"/>
                  <a:t>রাজা</a:t>
                </a:r>
                <a:r>
                  <a:rPr lang="en-US" sz="2800" dirty="0" smtClean="0"/>
                  <a:t> </a:t>
                </a:r>
                <a:r>
                  <a:rPr lang="en-US" sz="2800" dirty="0" err="1" smtClean="0"/>
                  <a:t>অনুস্বারের</a:t>
                </a:r>
                <a:r>
                  <a:rPr lang="en-US" sz="2800" dirty="0" smtClean="0"/>
                  <a:t> </a:t>
                </a:r>
                <a:r>
                  <a:rPr lang="en-US" sz="2800" dirty="0" err="1" smtClean="0"/>
                  <a:t>পালা</a:t>
                </a:r>
                <a:r>
                  <a:rPr lang="en-US" sz="2800" dirty="0" smtClean="0"/>
                  <a:t> </a:t>
                </a:r>
              </a:p>
              <a:p>
                <a:pPr>
                  <a:lnSpc>
                    <a:spcPct val="90000"/>
                  </a:lnSpc>
                </a:pPr>
                <a:r>
                  <a:rPr lang="en-US" sz="2400" dirty="0" smtClean="0">
                    <a:latin typeface="NikoshBAN" panose="02000000000000000000" pitchFamily="2" charset="0"/>
                    <a:cs typeface="NikoshBAN" panose="02000000000000000000" pitchFamily="2" charset="0"/>
                  </a:rPr>
                  <a:t>      মমতাজ </a:t>
                </a:r>
                <a:r>
                  <a:rPr lang="en-US" sz="2400" dirty="0">
                    <a:latin typeface="NikoshBAN" panose="02000000000000000000" pitchFamily="2" charset="0"/>
                    <a:cs typeface="NikoshBAN" panose="02000000000000000000" pitchFamily="2" charset="0"/>
                  </a:rPr>
                  <a:t>উদ্‌দীন </a:t>
                </a:r>
                <a:r>
                  <a:rPr lang="en-US" sz="2400" dirty="0" err="1">
                    <a:latin typeface="NikoshBAN" panose="02000000000000000000" pitchFamily="2" charset="0"/>
                    <a:cs typeface="NikoshBAN" panose="02000000000000000000" pitchFamily="2" charset="0"/>
                  </a:rPr>
                  <a:t>আহমেদ</a:t>
                </a:r>
                <a:endParaRPr lang="en-US" sz="2400" dirty="0">
                  <a:latin typeface="NikoshBAN" panose="02000000000000000000" pitchFamily="2" charset="0"/>
                  <a:cs typeface="NikoshBAN" panose="02000000000000000000" pitchFamily="2" charset="0"/>
                </a:endParaRPr>
              </a:p>
              <a:p>
                <a:pPr>
                  <a:lnSpc>
                    <a:spcPct val="90000"/>
                  </a:lnSpc>
                </a:pPr>
                <a:endParaRPr lang="en-US" sz="2400" dirty="0"/>
              </a:p>
            </p:txBody>
          </p:sp>
        </p:grpSp>
      </p:grpSp>
    </p:spTree>
    <p:extLst>
      <p:ext uri="{BB962C8B-B14F-4D97-AF65-F5344CB8AC3E}">
        <p14:creationId xmlns:p14="http://schemas.microsoft.com/office/powerpoint/2010/main" val="20453571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80" y="621093"/>
            <a:ext cx="2966461" cy="805779"/>
          </a:xfrm>
        </p:spPr>
        <p:txBody>
          <a:bodyPr>
            <a:normAutofit/>
          </a:bodyPr>
          <a:lstStyle/>
          <a:p>
            <a:r>
              <a:rPr lang="en-US" sz="4400" dirty="0" err="1" smtClean="0">
                <a:solidFill>
                  <a:srgbClr val="FFFF00"/>
                </a:solidFill>
                <a:latin typeface="NikoshBAN" panose="02000000000000000000" pitchFamily="2" charset="0"/>
                <a:cs typeface="NikoshBAN" panose="02000000000000000000" pitchFamily="2" charset="0"/>
              </a:rPr>
              <a:t>প্রবন্ধ</a:t>
            </a:r>
            <a:r>
              <a:rPr lang="en-US" sz="4400" dirty="0" smtClean="0">
                <a:latin typeface="NikoshBAN" panose="02000000000000000000" pitchFamily="2" charset="0"/>
                <a:cs typeface="NikoshBAN" panose="02000000000000000000" pitchFamily="2" charset="0"/>
              </a:rPr>
              <a:t> - </a:t>
            </a:r>
            <a:r>
              <a:rPr lang="en-US" sz="4400" dirty="0" err="1" smtClean="0">
                <a:latin typeface="NikoshBAN" panose="02000000000000000000" pitchFamily="2" charset="0"/>
                <a:cs typeface="NikoshBAN" panose="02000000000000000000" pitchFamily="2" charset="0"/>
              </a:rPr>
              <a:t>গবেষণা</a:t>
            </a:r>
            <a:endParaRPr lang="en-US" sz="4400" dirty="0">
              <a:latin typeface="NikoshBAN" panose="02000000000000000000" pitchFamily="2" charset="0"/>
              <a:cs typeface="NikoshBAN" panose="02000000000000000000" pitchFamily="2" charset="0"/>
            </a:endParaRPr>
          </a:p>
        </p:txBody>
      </p:sp>
      <p:sp>
        <p:nvSpPr>
          <p:cNvPr id="6" name="Slide Number Placeholder 5"/>
          <p:cNvSpPr>
            <a:spLocks noGrp="1"/>
          </p:cNvSpPr>
          <p:nvPr>
            <p:ph type="sldNum" sz="quarter" idx="12"/>
          </p:nvPr>
        </p:nvSpPr>
        <p:spPr>
          <a:xfrm>
            <a:off x="10846812" y="6533945"/>
            <a:ext cx="1143002" cy="276226"/>
          </a:xfrm>
        </p:spPr>
        <p:txBody>
          <a:bodyPr/>
          <a:lstStyle/>
          <a:p>
            <a:fld id="{25BA54BD-C84D-46CE-8B72-31BFB26ABA43}" type="slidenum">
              <a:rPr lang="en-US" smtClean="0"/>
              <a:t>9</a:t>
            </a:fld>
            <a:endParaRPr lang="en-US" dirty="0"/>
          </a:p>
        </p:txBody>
      </p:sp>
      <p:grpSp>
        <p:nvGrpSpPr>
          <p:cNvPr id="14" name="Group 13"/>
          <p:cNvGrpSpPr/>
          <p:nvPr/>
        </p:nvGrpSpPr>
        <p:grpSpPr>
          <a:xfrm>
            <a:off x="1637780" y="1610932"/>
            <a:ext cx="8913263" cy="2402716"/>
            <a:chOff x="1522413" y="1621395"/>
            <a:chExt cx="8913263" cy="2402716"/>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706" y="1621395"/>
              <a:ext cx="4461970" cy="2391179"/>
            </a:xfrm>
            <a:prstGeom prst="rect">
              <a:avLst/>
            </a:prstGeom>
            <a:solidFill>
              <a:schemeClr val="accent2"/>
            </a:solidFill>
          </p:spPr>
        </p:pic>
        <p:grpSp>
          <p:nvGrpSpPr>
            <p:cNvPr id="3" name="Group 2"/>
            <p:cNvGrpSpPr/>
            <p:nvPr/>
          </p:nvGrpSpPr>
          <p:grpSpPr>
            <a:xfrm>
              <a:off x="1522413" y="1632933"/>
              <a:ext cx="8686799" cy="2391178"/>
              <a:chOff x="1522413" y="1632933"/>
              <a:chExt cx="8686799" cy="2391178"/>
            </a:xfrm>
          </p:grpSpPr>
          <p:grpSp>
            <p:nvGrpSpPr>
              <p:cNvPr id="5" name="Group 4"/>
              <p:cNvGrpSpPr/>
              <p:nvPr/>
            </p:nvGrpSpPr>
            <p:grpSpPr>
              <a:xfrm>
                <a:off x="1522413" y="1632933"/>
                <a:ext cx="5143499" cy="2391178"/>
                <a:chOff x="1522413" y="1632933"/>
                <a:chExt cx="5143499" cy="239117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413" y="1632933"/>
                  <a:ext cx="4461970" cy="2391178"/>
                </a:xfrm>
                <a:prstGeom prst="rect">
                  <a:avLst/>
                </a:prstGeom>
              </p:spPr>
            </p:pic>
            <p:sp>
              <p:nvSpPr>
                <p:cNvPr id="4" name="TextBox 3"/>
                <p:cNvSpPr txBox="1"/>
                <p:nvPr/>
              </p:nvSpPr>
              <p:spPr>
                <a:xfrm>
                  <a:off x="4684712" y="1647422"/>
                  <a:ext cx="1981200" cy="1266501"/>
                </a:xfrm>
                <a:prstGeom prst="rect">
                  <a:avLst/>
                </a:prstGeom>
                <a:noFill/>
              </p:spPr>
              <p:txBody>
                <a:bodyPr wrap="square" rtlCol="0">
                  <a:spAutoFit/>
                </a:bodyPr>
                <a:lstStyle/>
                <a:p>
                  <a:pPr>
                    <a:lnSpc>
                      <a:spcPct val="90000"/>
                    </a:lnSpc>
                  </a:pPr>
                  <a:r>
                    <a:rPr lang="en-US" sz="2800" dirty="0" smtClean="0">
                      <a:latin typeface="NikoshBAN" panose="02000000000000000000" pitchFamily="2" charset="0"/>
                      <a:cs typeface="NikoshBAN" panose="02000000000000000000" pitchFamily="2" charset="0"/>
                    </a:rPr>
                    <a:t>বাংলা </a:t>
                  </a:r>
                  <a:r>
                    <a:rPr lang="en-US" sz="2800" dirty="0" err="1" smtClean="0">
                      <a:latin typeface="NikoshBAN" panose="02000000000000000000" pitchFamily="2" charset="0"/>
                      <a:cs typeface="NikoshBAN" panose="02000000000000000000" pitchFamily="2" charset="0"/>
                    </a:rPr>
                    <a:t>থিয়েটারের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ইতিবৃত্ত</a:t>
                  </a:r>
                  <a:endParaRPr lang="en-US" sz="2800" dirty="0">
                    <a:latin typeface="NikoshBAN" panose="02000000000000000000" pitchFamily="2" charset="0"/>
                    <a:cs typeface="NikoshBAN" panose="02000000000000000000" pitchFamily="2" charset="0"/>
                  </a:endParaRPr>
                </a:p>
              </p:txBody>
            </p:sp>
          </p:grpSp>
          <p:sp>
            <p:nvSpPr>
              <p:cNvPr id="7" name="Rounded Rectangle 6"/>
              <p:cNvSpPr/>
              <p:nvPr/>
            </p:nvSpPr>
            <p:spPr>
              <a:xfrm>
                <a:off x="6508686" y="3193636"/>
                <a:ext cx="3700526" cy="609600"/>
              </a:xfrm>
              <a:prstGeom prst="roundRect">
                <a:avLst>
                  <a:gd name="adj" fmla="val 0"/>
                </a:avLst>
              </a:prstGeom>
              <a:solidFill>
                <a:schemeClr val="accent2"/>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800000"/>
                    </a:solidFill>
                  </a:rPr>
                  <a:t> </a:t>
                </a:r>
                <a:r>
                  <a:rPr lang="en-US" sz="4400" b="1" dirty="0" err="1" smtClean="0">
                    <a:solidFill>
                      <a:srgbClr val="800000"/>
                    </a:solidFill>
                  </a:rPr>
                  <a:t>ইতিবৃত্ত</a:t>
                </a:r>
                <a:endParaRPr lang="en-US" sz="4400" b="1" dirty="0">
                  <a:solidFill>
                    <a:srgbClr val="800000"/>
                  </a:solidFill>
                </a:endParaRPr>
              </a:p>
            </p:txBody>
          </p:sp>
          <p:sp>
            <p:nvSpPr>
              <p:cNvPr id="8" name="Rectangle 7"/>
              <p:cNvSpPr/>
              <p:nvPr/>
            </p:nvSpPr>
            <p:spPr>
              <a:xfrm>
                <a:off x="6665912" y="2133600"/>
                <a:ext cx="3162299" cy="152400"/>
              </a:xfrm>
              <a:prstGeom prst="rect">
                <a:avLst/>
              </a:prstGeom>
              <a:solidFill>
                <a:schemeClr val="accent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164249" y="4606139"/>
            <a:ext cx="1056700" cy="707886"/>
          </a:xfrm>
          <a:prstGeom prst="rect">
            <a:avLst/>
          </a:prstGeom>
        </p:spPr>
        <p:txBody>
          <a:bodyPr wrap="none">
            <a:spAutoFit/>
          </a:bodyPr>
          <a:lstStyle/>
          <a:p>
            <a:r>
              <a:rPr lang="en-US" sz="4000" dirty="0" err="1" smtClean="0">
                <a:solidFill>
                  <a:srgbClr val="FFFF00"/>
                </a:solidFill>
                <a:latin typeface="NikoshBAN" panose="02000000000000000000" pitchFamily="2" charset="0"/>
                <a:cs typeface="NikoshBAN" panose="02000000000000000000" pitchFamily="2" charset="0"/>
              </a:rPr>
              <a:t>নাটক</a:t>
            </a:r>
            <a:endParaRPr lang="en-US" sz="4000" dirty="0">
              <a:solidFill>
                <a:srgbClr val="FFFF00"/>
              </a:solidFill>
            </a:endParaRPr>
          </a:p>
        </p:txBody>
      </p:sp>
      <p:sp>
        <p:nvSpPr>
          <p:cNvPr id="12" name="TextBox 11"/>
          <p:cNvSpPr txBox="1"/>
          <p:nvPr/>
        </p:nvSpPr>
        <p:spPr>
          <a:xfrm>
            <a:off x="1207512" y="4209246"/>
            <a:ext cx="10210801" cy="1421928"/>
          </a:xfrm>
          <a:prstGeom prst="rect">
            <a:avLst/>
          </a:prstGeom>
          <a:noFill/>
          <a:ln w="57150">
            <a:solidFill>
              <a:schemeClr val="tx1"/>
            </a:solidFill>
          </a:ln>
        </p:spPr>
        <p:txBody>
          <a:bodyPr wrap="square" rtlCol="0">
            <a:spAutoFit/>
          </a:bodyPr>
          <a:lstStyle/>
          <a:p>
            <a:pPr algn="just">
              <a:lnSpc>
                <a:spcPct val="90000"/>
              </a:lnSpc>
            </a:pPr>
            <a:r>
              <a:rPr lang="as-IN" sz="2400" b="1" dirty="0">
                <a:latin typeface="NikoshBAN" panose="02000000000000000000" pitchFamily="2" charset="0"/>
                <a:cs typeface="NikoshBAN" panose="02000000000000000000" pitchFamily="2" charset="0"/>
              </a:rPr>
              <a:t>নাটক</a:t>
            </a:r>
            <a:r>
              <a:rPr lang="as-IN" sz="2400" dirty="0">
                <a:latin typeface="NikoshBAN" panose="02000000000000000000" pitchFamily="2" charset="0"/>
                <a:cs typeface="NikoshBAN" panose="02000000000000000000" pitchFamily="2" charset="0"/>
              </a:rPr>
              <a:t> সাহিত্যের একটি বিশেষ ধরন। সাধারণত একটি লিখিত পাণ্ডুলিপি অনুসরণ করে </a:t>
            </a:r>
            <a:r>
              <a:rPr lang="as-IN" sz="2400" dirty="0" smtClean="0">
                <a:latin typeface="NikoshBAN" panose="02000000000000000000" pitchFamily="2" charset="0"/>
                <a:cs typeface="NikoshBAN" panose="02000000000000000000" pitchFamily="2" charset="0"/>
              </a:rPr>
              <a:t>অভিন</a:t>
            </a:r>
            <a:r>
              <a:rPr lang="en-US" sz="2400" dirty="0" smtClean="0">
                <a:latin typeface="NikoshBAN" panose="02000000000000000000" pitchFamily="2" charset="0"/>
                <a:cs typeface="NikoshBAN" panose="02000000000000000000" pitchFamily="2" charset="0"/>
              </a:rPr>
              <a:t>য়</a:t>
            </a:r>
            <a:r>
              <a:rPr lang="as-IN" sz="2400" dirty="0">
                <a:latin typeface="NikoshBAN" panose="02000000000000000000" pitchFamily="2" charset="0"/>
                <a:cs typeface="NikoshBAN" panose="02000000000000000000" pitchFamily="2" charset="0"/>
              </a:rPr>
              <a:t> করে নাটক পরিবেশিত </a:t>
            </a:r>
            <a:r>
              <a:rPr lang="en-US" sz="2400" dirty="0" err="1" smtClean="0">
                <a:latin typeface="NikoshBAN" panose="02000000000000000000" pitchFamily="2" charset="0"/>
                <a:cs typeface="NikoshBAN" panose="02000000000000000000" pitchFamily="2" charset="0"/>
              </a:rPr>
              <a:t>হয়ে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থাকে। নাটক লেখা </a:t>
            </a:r>
            <a:r>
              <a:rPr lang="as-IN" sz="2400" dirty="0" smtClean="0">
                <a:latin typeface="NikoshBAN" panose="02000000000000000000" pitchFamily="2" charset="0"/>
                <a:cs typeface="NikoshBAN" panose="02000000000000000000" pitchFamily="2" charset="0"/>
              </a:rPr>
              <a:t>হ</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অভিন</a:t>
            </a:r>
            <a:r>
              <a:rPr lang="en-US" sz="2400" dirty="0" smtClean="0">
                <a:latin typeface="NikoshBAN" panose="02000000000000000000" pitchFamily="2" charset="0"/>
                <a:cs typeface="NikoshBAN" panose="02000000000000000000" pitchFamily="2" charset="0"/>
              </a:rPr>
              <a:t>য় </a:t>
            </a:r>
            <a:r>
              <a:rPr lang="as-IN" sz="2400" dirty="0" smtClean="0">
                <a:latin typeface="NikoshBAN" panose="02000000000000000000" pitchFamily="2" charset="0"/>
                <a:cs typeface="NikoshBAN" panose="02000000000000000000" pitchFamily="2" charset="0"/>
              </a:rPr>
              <a:t>করার </a:t>
            </a:r>
            <a:r>
              <a:rPr lang="as-IN" sz="2400" dirty="0">
                <a:latin typeface="NikoshBAN" panose="02000000000000000000" pitchFamily="2" charset="0"/>
                <a:cs typeface="NikoshBAN" panose="02000000000000000000" pitchFamily="2" charset="0"/>
              </a:rPr>
              <a:t>জন্য। তাই নাটক লেখার আগেই তার </a:t>
            </a:r>
            <a:r>
              <a:rPr lang="as-IN" sz="2400" dirty="0" smtClean="0">
                <a:latin typeface="NikoshBAN" panose="02000000000000000000" pitchFamily="2" charset="0"/>
                <a:cs typeface="NikoshBAN" panose="02000000000000000000" pitchFamily="2" charset="0"/>
              </a:rPr>
              <a:t>অভি</a:t>
            </a:r>
            <a:r>
              <a:rPr lang="en-US" sz="2400" dirty="0" err="1" smtClean="0">
                <a:latin typeface="NikoshBAN" panose="02000000000000000000" pitchFamily="2" charset="0"/>
                <a:cs typeface="NikoshBAN" panose="02000000000000000000" pitchFamily="2" charset="0"/>
              </a:rPr>
              <a:t>নয়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করার যোগ্য হতে </a:t>
            </a:r>
            <a:r>
              <a:rPr lang="as-IN" sz="2400" dirty="0" smtClean="0">
                <a:latin typeface="NikoshBAN" panose="02000000000000000000" pitchFamily="2" charset="0"/>
                <a:cs typeface="NikoshBAN" panose="02000000000000000000" pitchFamily="2" charset="0"/>
              </a:rPr>
              <a:t>হ</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নাটকে স্থান, </a:t>
            </a:r>
            <a:r>
              <a:rPr lang="as-IN" sz="2400" dirty="0" smtClean="0">
                <a:latin typeface="NikoshBAN" panose="02000000000000000000" pitchFamily="2" charset="0"/>
                <a:cs typeface="NikoshBAN" panose="02000000000000000000" pitchFamily="2" charset="0"/>
              </a:rPr>
              <a:t>সম</a:t>
            </a:r>
            <a:r>
              <a:rPr lang="en-US" sz="2400" dirty="0"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ও পরিবেশের বর্ণনা </a:t>
            </a:r>
            <a:r>
              <a:rPr lang="as-IN" sz="2400" dirty="0" smtClean="0">
                <a:latin typeface="NikoshBAN" panose="02000000000000000000" pitchFamily="2" charset="0"/>
                <a:cs typeface="NikoshBAN" panose="02000000000000000000" pitchFamily="2" charset="0"/>
              </a:rPr>
              <a:t>ছা</a:t>
            </a:r>
            <a:r>
              <a:rPr lang="en-US" sz="2400" dirty="0" err="1" smtClean="0">
                <a:latin typeface="NikoshBAN" panose="02000000000000000000" pitchFamily="2" charset="0"/>
                <a:cs typeface="NikoshBAN" panose="02000000000000000000" pitchFamily="2" charset="0"/>
              </a:rPr>
              <a:t>ড়া</a:t>
            </a:r>
            <a:r>
              <a:rPr lang="as-IN" sz="2400" dirty="0" smtClean="0">
                <a:latin typeface="NikoshBAN" panose="02000000000000000000" pitchFamily="2" charset="0"/>
                <a:cs typeface="NikoshBAN" panose="02000000000000000000" pitchFamily="2" charset="0"/>
              </a:rPr>
              <a:t>ও</a:t>
            </a:r>
            <a:r>
              <a:rPr lang="as-IN" sz="2400" dirty="0">
                <a:latin typeface="NikoshBAN" panose="02000000000000000000" pitchFamily="2" charset="0"/>
                <a:cs typeface="NikoshBAN" panose="02000000000000000000" pitchFamily="2" charset="0"/>
              </a:rPr>
              <a:t> সংলাপ লেখা থাকে। সংলাপ বলেই একজন অভিনেতা নাটকের বিভিন্ন </a:t>
            </a:r>
            <a:r>
              <a:rPr lang="as-IN" sz="2400" dirty="0" smtClean="0">
                <a:latin typeface="NikoshBAN" panose="02000000000000000000" pitchFamily="2" charset="0"/>
                <a:cs typeface="NikoshBAN" panose="02000000000000000000" pitchFamily="2" charset="0"/>
              </a:rPr>
              <a:t>বিষ</a:t>
            </a:r>
            <a:r>
              <a:rPr lang="en-US" sz="2400" dirty="0" err="1" smtClean="0">
                <a:latin typeface="NikoshBAN" panose="02000000000000000000" pitchFamily="2" charset="0"/>
                <a:cs typeface="NikoshBAN" panose="02000000000000000000" pitchFamily="2" charset="0"/>
              </a:rPr>
              <a:t>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বলে থাকেন</a:t>
            </a:r>
            <a:r>
              <a:rPr lang="as-IN"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1207513" y="5902481"/>
            <a:ext cx="10210800" cy="424732"/>
          </a:xfrm>
          <a:prstGeom prst="rect">
            <a:avLst/>
          </a:prstGeom>
          <a:noFill/>
          <a:ln w="57150">
            <a:solidFill>
              <a:schemeClr val="tx1"/>
            </a:solidFill>
          </a:ln>
        </p:spPr>
        <p:txBody>
          <a:bodyPr wrap="square" rtlCol="0">
            <a:spAutoFit/>
          </a:bodyPr>
          <a:lstStyle/>
          <a:p>
            <a:pPr>
              <a:lnSpc>
                <a:spcPct val="90000"/>
              </a:lnSpc>
            </a:pPr>
            <a:r>
              <a:rPr lang="en-US" sz="2400" dirty="0" err="1" smtClean="0">
                <a:latin typeface="NikoshBAN" panose="02000000000000000000" pitchFamily="2" charset="0"/>
                <a:cs typeface="NikoshBAN" panose="02000000000000000000" pitchFamily="2" charset="0"/>
              </a:rPr>
              <a:t>নাটিকা</a:t>
            </a:r>
            <a:r>
              <a:rPr lang="en-US" sz="2400" dirty="0" smtClean="0">
                <a:latin typeface="NikoshBAN" panose="02000000000000000000" pitchFamily="2" charset="0"/>
                <a:cs typeface="NikoshBAN" panose="02000000000000000000" pitchFamily="2" charset="0"/>
              </a:rPr>
              <a:t> - </a:t>
            </a:r>
            <a:r>
              <a:rPr lang="as-IN" sz="2400" dirty="0">
                <a:latin typeface="NikoshBAN" panose="02000000000000000000" pitchFamily="2" charset="0"/>
                <a:cs typeface="NikoshBAN" panose="02000000000000000000" pitchFamily="2" charset="0"/>
              </a:rPr>
              <a:t>ক্ষুদ্রকার </a:t>
            </a:r>
            <a:r>
              <a:rPr lang="as-IN" sz="2400" dirty="0" smtClean="0">
                <a:latin typeface="NikoshBAN" panose="02000000000000000000" pitchFamily="2" charset="0"/>
                <a:cs typeface="NikoshBAN" panose="02000000000000000000" pitchFamily="2" charset="0"/>
              </a:rPr>
              <a:t>নাটক</a:t>
            </a:r>
            <a:r>
              <a:rPr lang="en-US" sz="2400" dirty="0" err="1"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en-US" sz="2400" dirty="0" err="1" smtClean="0">
                <a:solidFill>
                  <a:srgbClr val="FFFF00"/>
                </a:solidFill>
                <a:latin typeface="NikoshBAN" panose="02000000000000000000" pitchFamily="2" charset="0"/>
                <a:cs typeface="NikoshBAN" panose="02000000000000000000" pitchFamily="2" charset="0"/>
              </a:rPr>
              <a:t>নাটিকা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  সুখী মানুষ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নাটিকা</a:t>
            </a:r>
            <a:r>
              <a:rPr lang="en-US" sz="2400" dirty="0" smtClean="0">
                <a:latin typeface="NikoshBAN" panose="02000000000000000000" pitchFamily="2" charset="0"/>
                <a:cs typeface="NikoshBAN" panose="02000000000000000000" pitchFamily="2" charset="0"/>
              </a:rPr>
              <a:t> । এখানে </a:t>
            </a:r>
            <a:r>
              <a:rPr lang="en-US" sz="2400" dirty="0" err="1" smtClean="0">
                <a:latin typeface="NikoshBAN" panose="02000000000000000000" pitchFamily="2" charset="0"/>
                <a:cs typeface="NikoshBAN" panose="02000000000000000000" pitchFamily="2" charset="0"/>
              </a:rPr>
              <a:t>দুইটি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দৃশ্য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আছে</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iterate type="wd">
                                    <p:tmPct val="10000"/>
                                  </p:iterate>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iterate type="wd">
                                    <p:tmPct val="10000"/>
                                  </p:iterate>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style.rotation</p:attrName>
                                        </p:attrNameLst>
                                      </p:cBhvr>
                                      <p:tavLst>
                                        <p:tav tm="0">
                                          <p:val>
                                            <p:fltVal val="720"/>
                                          </p:val>
                                        </p:tav>
                                        <p:tav tm="100000">
                                          <p:val>
                                            <p:fltVal val="0"/>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782</TotalTime>
  <Words>958</Words>
  <Application>Microsoft Office PowerPoint</Application>
  <PresentationFormat>Custom</PresentationFormat>
  <Paragraphs>200</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Consolas</vt:lpstr>
      <vt:lpstr>Corbel</vt:lpstr>
      <vt:lpstr>NikoshBAN</vt:lpstr>
      <vt:lpstr>SutonnyOMJ</vt:lpstr>
      <vt:lpstr>Vrinda</vt:lpstr>
      <vt:lpstr>Chalkboard 16x9</vt:lpstr>
      <vt:lpstr>শুভ সকাল, শিক্ষার্থী বন্ধুরা…</vt:lpstr>
      <vt:lpstr>PowerPoint Presentation</vt:lpstr>
      <vt:lpstr>মনোযোগ দিয়ে ভিডিওটি দেখ : </vt:lpstr>
      <vt:lpstr>PowerPoint Presentation</vt:lpstr>
      <vt:lpstr>পাঠ ঘোষণা</vt:lpstr>
      <vt:lpstr>PowerPoint Presentation</vt:lpstr>
      <vt:lpstr>PowerPoint Presentation</vt:lpstr>
      <vt:lpstr>PowerPoint Presentation</vt:lpstr>
      <vt:lpstr>প্রবন্ধ - গবেষণা</vt:lpstr>
      <vt:lpstr>একক কাজ</vt:lpstr>
      <vt:lpstr>শব্দার্থ </vt:lpstr>
      <vt:lpstr>শব্দার্থ </vt:lpstr>
      <vt:lpstr>জোড়ায় কাজ</vt:lpstr>
      <vt:lpstr>আদর্শ পাঠ</vt:lpstr>
      <vt:lpstr>‘মনের মধ্যে অশান্তি থাকলে ওষুধে কাজ হয় না’</vt:lpstr>
      <vt:lpstr>‘মানুষ ও প্রাণী অমর নয়’</vt:lpstr>
      <vt:lpstr>‘লোভে পাপ, পাপে মৃত্যু’</vt:lpstr>
      <vt:lpstr>‘সুখ একটি আপেক্ষিক ব্যাপার’</vt:lpstr>
      <vt:lpstr>সুখী মানুষের ফতুয়া গায় দিলে মোড়লের হাড় মড়মড় রোগ ভালো হবে । </vt:lpstr>
      <vt:lpstr>আমি সুখের রাজা । আমি মস্ত বড় বাদশা ।</vt:lpstr>
      <vt:lpstr>PowerPoint Presentation</vt:lpstr>
      <vt:lpstr>PowerPoint Presentation</vt:lpstr>
      <vt:lpstr>PowerPoint Presentation</vt:lpstr>
      <vt:lpstr>“অর্থ –ঐশ্বর্যই সুখের একমাত্র নিয়ামক না” – শীর্ষক ১০ বাক্যের একটি অনুচ্ছেদ লেখ ।</vt:lpstr>
      <vt:lpstr>ঘরে থাকো, সুস্থ্য থাকো । নিয়মিত হাত ধৌত করো</vt:lpstr>
      <vt:lpstr>সুখী মানুষ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Microsoft account</dc:creator>
  <cp:lastModifiedBy>Microsoft account</cp:lastModifiedBy>
  <cp:revision>52</cp:revision>
  <dcterms:created xsi:type="dcterms:W3CDTF">2020-11-09T02:50:04Z</dcterms:created>
  <dcterms:modified xsi:type="dcterms:W3CDTF">2020-11-10T06:51:02Z</dcterms:modified>
</cp:coreProperties>
</file>