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292" r:id="rId3"/>
    <p:sldId id="293" r:id="rId4"/>
    <p:sldId id="263" r:id="rId5"/>
    <p:sldId id="261" r:id="rId6"/>
    <p:sldId id="262" r:id="rId7"/>
    <p:sldId id="280" r:id="rId8"/>
    <p:sldId id="297" r:id="rId9"/>
    <p:sldId id="29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8" r:id="rId18"/>
    <p:sldId id="279" r:id="rId19"/>
    <p:sldId id="291" r:id="rId20"/>
    <p:sldId id="284" r:id="rId21"/>
    <p:sldId id="290" r:id="rId22"/>
    <p:sldId id="285" r:id="rId23"/>
    <p:sldId id="294" r:id="rId24"/>
    <p:sldId id="295" r:id="rId25"/>
    <p:sldId id="286" r:id="rId26"/>
    <p:sldId id="287" r:id="rId27"/>
    <p:sldId id="29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CFE3"/>
    <a:srgbClr val="E6E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C950F0B-29D4-4931-B981-7F60C2BACDBA}" type="datetimeFigureOut">
              <a:rPr lang="en-SG" smtClean="0"/>
              <a:t>10/11/2020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D98764A-34BA-4B70-82B8-22C592D240D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7613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0F0B-29D4-4931-B981-7F60C2BACDBA}" type="datetimeFigureOut">
              <a:rPr lang="en-SG" smtClean="0"/>
              <a:t>10/11/2020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764A-34BA-4B70-82B8-22C592D240D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5653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0F0B-29D4-4931-B981-7F60C2BACDBA}" type="datetimeFigureOut">
              <a:rPr lang="en-SG" smtClean="0"/>
              <a:t>10/11/2020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764A-34BA-4B70-82B8-22C592D240D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074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0F0B-29D4-4931-B981-7F60C2BACDBA}" type="datetimeFigureOut">
              <a:rPr lang="en-SG" smtClean="0"/>
              <a:t>10/11/2020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764A-34BA-4B70-82B8-22C592D240D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543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0F0B-29D4-4931-B981-7F60C2BACDBA}" type="datetimeFigureOut">
              <a:rPr lang="en-SG" smtClean="0"/>
              <a:t>10/11/2020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764A-34BA-4B70-82B8-22C592D240D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4129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0F0B-29D4-4931-B981-7F60C2BACDBA}" type="datetimeFigureOut">
              <a:rPr lang="en-SG" smtClean="0"/>
              <a:t>10/11/2020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764A-34BA-4B70-82B8-22C592D240D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6143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0F0B-29D4-4931-B981-7F60C2BACDBA}" type="datetimeFigureOut">
              <a:rPr lang="en-SG" smtClean="0"/>
              <a:t>10/11/2020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764A-34BA-4B70-82B8-22C592D240D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283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0F0B-29D4-4931-B981-7F60C2BACDBA}" type="datetimeFigureOut">
              <a:rPr lang="en-SG" smtClean="0"/>
              <a:t>10/11/2020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764A-34BA-4B70-82B8-22C592D240D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6117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0F0B-29D4-4931-B981-7F60C2BACDBA}" type="datetimeFigureOut">
              <a:rPr lang="en-SG" smtClean="0"/>
              <a:t>10/11/2020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764A-34BA-4B70-82B8-22C592D240D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113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0F0B-29D4-4931-B981-7F60C2BACDBA}" type="datetimeFigureOut">
              <a:rPr lang="en-SG" smtClean="0"/>
              <a:t>10/11/2020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D98764A-34BA-4B70-82B8-22C592D240D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0295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C950F0B-29D4-4931-B981-7F60C2BACDBA}" type="datetimeFigureOut">
              <a:rPr lang="en-SG" smtClean="0"/>
              <a:t>10/11/2020</a:t>
            </a:fld>
            <a:endParaRPr lang="en-SG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SG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D98764A-34BA-4B70-82B8-22C592D240D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31699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C950F0B-29D4-4931-B981-7F60C2BACDBA}" type="datetimeFigureOut">
              <a:rPr lang="en-SG" smtClean="0"/>
              <a:t>10/11/2020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ED98764A-34BA-4B70-82B8-22C592D240D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8645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7000">
              <a:srgbClr val="FFFF00"/>
            </a:gs>
            <a:gs pos="8300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7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263236"/>
            <a:ext cx="11776364" cy="6373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091" y="5307325"/>
            <a:ext cx="10931236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হিন্দু-মুসলমানদের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প্রতিনিয়ত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দাঙ্গা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668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235527"/>
            <a:ext cx="11734799" cy="63869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2053" y="5590064"/>
            <a:ext cx="10529455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বঙ্গভঙ্গের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061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6" y="304799"/>
            <a:ext cx="11776363" cy="6373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9915" y="5351968"/>
            <a:ext cx="10557164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দিন-যাপন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490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5" y="207818"/>
            <a:ext cx="11817926" cy="6345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910" y="5445203"/>
            <a:ext cx="11236036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কুদিরাম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পুলিশের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গ্রেপ্তার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142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249382"/>
            <a:ext cx="11776363" cy="641465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3" name="TextBox 2"/>
          <p:cNvSpPr txBox="1"/>
          <p:nvPr/>
        </p:nvSpPr>
        <p:spPr>
          <a:xfrm>
            <a:off x="180108" y="5833039"/>
            <a:ext cx="11776363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বঙ্গভঙ্গের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দিন-যাপন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245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180110"/>
            <a:ext cx="11776364" cy="6414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109" y="5886878"/>
            <a:ext cx="11776363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হিন্দু-মুসলমানদের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দাঙ্গা,জীবনের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মুসলমানেরা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পালাচ্ছে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877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5527"/>
            <a:ext cx="11762509" cy="64146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709" y="5321387"/>
            <a:ext cx="10778836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বঙ্গভঙ্গের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প্রতিবাদ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2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0" y="304179"/>
            <a:ext cx="11720945" cy="6345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175" y="5633898"/>
            <a:ext cx="10474037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বঙ্গভঙ্গের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73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235526"/>
            <a:ext cx="11776364" cy="6428509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5527" y="5164023"/>
            <a:ext cx="11776364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বঙ্গভঙ্গের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নেতাদের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প্রতিবাদী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মনোভাব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214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637564" y="1479451"/>
            <a:ext cx="3412012" cy="18639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endParaRPr lang="en-SG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72819" y="4464141"/>
            <a:ext cx="3412012" cy="18686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endParaRPr lang="en-SG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26014" y="4464141"/>
            <a:ext cx="3327008" cy="18780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endParaRPr lang="en-SG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83512" y="1587303"/>
            <a:ext cx="3412012" cy="18639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endParaRPr lang="en-SG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497569" y="1479451"/>
            <a:ext cx="3587262" cy="19718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endParaRPr lang="en-SG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4322" y="466583"/>
            <a:ext cx="6673755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১৯০৫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বঙ্গবংঙ্গের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6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29000">
              <a:srgbClr val="92D050"/>
            </a:gs>
            <a:gs pos="73000">
              <a:srgbClr val="FFFF00"/>
            </a:gs>
            <a:gs pos="88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0578" y="1277888"/>
            <a:ext cx="8575964" cy="45243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9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9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9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9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9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9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046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618" y="290945"/>
            <a:ext cx="10986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293" y="5555256"/>
            <a:ext cx="11524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বঙ্গভঙ্গের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579" y="1214275"/>
            <a:ext cx="4182793" cy="406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49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2786" y="362821"/>
            <a:ext cx="6673755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১৯০৫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বঙ্গবংঙ্গের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003140" y="1413909"/>
            <a:ext cx="2954108" cy="12695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endParaRPr lang="en-SG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1414082"/>
            <a:ext cx="2797286" cy="12764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endParaRPr lang="en-SG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312323" y="1317270"/>
            <a:ext cx="2697708" cy="14627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6008" y="4698609"/>
            <a:ext cx="2681278" cy="13719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চাকুরি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endParaRPr lang="en-SG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062786" y="4590376"/>
            <a:ext cx="2590798" cy="14801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বিরোধ</a:t>
            </a:r>
            <a:endParaRPr lang="en-SG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233615" y="1320551"/>
            <a:ext cx="2822812" cy="12831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endParaRPr lang="en-SG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57248" y="4581458"/>
            <a:ext cx="2603309" cy="15868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সন্ত্রাসবাদী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874458" y="4590376"/>
            <a:ext cx="3135573" cy="148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endParaRPr lang="en-SG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2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222" y="162789"/>
            <a:ext cx="11333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C:\Users\USER\Desktop\Pictures-2\g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89" y="1053031"/>
            <a:ext cx="9301983" cy="4190447"/>
          </a:xfrm>
          <a:prstGeom prst="rect">
            <a:avLst/>
          </a:prstGeom>
          <a:noFill/>
          <a:extLst/>
        </p:spPr>
      </p:pic>
      <p:sp>
        <p:nvSpPr>
          <p:cNvPr id="3" name="Rounded Rectangle 2"/>
          <p:cNvSpPr/>
          <p:nvPr/>
        </p:nvSpPr>
        <p:spPr>
          <a:xfrm>
            <a:off x="4544704" y="1828800"/>
            <a:ext cx="327547" cy="1419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TextBox 6"/>
          <p:cNvSpPr txBox="1"/>
          <p:nvPr/>
        </p:nvSpPr>
        <p:spPr>
          <a:xfrm>
            <a:off x="667293" y="5555256"/>
            <a:ext cx="11524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বঙ্গভঙ্গের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73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89110" y="532263"/>
            <a:ext cx="4885898" cy="109182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সারাংশ</a:t>
            </a:r>
            <a:endParaRPr lang="en-SG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5218" y="2456597"/>
            <a:ext cx="9853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বঙ্গভঙ্গ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কী,বঙ্গভঙ্গের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বঙ্গভঙ্গের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জানলাম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975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5712" y="216540"/>
            <a:ext cx="3475009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311" y="1152556"/>
            <a:ext cx="10877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বঙ্গভঙ্গের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গভর্নর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311" y="1993608"/>
            <a:ext cx="3207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রবার্ট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ক্লাইভ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6944" y="2778825"/>
            <a:ext cx="3207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উইলিয়াম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বেন্টিক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9809" y="2868069"/>
            <a:ext cx="3207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লর্ড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কার্জন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6944" y="2007489"/>
            <a:ext cx="3207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হেস্টিংস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414" y="3771468"/>
            <a:ext cx="10877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বঙ্গভঙ্গ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711" y="5747728"/>
            <a:ext cx="320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১৯০৯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6944" y="4786537"/>
            <a:ext cx="320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১৯০৫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0711" y="4807699"/>
            <a:ext cx="320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১৯০৪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36944" y="5747729"/>
            <a:ext cx="320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১৯১১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4067033" y="5866169"/>
            <a:ext cx="543142" cy="506015"/>
          </a:xfrm>
          <a:prstGeom prst="mathMultiply">
            <a:avLst>
              <a:gd name="adj1" fmla="val 81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5" name="Half Frame 14"/>
          <p:cNvSpPr/>
          <p:nvPr/>
        </p:nvSpPr>
        <p:spPr>
          <a:xfrm rot="13240283">
            <a:off x="4226653" y="2654278"/>
            <a:ext cx="355457" cy="6567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3240283">
            <a:off x="9851927" y="4615842"/>
            <a:ext cx="355457" cy="6567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4090190" y="4926853"/>
            <a:ext cx="543142" cy="506015"/>
          </a:xfrm>
          <a:prstGeom prst="mathMultiply">
            <a:avLst>
              <a:gd name="adj1" fmla="val 81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1" name="Multiply 20"/>
          <p:cNvSpPr/>
          <p:nvPr/>
        </p:nvSpPr>
        <p:spPr>
          <a:xfrm>
            <a:off x="9720345" y="2020624"/>
            <a:ext cx="543142" cy="506015"/>
          </a:xfrm>
          <a:prstGeom prst="mathMultiply">
            <a:avLst>
              <a:gd name="adj1" fmla="val 81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2" name="Multiply 21"/>
          <p:cNvSpPr/>
          <p:nvPr/>
        </p:nvSpPr>
        <p:spPr>
          <a:xfrm>
            <a:off x="9758084" y="2856541"/>
            <a:ext cx="543142" cy="506015"/>
          </a:xfrm>
          <a:prstGeom prst="mathMultiply">
            <a:avLst>
              <a:gd name="adj1" fmla="val 81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3" name="Multiply 22"/>
          <p:cNvSpPr/>
          <p:nvPr/>
        </p:nvSpPr>
        <p:spPr>
          <a:xfrm>
            <a:off x="4090190" y="2046868"/>
            <a:ext cx="543142" cy="506015"/>
          </a:xfrm>
          <a:prstGeom prst="mathMultiply">
            <a:avLst>
              <a:gd name="adj1" fmla="val 81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4" name="Multiply 23"/>
          <p:cNvSpPr/>
          <p:nvPr/>
        </p:nvSpPr>
        <p:spPr>
          <a:xfrm>
            <a:off x="9835318" y="5743715"/>
            <a:ext cx="543142" cy="506015"/>
          </a:xfrm>
          <a:prstGeom prst="mathMultiply">
            <a:avLst>
              <a:gd name="adj1" fmla="val 81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3589131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7775" y="410355"/>
            <a:ext cx="8068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পূর্ব-বঙ্গ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----- ?</a:t>
            </a:r>
          </a:p>
        </p:txBody>
      </p:sp>
      <p:sp>
        <p:nvSpPr>
          <p:cNvPr id="5" name="Rectangle 4"/>
          <p:cNvSpPr/>
          <p:nvPr/>
        </p:nvSpPr>
        <p:spPr>
          <a:xfrm>
            <a:off x="954500" y="1360237"/>
            <a:ext cx="1487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/>
          </a:p>
        </p:txBody>
      </p:sp>
      <p:sp>
        <p:nvSpPr>
          <p:cNvPr id="6" name="Rectangle 5"/>
          <p:cNvSpPr/>
          <p:nvPr/>
        </p:nvSpPr>
        <p:spPr>
          <a:xfrm>
            <a:off x="6252670" y="1465049"/>
            <a:ext cx="1830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নয়াদিল্লি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4500" y="2416086"/>
            <a:ext cx="2214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পশ্চিমবঙ্গ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/>
          </a:p>
        </p:txBody>
      </p:sp>
      <p:sp>
        <p:nvSpPr>
          <p:cNvPr id="8" name="Rectangle 7"/>
          <p:cNvSpPr/>
          <p:nvPr/>
        </p:nvSpPr>
        <p:spPr>
          <a:xfrm>
            <a:off x="6252670" y="2429993"/>
            <a:ext cx="1459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বিহার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775" y="3345280"/>
            <a:ext cx="9071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পশিমবঙ্গ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---------------?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6642" y="4449633"/>
            <a:ext cx="1487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/>
          </a:p>
        </p:txBody>
      </p:sp>
      <p:sp>
        <p:nvSpPr>
          <p:cNvPr id="11" name="Rectangle 10"/>
          <p:cNvSpPr/>
          <p:nvPr/>
        </p:nvSpPr>
        <p:spPr>
          <a:xfrm>
            <a:off x="5802227" y="4461328"/>
            <a:ext cx="19094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কলকাতা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8784" y="5656833"/>
            <a:ext cx="1763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উড়িষ্যা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/>
          </a:p>
        </p:txBody>
      </p:sp>
      <p:sp>
        <p:nvSpPr>
          <p:cNvPr id="13" name="Rectangle 12"/>
          <p:cNvSpPr/>
          <p:nvPr/>
        </p:nvSpPr>
        <p:spPr>
          <a:xfrm>
            <a:off x="5789912" y="5711355"/>
            <a:ext cx="18549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3862248" y="5644793"/>
            <a:ext cx="543142" cy="506015"/>
          </a:xfrm>
          <a:prstGeom prst="mathMultiply">
            <a:avLst>
              <a:gd name="adj1" fmla="val 81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5" name="Half Frame 14"/>
          <p:cNvSpPr/>
          <p:nvPr/>
        </p:nvSpPr>
        <p:spPr>
          <a:xfrm rot="13240283">
            <a:off x="3956091" y="1136680"/>
            <a:ext cx="355457" cy="6567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3240283">
            <a:off x="9700040" y="4189008"/>
            <a:ext cx="355457" cy="6567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9334626" y="2425401"/>
            <a:ext cx="543142" cy="506015"/>
          </a:xfrm>
          <a:prstGeom prst="mathMultiply">
            <a:avLst>
              <a:gd name="adj1" fmla="val 81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8" name="Multiply 17"/>
          <p:cNvSpPr/>
          <p:nvPr/>
        </p:nvSpPr>
        <p:spPr>
          <a:xfrm>
            <a:off x="3861686" y="2429001"/>
            <a:ext cx="543142" cy="506015"/>
          </a:xfrm>
          <a:prstGeom prst="mathMultiply">
            <a:avLst>
              <a:gd name="adj1" fmla="val 81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9" name="Multiply 18"/>
          <p:cNvSpPr/>
          <p:nvPr/>
        </p:nvSpPr>
        <p:spPr>
          <a:xfrm>
            <a:off x="3743077" y="4531485"/>
            <a:ext cx="543142" cy="506015"/>
          </a:xfrm>
          <a:prstGeom prst="mathMultiply">
            <a:avLst>
              <a:gd name="adj1" fmla="val 81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0" name="Multiply 19"/>
          <p:cNvSpPr/>
          <p:nvPr/>
        </p:nvSpPr>
        <p:spPr>
          <a:xfrm>
            <a:off x="9606197" y="5726990"/>
            <a:ext cx="543142" cy="506015"/>
          </a:xfrm>
          <a:prstGeom prst="mathMultiply">
            <a:avLst>
              <a:gd name="adj1" fmla="val 81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1" name="Multiply 20"/>
          <p:cNvSpPr/>
          <p:nvPr/>
        </p:nvSpPr>
        <p:spPr>
          <a:xfrm>
            <a:off x="9334626" y="1566389"/>
            <a:ext cx="543142" cy="506015"/>
          </a:xfrm>
          <a:prstGeom prst="mathMultiply">
            <a:avLst>
              <a:gd name="adj1" fmla="val 81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3692224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873" y="208231"/>
            <a:ext cx="10529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472" y="1039228"/>
            <a:ext cx="6905056" cy="463697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27430" y="5379956"/>
            <a:ext cx="9301983" cy="12599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বঙ্গভঙ্গের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শাসকদের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যুক্তিসহ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161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66A9C7D0-C983-422C-B897-A0D64C188B4A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3" r="21853"/>
          <a:stretch>
            <a:fillRect/>
          </a:stretch>
        </p:blipFill>
        <p:spPr>
          <a:xfrm>
            <a:off x="3706503" y="137615"/>
            <a:ext cx="4724400" cy="472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3" name="Rectangle 2"/>
          <p:cNvSpPr/>
          <p:nvPr/>
        </p:nvSpPr>
        <p:spPr>
          <a:xfrm>
            <a:off x="2839302" y="5227092"/>
            <a:ext cx="7086600" cy="137160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709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4390563" y="354842"/>
            <a:ext cx="3179929" cy="746283"/>
          </a:xfrm>
          <a:prstGeom prst="plaque">
            <a:avLst/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que 2"/>
          <p:cNvSpPr/>
          <p:nvPr/>
        </p:nvSpPr>
        <p:spPr>
          <a:xfrm>
            <a:off x="6934200" y="4091152"/>
            <a:ext cx="4640974" cy="2534913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/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শ্রেণিঃআলিম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28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28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45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১০/11/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20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খ্রী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laque 3"/>
          <p:cNvSpPr/>
          <p:nvPr/>
        </p:nvSpPr>
        <p:spPr>
          <a:xfrm>
            <a:off x="152400" y="3998791"/>
            <a:ext cx="5339324" cy="2415662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বেলাল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হোসাইন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প্রভাষক-রাষ্ট্রবিজ্ঞান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defRPr/>
            </a:pP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কামরাংগা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সদর-চাঁদপুর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449501" y="1019237"/>
            <a:ext cx="2482356" cy="2979554"/>
            <a:chOff x="8476797" y="1237219"/>
            <a:chExt cx="2463423" cy="29526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76797" y="1237219"/>
              <a:ext cx="2463423" cy="2952644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8476797" y="2053390"/>
              <a:ext cx="2463423" cy="20854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476797" y="3609474"/>
              <a:ext cx="2463423" cy="58038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047748" y="3288632"/>
              <a:ext cx="1347537" cy="1764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28" y="1019236"/>
            <a:ext cx="2341226" cy="280947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81" y="1356632"/>
            <a:ext cx="731220" cy="462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49858" y="316086"/>
            <a:ext cx="11553163" cy="6541914"/>
            <a:chOff x="131494" y="147811"/>
            <a:chExt cx="11553163" cy="654191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94" y="772564"/>
              <a:ext cx="5461093" cy="294502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33767" y="3194365"/>
              <a:ext cx="5461093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ভারতের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গভর্নর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জেনারেল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লর্ড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কার্জন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602" y="3629523"/>
              <a:ext cx="5654721" cy="306020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215602" y="6254696"/>
              <a:ext cx="5654721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আসাম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পূর্ববঙ্গ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প্রদেশের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গভর্নর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জেনারেল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স্যার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ব্যামফিল্ড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ফুলার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5391" y="766748"/>
              <a:ext cx="5229266" cy="285176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455390" y="3167858"/>
              <a:ext cx="5229267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পশ্চিমবঙ্গ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প্রদেশের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গভর্নর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জেনারেল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স্যার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এন্ডূ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ফ্রেজার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805333" y="147811"/>
              <a:ext cx="8475260" cy="589327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এসো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নিচের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ছবিগুলো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মনোযোগ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দেখি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3176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23565" y="4817660"/>
            <a:ext cx="8584441" cy="1514900"/>
          </a:xfrm>
          <a:prstGeom prst="roundRect">
            <a:avLst/>
          </a:prstGeom>
          <a:noFill/>
          <a:ln w="38100"/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১৯০৫ </a:t>
            </a:r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বঙ্গবঙ্গ</a:t>
            </a:r>
            <a:endParaRPr lang="en-SG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37" y="423079"/>
            <a:ext cx="7581898" cy="410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93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5101" y="1732853"/>
            <a:ext cx="9033163" cy="2062103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- -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১৯০৫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বঙ্গভঙ্গ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১৯০৫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বঙ্গভঙ্গের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১৯০৫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বঙ্গভঙ্গের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36116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282" y="600501"/>
            <a:ext cx="10501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১৯০৫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বঙ্গভঙ্গ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131" y="2249789"/>
            <a:ext cx="114577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শতাব্দীর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শুরুতেই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বঙ্গভঙ্গ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রাজনীতিতে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বঙ্গভঙ্গের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উপস্থপিত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১৮৫৩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১৯০৩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১৯০৫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কলিকাতার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নাগপাশ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জনসাধারণের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সলিমুল্লাহ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বৃটিশ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2692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386" y="530172"/>
            <a:ext cx="114577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তাছাড়া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দু,লক্ষ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বর্গমাইল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আঠার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অধ্যষিত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অসুবিধাজনক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প্রেক্ষিতে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সুবিধার্থে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দু,টি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[ক]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ঢাকা,রাজশাহী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পূর্ববঙ্গ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করেন,এই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ব্যামফিল্ড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ফুলারকে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গভর্নর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[খ]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পশ্চিমবঙ্গ,বিহার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উড়িষ্যা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পশ্চিমবঙ্গ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হয়।পশ্চিমবঙ্গ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পশ্চিমবঙ্গ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গভর্নর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ফ্রেজারকে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সলিমুল্লাহর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প্রশাসাকদের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১৯০৫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বঙ্গভঙ্গ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902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256504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ular Callout 2"/>
          <p:cNvSpPr/>
          <p:nvPr/>
        </p:nvSpPr>
        <p:spPr>
          <a:xfrm>
            <a:off x="2048428" y="976763"/>
            <a:ext cx="8095144" cy="842798"/>
          </a:xfrm>
          <a:prstGeom prst="wedgeRoundRectCallout">
            <a:avLst>
              <a:gd name="adj1" fmla="val -21634"/>
              <a:gd name="adj2" fmla="val 68444"/>
              <a:gd name="adj3" fmla="val 16667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840" dirty="0">
                <a:ln w="0"/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নিচের ভিডিওটি মনোযোগ সহকারে দেখি....</a:t>
            </a:r>
            <a:endParaRPr lang="en-US" sz="3840" dirty="0">
              <a:ln w="0"/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18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268</TotalTime>
  <Words>566</Words>
  <Application>Microsoft Office PowerPoint</Application>
  <PresentationFormat>Widescreen</PresentationFormat>
  <Paragraphs>79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 Light</vt:lpstr>
      <vt:lpstr>NikoshBAN</vt:lpstr>
      <vt:lpstr>Vrinda</vt:lpstr>
      <vt:lpstr>Metropolitan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CB</dc:creator>
  <cp:lastModifiedBy>CB</cp:lastModifiedBy>
  <cp:revision>312</cp:revision>
  <dcterms:created xsi:type="dcterms:W3CDTF">2020-11-09T23:41:14Z</dcterms:created>
  <dcterms:modified xsi:type="dcterms:W3CDTF">2020-11-10T11:11:03Z</dcterms:modified>
</cp:coreProperties>
</file>