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9" r:id="rId6"/>
    <p:sldId id="270" r:id="rId7"/>
    <p:sldId id="273" r:id="rId8"/>
    <p:sldId id="271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B3CB3-9292-4571-9CBC-2BF2E9B4D2D0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47EB9-9FB5-4305-B01D-20D7E05ED7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7EB9-9FB5-4305-B01D-20D7E05ED7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7EB9-9FB5-4305-B01D-20D7E05ED7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7EB9-9FB5-4305-B01D-20D7E05ED7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2057400"/>
            <a:ext cx="4724400" cy="3810000"/>
          </a:xfrm>
          <a:prstGeom prst="ellipse">
            <a:avLst/>
          </a:prstGeom>
          <a:ln w="34925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9864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295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 নং দল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ছয়টি বিস্কুট কি ভাবে তিন জনের মধ্যে ভাগ করা যায়?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886200"/>
            <a:ext cx="822960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 নং </a:t>
            </a:r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২=?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381000"/>
            <a:ext cx="2743200" cy="92333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68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0800" y="533400"/>
            <a:ext cx="3597127" cy="1143000"/>
          </a:xfrm>
          <a:solidFill>
            <a:schemeClr val="tx2">
              <a:lumMod val="20000"/>
              <a:lumOff val="80000"/>
            </a:schemeClr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2590799"/>
            <a:ext cx="23622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২=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114800"/>
            <a:ext cx="25146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=  ৪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3434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13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274638"/>
            <a:ext cx="4114800" cy="1143000"/>
          </a:xfrm>
          <a:solidFill>
            <a:schemeClr val="accent2">
              <a:lumMod val="60000"/>
              <a:lumOff val="40000"/>
            </a:schemeClr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1676400"/>
            <a:ext cx="4114800" cy="431168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xmlns="" val="396637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6255" y="1295400"/>
            <a:ext cx="7543800" cy="2457450"/>
          </a:xfrm>
          <a:solidFill>
            <a:schemeClr val="accent3">
              <a:lumMod val="60000"/>
              <a:lumOff val="40000"/>
            </a:schemeClr>
          </a:solidFill>
          <a:ln w="127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মমিনুল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আকরগ্রাম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বিরল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দিনাজপুর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5715000" cy="2570018"/>
          </a:xfrm>
          <a:solidFill>
            <a:srgbClr val="92D050"/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শ্রেণি-৩য়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বিষয়-গণিত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-ভাগ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পাঠ্যাংশঃ২য় শ্রেণির পুন্ররালোচনা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CAPGOEV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942484"/>
            <a:ext cx="2438400" cy="245745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3009900" y="304800"/>
            <a:ext cx="3241964" cy="70788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98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62200" y="274638"/>
            <a:ext cx="4343400" cy="868362"/>
          </a:xfr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282" y="2209800"/>
            <a:ext cx="672491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১৩.১.১ দুই অংকের সংখ্যাকে এক অংকে সংখ্যাদ্বারা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(নামতার সাহায্য ভাগ করতে পারবে)।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27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8123" y="3733800"/>
            <a:ext cx="704698" cy="70156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09600" y="1143000"/>
            <a:ext cx="2170833" cy="21336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248400" y="1066799"/>
            <a:ext cx="2362200" cy="21336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05200" y="838199"/>
            <a:ext cx="2447263" cy="21336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2057400" y="3733800"/>
            <a:ext cx="5105400" cy="3124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3722070">
            <a:off x="2374142" y="3312447"/>
            <a:ext cx="978408" cy="322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4378821" y="3241176"/>
            <a:ext cx="614955" cy="228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8571045">
            <a:off x="6062940" y="3386056"/>
            <a:ext cx="878923" cy="196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8123" y="4686738"/>
            <a:ext cx="704698" cy="701565"/>
          </a:xfrm>
          <a:prstGeom prst="rect">
            <a:avLst/>
          </a:prstGeom>
        </p:spPr>
      </p:pic>
      <p:pic>
        <p:nvPicPr>
          <p:cNvPr id="39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4195" y="5691820"/>
            <a:ext cx="704698" cy="701565"/>
          </a:xfrm>
          <a:prstGeom prst="rect">
            <a:avLst/>
          </a:prstGeom>
        </p:spPr>
      </p:pic>
      <p:pic>
        <p:nvPicPr>
          <p:cNvPr id="4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3753" y="5533695"/>
            <a:ext cx="704698" cy="701565"/>
          </a:xfrm>
          <a:prstGeom prst="rect">
            <a:avLst/>
          </a:prstGeom>
        </p:spPr>
      </p:pic>
      <p:pic>
        <p:nvPicPr>
          <p:cNvPr id="41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8502" y="4902272"/>
            <a:ext cx="704698" cy="701565"/>
          </a:xfrm>
          <a:prstGeom prst="rect">
            <a:avLst/>
          </a:prstGeom>
        </p:spPr>
      </p:pic>
      <p:pic>
        <p:nvPicPr>
          <p:cNvPr id="4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3753" y="4142650"/>
            <a:ext cx="704698" cy="701565"/>
          </a:xfrm>
          <a:prstGeom prst="rect">
            <a:avLst/>
          </a:prstGeom>
        </p:spPr>
      </p:pic>
      <p:pic>
        <p:nvPicPr>
          <p:cNvPr id="4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8839" y="5565445"/>
            <a:ext cx="704698" cy="701565"/>
          </a:xfrm>
          <a:prstGeom prst="rect">
            <a:avLst/>
          </a:prstGeom>
        </p:spPr>
      </p:pic>
      <p:pic>
        <p:nvPicPr>
          <p:cNvPr id="4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4876800"/>
            <a:ext cx="704698" cy="701565"/>
          </a:xfrm>
          <a:prstGeom prst="rect">
            <a:avLst/>
          </a:prstGeom>
        </p:spPr>
      </p:pic>
      <p:pic>
        <p:nvPicPr>
          <p:cNvPr id="4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8839" y="4084583"/>
            <a:ext cx="704698" cy="70156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05200" y="0"/>
            <a:ext cx="1981200" cy="64633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ভাগ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4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225 -0.3111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08334 -0.2888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18334 -0.3777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-1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09688 -0.4844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-2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0834 -0.4555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22188 -0.4659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-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1.48148E-6 L -0.27708 -0.4960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0" y="-2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08681 -0.6432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3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24375 -0.6247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3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 animBg="1"/>
      <p:bldP spid="24" grpId="0" animBg="1"/>
      <p:bldP spid="2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447800" y="1371600"/>
            <a:ext cx="62484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kmla - Copy.jpg"/>
          <p:cNvPicPr>
            <a:picLocks noChangeAspect="1"/>
          </p:cNvPicPr>
          <p:nvPr/>
        </p:nvPicPr>
        <p:blipFill>
          <a:blip r:embed="rId2" cstate="print"/>
          <a:srcRect l="6250" r="18831"/>
          <a:stretch>
            <a:fillRect/>
          </a:stretch>
        </p:blipFill>
        <p:spPr>
          <a:xfrm>
            <a:off x="5562600" y="2819400"/>
            <a:ext cx="685800" cy="688779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457200" y="5410200"/>
            <a:ext cx="21336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895600" y="5257800"/>
            <a:ext cx="1905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105400" y="5105400"/>
            <a:ext cx="19050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7162800" y="4953000"/>
            <a:ext cx="1752600" cy="1905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10400" y="3733800"/>
            <a:ext cx="914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410200" y="4191000"/>
            <a:ext cx="304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0"/>
          </p:cNvCxnSpPr>
          <p:nvPr/>
        </p:nvCxnSpPr>
        <p:spPr>
          <a:xfrm flipH="1">
            <a:off x="3848100" y="4191000"/>
            <a:ext cx="2667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1600200" y="3886200"/>
            <a:ext cx="609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kmla - Copy.jpg"/>
          <p:cNvPicPr>
            <a:picLocks noChangeAspect="1"/>
          </p:cNvPicPr>
          <p:nvPr/>
        </p:nvPicPr>
        <p:blipFill>
          <a:blip r:embed="rId2" cstate="print"/>
          <a:srcRect l="6250" r="18831"/>
          <a:stretch>
            <a:fillRect/>
          </a:stretch>
        </p:blipFill>
        <p:spPr>
          <a:xfrm>
            <a:off x="4724400" y="2819400"/>
            <a:ext cx="685800" cy="688779"/>
          </a:xfrm>
          <a:prstGeom prst="rect">
            <a:avLst/>
          </a:prstGeom>
        </p:spPr>
      </p:pic>
      <p:pic>
        <p:nvPicPr>
          <p:cNvPr id="26" name="Picture 25" descr="kmla - Copy.jpg"/>
          <p:cNvPicPr>
            <a:picLocks noChangeAspect="1"/>
          </p:cNvPicPr>
          <p:nvPr/>
        </p:nvPicPr>
        <p:blipFill>
          <a:blip r:embed="rId2" cstate="print"/>
          <a:srcRect l="6250" r="18831"/>
          <a:stretch>
            <a:fillRect/>
          </a:stretch>
        </p:blipFill>
        <p:spPr>
          <a:xfrm>
            <a:off x="3886200" y="2819400"/>
            <a:ext cx="685800" cy="688779"/>
          </a:xfrm>
          <a:prstGeom prst="rect">
            <a:avLst/>
          </a:prstGeom>
        </p:spPr>
      </p:pic>
      <p:pic>
        <p:nvPicPr>
          <p:cNvPr id="27" name="Picture 26" descr="kmla - Copy.jpg"/>
          <p:cNvPicPr>
            <a:picLocks noChangeAspect="1"/>
          </p:cNvPicPr>
          <p:nvPr/>
        </p:nvPicPr>
        <p:blipFill>
          <a:blip r:embed="rId2" cstate="print"/>
          <a:srcRect l="6250" r="18831"/>
          <a:stretch>
            <a:fillRect/>
          </a:stretch>
        </p:blipFill>
        <p:spPr>
          <a:xfrm>
            <a:off x="3048000" y="2819400"/>
            <a:ext cx="685800" cy="688779"/>
          </a:xfrm>
          <a:prstGeom prst="rect">
            <a:avLst/>
          </a:prstGeom>
        </p:spPr>
      </p:pic>
      <p:pic>
        <p:nvPicPr>
          <p:cNvPr id="28" name="Picture 27" descr="kmla - Copy.jpg"/>
          <p:cNvPicPr>
            <a:picLocks noChangeAspect="1"/>
          </p:cNvPicPr>
          <p:nvPr/>
        </p:nvPicPr>
        <p:blipFill>
          <a:blip r:embed="rId2" cstate="print"/>
          <a:srcRect l="6250" r="18831"/>
          <a:stretch>
            <a:fillRect/>
          </a:stretch>
        </p:blipFill>
        <p:spPr>
          <a:xfrm>
            <a:off x="5562600" y="1981200"/>
            <a:ext cx="685800" cy="688779"/>
          </a:xfrm>
          <a:prstGeom prst="rect">
            <a:avLst/>
          </a:prstGeom>
        </p:spPr>
      </p:pic>
      <p:pic>
        <p:nvPicPr>
          <p:cNvPr id="29" name="Picture 28" descr="kmla - Copy.jpg"/>
          <p:cNvPicPr>
            <a:picLocks noChangeAspect="1"/>
          </p:cNvPicPr>
          <p:nvPr/>
        </p:nvPicPr>
        <p:blipFill>
          <a:blip r:embed="rId2" cstate="print"/>
          <a:srcRect l="6250" r="18831"/>
          <a:stretch>
            <a:fillRect/>
          </a:stretch>
        </p:blipFill>
        <p:spPr>
          <a:xfrm>
            <a:off x="4724400" y="1981200"/>
            <a:ext cx="685800" cy="688779"/>
          </a:xfrm>
          <a:prstGeom prst="rect">
            <a:avLst/>
          </a:prstGeom>
        </p:spPr>
      </p:pic>
      <p:pic>
        <p:nvPicPr>
          <p:cNvPr id="32" name="Picture 31" descr="kmla - Copy.jpg"/>
          <p:cNvPicPr>
            <a:picLocks noChangeAspect="1"/>
          </p:cNvPicPr>
          <p:nvPr/>
        </p:nvPicPr>
        <p:blipFill>
          <a:blip r:embed="rId2" cstate="print"/>
          <a:srcRect l="6250" r="18831"/>
          <a:stretch>
            <a:fillRect/>
          </a:stretch>
        </p:blipFill>
        <p:spPr>
          <a:xfrm>
            <a:off x="3886200" y="1981200"/>
            <a:ext cx="685800" cy="688779"/>
          </a:xfrm>
          <a:prstGeom prst="rect">
            <a:avLst/>
          </a:prstGeom>
        </p:spPr>
      </p:pic>
      <p:pic>
        <p:nvPicPr>
          <p:cNvPr id="33" name="Picture 32" descr="kmla - Copy.jpg"/>
          <p:cNvPicPr>
            <a:picLocks noChangeAspect="1"/>
          </p:cNvPicPr>
          <p:nvPr/>
        </p:nvPicPr>
        <p:blipFill>
          <a:blip r:embed="rId2" cstate="print"/>
          <a:srcRect l="6250" r="18831"/>
          <a:stretch>
            <a:fillRect/>
          </a:stretch>
        </p:blipFill>
        <p:spPr>
          <a:xfrm>
            <a:off x="3048000" y="1981200"/>
            <a:ext cx="685800" cy="688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0" grpId="0" animBg="1"/>
      <p:bldP spid="31" grpId="0" animBg="1"/>
      <p:bldP spid="35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28600"/>
            <a:ext cx="5562600" cy="1371600"/>
          </a:xfrm>
          <a:solidFill>
            <a:schemeClr val="bg2">
              <a:lumMod val="75000"/>
            </a:schemeClr>
          </a:solidFill>
          <a:ln w="1905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বাস্তব উপকরণ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905000"/>
            <a:ext cx="5367175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১৫টি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মারবেল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৫ জন কে সমান ভাগ করে   দিব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802559"/>
            <a:ext cx="762000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15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3810000"/>
            <a:ext cx="449162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1" y="3810000"/>
            <a:ext cx="685799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702314"/>
            <a:ext cx="1219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ভাজ্য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4702314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ভাজক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37700" y="4702314"/>
            <a:ext cx="1377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ভাগফল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3810000"/>
            <a:ext cx="465192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/>
              <a:t>÷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3886200"/>
            <a:ext cx="53572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3600" dirty="0" smtClean="0"/>
              <a:t>=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3878759"/>
            <a:ext cx="762000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15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0400" y="3886200"/>
            <a:ext cx="449162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3886200"/>
            <a:ext cx="465192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/>
              <a:t>÷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2895600"/>
            <a:ext cx="45720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প্রতেকে কয়টি করে পেল?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590800"/>
            <a:ext cx="1828800" cy="1446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15÷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৫=  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572000"/>
            <a:ext cx="1219199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ভাজ্য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4572000"/>
            <a:ext cx="15240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ভাজক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4572000"/>
            <a:ext cx="13773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ভাগফল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2030546">
            <a:off x="1554883" y="3174688"/>
            <a:ext cx="125300" cy="1503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0346859" flipH="1">
            <a:off x="2899115" y="3374868"/>
            <a:ext cx="161093" cy="12174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4419601" y="3426444"/>
            <a:ext cx="152399" cy="12979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14800" y="2514600"/>
            <a:ext cx="502061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3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791200" cy="1249362"/>
          </a:xfrm>
          <a:solidFill>
            <a:schemeClr val="bg2"/>
          </a:solidFill>
          <a:ln w="381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প্রক্রিয়া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3657600"/>
            <a:ext cx="15600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ভাগ চিহ্ন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905000"/>
            <a:ext cx="607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12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182880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÷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944469"/>
            <a:ext cx="344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৬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1981200"/>
            <a:ext cx="538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 smtClean="0"/>
              <a:t> </a:t>
            </a:r>
            <a:r>
              <a:rPr lang="bn-BD" sz="3200" dirty="0" smtClean="0"/>
              <a:t>=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1905000"/>
            <a:ext cx="4379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5616714"/>
            <a:ext cx="17972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সমান চিহ্ন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5725180"/>
            <a:ext cx="611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=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37338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  </a:t>
            </a:r>
            <a:r>
              <a:rPr lang="en-US" sz="4000" dirty="0" smtClean="0"/>
              <a:t>÷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9" grpId="0"/>
      <p:bldP spid="10" grpId="0"/>
      <p:bldP spid="11" grpId="0"/>
      <p:bldP spid="12" grpId="0"/>
      <p:bldP spid="14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5638800" cy="114300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পৃষ্ঠাঃ৬১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2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113</Words>
  <Application>Microsoft Office PowerPoint</Application>
  <PresentationFormat>On-screen Show (4:3)</PresentationFormat>
  <Paragraphs>54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শুভেচ্ছা</vt:lpstr>
      <vt:lpstr>মোঃ মমিনুল ইসলাম  সহকারি শিক্ষক আকরগ্রাম সরকারি প্রাথমিক বিদ্যালয় বিরল,  দিনাজপুর</vt:lpstr>
      <vt:lpstr>শিখন ফল</vt:lpstr>
      <vt:lpstr>Slide 4</vt:lpstr>
      <vt:lpstr>Slide 5</vt:lpstr>
      <vt:lpstr>বাস্তব উপকরণ </vt:lpstr>
      <vt:lpstr>Slide 7</vt:lpstr>
      <vt:lpstr>প্রক্রিয়া প্রতীক </vt:lpstr>
      <vt:lpstr>পৃষ্ঠাঃ৬১</vt:lpstr>
      <vt:lpstr>১ নং দল: ছয়টি বিস্কুট কি ভাবে তিন জনের মধ্যে ভাগ করা যায়?</vt:lpstr>
      <vt:lpstr>মূল্যায়ন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PTI-Dinaj</dc:creator>
  <cp:lastModifiedBy>User</cp:lastModifiedBy>
  <cp:revision>108</cp:revision>
  <dcterms:created xsi:type="dcterms:W3CDTF">2006-08-16T00:00:00Z</dcterms:created>
  <dcterms:modified xsi:type="dcterms:W3CDTF">2020-11-10T12:40:08Z</dcterms:modified>
</cp:coreProperties>
</file>