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83" r:id="rId7"/>
    <p:sldId id="262" r:id="rId8"/>
    <p:sldId id="263" r:id="rId9"/>
    <p:sldId id="264" r:id="rId10"/>
    <p:sldId id="265" r:id="rId11"/>
    <p:sldId id="287" r:id="rId12"/>
    <p:sldId id="28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6" r:id="rId28"/>
    <p:sldId id="282" r:id="rId29"/>
    <p:sldId id="284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06CA8-9210-4306-A88B-BD696D4EBB06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45F2F-DD31-4C26-A3C3-B703556BD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654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45F2F-DD31-4C26-A3C3-B703556BD8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885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45F2F-DD31-4C26-A3C3-B703556BD8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5848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45F2F-DD31-4C26-A3C3-B703556BD8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659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45F2F-DD31-4C26-A3C3-B703556BD8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20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ulbuli8012@gmail.com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5334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GB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GB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TAREK\Pictures\New folder\Camera Roll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7483929" cy="419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2192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8906" y="1553572"/>
            <a:ext cx="1558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শ্যাম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বনানী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9620" y="1799793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906" y="4432012"/>
            <a:ext cx="1558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9620" y="4185791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394" y="1183496"/>
            <a:ext cx="2731020" cy="18173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63" r="-1754" b="12276"/>
          <a:stretch/>
        </p:blipFill>
        <p:spPr>
          <a:xfrm>
            <a:off x="3074665" y="4158219"/>
            <a:ext cx="2982478" cy="16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69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553200"/>
          </a:xfrm>
          <a:prstGeom prst="frame">
            <a:avLst>
              <a:gd name="adj1" fmla="val 173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38400" y="457200"/>
            <a:ext cx="3697402" cy="8649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343400"/>
            <a:ext cx="76200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সহিষ্ণুতা, শ্যাম বনানী দিয়ে দুটি বাক্য রচনা কর । 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90922_110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676400"/>
            <a:ext cx="3906982" cy="2374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28600" y="152400"/>
            <a:ext cx="8686800" cy="6477000"/>
          </a:xfrm>
          <a:prstGeom prst="frame">
            <a:avLst>
              <a:gd name="adj1" fmla="val 154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1828800" y="609600"/>
            <a:ext cx="1447800" cy="7620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0320_124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524000"/>
            <a:ext cx="35814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Down Arrow Callout 4"/>
          <p:cNvSpPr/>
          <p:nvPr/>
        </p:nvSpPr>
        <p:spPr>
          <a:xfrm rot="10800000" flipV="1">
            <a:off x="6019800" y="609600"/>
            <a:ext cx="1447800" cy="8382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:\DIGITAL CONTENT RELATED\MODEL CONTENT FINAL\DSC061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524000"/>
            <a:ext cx="3505199" cy="2863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TAREK\Pictures\download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7588175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95400" y="2667000"/>
            <a:ext cx="68580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457200"/>
            <a:ext cx="3875970" cy="705134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কবিতার </a:t>
            </a:r>
            <a:r>
              <a:rPr lang="bn-IN" sz="3200" b="1" dirty="0" smtClean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 </a:t>
            </a:r>
            <a:r>
              <a:rPr lang="bn-IN" sz="3200" b="1" dirty="0">
                <a:ln w="1905">
                  <a:solidFill>
                    <a:srgbClr val="00B05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আলোচনা </a:t>
            </a:r>
            <a:endParaRPr lang="en-US" sz="3200" b="1" dirty="0">
              <a:ln w="1905">
                <a:solidFill>
                  <a:srgbClr val="00B05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1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2895600"/>
            <a:ext cx="6991349" cy="11572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5" name="Picture 3" descr="C:\Users\TAREK\Pictures\download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7467600" cy="5286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752600" y="990600"/>
            <a:ext cx="495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7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TAREK\Pictures\download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6629400" cy="4411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90600" y="1752600"/>
            <a:ext cx="64770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শিখায়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মৌন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98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TAREK\Pictures\images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"/>
            <a:ext cx="6526967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0" y="1828800"/>
            <a:ext cx="5943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উপদেশে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দিল-খোলা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7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TAREK\Pictures\download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183582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0" y="1600200"/>
            <a:ext cx="54864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তেজে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জ্বলতে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61728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" y="110997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TAREK\Pictures\download 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68580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1524000"/>
            <a:ext cx="5715000" cy="153828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শিখালো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হাসতে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মিঠে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03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49856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:\Users\TAREK\Pictures\download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70866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47800" y="2133600"/>
            <a:ext cx="5791200" cy="14408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ইঙ্গিতে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শিখায়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রত্ন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আকর</a:t>
            </a:r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17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                   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800600" y="3465073"/>
            <a:ext cx="228600" cy="2376725"/>
            <a:chOff x="6093329" y="3954802"/>
            <a:chExt cx="252056" cy="237672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6219356" y="3954802"/>
              <a:ext cx="0" cy="2376725"/>
            </a:xfrm>
            <a:prstGeom prst="straightConnector1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 flipH="1">
              <a:off x="6093329" y="4314359"/>
              <a:ext cx="7021" cy="1675604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6338363" y="4314359"/>
              <a:ext cx="7022" cy="1653623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</a:ln>
            <a:effectLst/>
          </p:spPr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1143000"/>
            <a:ext cx="1935480" cy="2306002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4038600" y="381000"/>
            <a:ext cx="2270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14" name="Picture 2" descr="C:\Users\TAREK\Pictures\91299446_696052874473715_5163550738567135232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066800"/>
            <a:ext cx="2939142" cy="2306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657225" y="3533775"/>
            <a:ext cx="4038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মোছাঃ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বুলবুলি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আকতার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SutonnyMJ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ডেমোনেস্টেটর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SutonnyMJ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শিবগঞ্জ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পাইলট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বালিকা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উচ্চ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বিদ্যালয়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শিবগঞ্জ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বগুড়া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SutonnyMJ" pitchFamily="2" charset="0"/>
                <a:cs typeface="NikoshBAN" pitchFamily="2" charset="0"/>
              </a:rPr>
              <a:t> ।</a:t>
            </a:r>
            <a:endParaRPr lang="bn-IN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SutonnyMJ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Gmail: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5"/>
              </a:rPr>
              <a:t>bulbuli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8012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5"/>
              </a:rPr>
              <a:t>@gmail.com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০১৭০৫-১৫৫৮৬৯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3733800"/>
            <a:ext cx="3733800" cy="255454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শ্রেণিঃসপ্তম 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৩১/১০/২০২০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5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5" grpId="0" build="p"/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:\Users\TAREK\Pictures\images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"/>
            <a:ext cx="6553200" cy="4360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57400" y="2438400"/>
            <a:ext cx="5715000" cy="15382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বেগে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8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" y="140208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:\Users\TAREK\Pictures\images 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6835719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95400" y="2286000"/>
            <a:ext cx="5715000" cy="15382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সহিষ্ণুতা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14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6888" y="19812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381000"/>
            <a:ext cx="7409688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743200"/>
            <a:ext cx="5943600" cy="15382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পাষাণ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দীক্ষা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22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C:\Users\TAREK\Pictures\download (2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57200"/>
            <a:ext cx="646722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47800" y="1600200"/>
            <a:ext cx="5715000" cy="15382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ঝরণা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জাগালো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প্রাণে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3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:\Users\TAREK\Pictures\download (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70866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00200" y="1295400"/>
            <a:ext cx="5334000" cy="153828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শ্যাম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বনানী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সরসতা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ভিক্ষা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48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533400"/>
            <a:ext cx="6781800" cy="438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71600" y="1600200"/>
            <a:ext cx="5943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বিশ্ব-জোড়া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পাঠাশালা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57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C:\Users\TAREK\Pictures\download 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4260028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5" name="Picture 3" descr="C:\Users\TAREK\Pictures\download (2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609600"/>
            <a:ext cx="36576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52600" y="1676400"/>
            <a:ext cx="6324600" cy="15382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যে-সব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29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" y="152400"/>
            <a:ext cx="8839200" cy="6477000"/>
          </a:xfrm>
          <a:prstGeom prst="frame">
            <a:avLst>
              <a:gd name="adj1" fmla="val 154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62200" y="609600"/>
            <a:ext cx="4038600" cy="1021523"/>
          </a:xfrm>
          <a:prstGeom prst="round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1" y="2590800"/>
            <a:ext cx="79248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6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b="1" u="sng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মাটি কিভাবে সহিষ্ণুতার শিক্ষা দেয় </a:t>
            </a:r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</a:t>
            </a:r>
            <a:r>
              <a:rPr lang="en-US" sz="36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36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b="1" u="sng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মানবিক ও নৈতিক শিক্ষা লাভের সবচেয়ে বড় সহায়ক শক্তি প্রকৃতি কেন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9154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228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066800"/>
            <a:ext cx="8763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পৃথিবীর বিরাট খাতায়-ব্যাখ্যা কর ? 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মৌন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বুঝিয়েছেন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বিশ্ব-জোড়া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পাঠাশালা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 কিভাবে আমাদের আপন তেজে জ্বলতে শেখায় ?</a:t>
            </a:r>
          </a:p>
          <a:p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711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28600" y="304800"/>
            <a:ext cx="8686800" cy="6248400"/>
          </a:xfrm>
          <a:prstGeom prst="frame">
            <a:avLst>
              <a:gd name="adj1" fmla="val 207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52600" y="533400"/>
            <a:ext cx="5321488" cy="93222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5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8" name="Picture 2" descr="C:\Users\TAREK\Pictures\download (2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00200"/>
            <a:ext cx="4354286" cy="2438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4267200"/>
            <a:ext cx="77724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জন্য কল্যাণকর গুণসমহের একটি তালিকা প্রস্তুত করে নিয়ে আসবে </a:t>
            </a:r>
          </a:p>
          <a:p>
            <a:pPr algn="ctr"/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TAREK\Pictures\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14600"/>
            <a:ext cx="5824847" cy="2743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7" name="Round Diagonal Corner Rectangle 6"/>
          <p:cNvSpPr/>
          <p:nvPr/>
        </p:nvSpPr>
        <p:spPr>
          <a:xfrm>
            <a:off x="2286000" y="838200"/>
            <a:ext cx="4724400" cy="1295400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83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3810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 descr="C:\Users\TAREK\Pictures\New folder\Camera Roll\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9" y="1447800"/>
            <a:ext cx="6657675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937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" y="152400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304800"/>
            <a:ext cx="19078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295400"/>
            <a:ext cx="7696200" cy="5693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/>
            <a:r>
              <a:rPr lang="bn-BD" sz="4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 smtClean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/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প্রকৃতি আমাদেরকে কীভাবে শিক্ষা দেয় সে সম্পর্কে জানতে পারবে ।</a:t>
            </a:r>
          </a:p>
          <a:p>
            <a:pPr marL="685800" indent="-685800"/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যথাযথ মানবীয় গুণাবলী অর্জনে জ্ঞান লাভ করবে । </a:t>
            </a:r>
            <a:endParaRPr lang="bn-BD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75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771352" y="420514"/>
            <a:ext cx="2691985" cy="1447303"/>
            <a:chOff x="6069526" y="483676"/>
            <a:chExt cx="2691985" cy="1447303"/>
          </a:xfrm>
        </p:grpSpPr>
        <p:sp>
          <p:nvSpPr>
            <p:cNvPr id="20" name="Rectangle 19"/>
            <p:cNvSpPr/>
            <p:nvPr/>
          </p:nvSpPr>
          <p:spPr>
            <a:xfrm>
              <a:off x="6069526" y="483676"/>
              <a:ext cx="2691985" cy="14473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6069526" y="483676"/>
              <a:ext cx="2691985" cy="1447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771352" y="4651538"/>
            <a:ext cx="2691985" cy="144730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oup 21"/>
          <p:cNvGrpSpPr/>
          <p:nvPr/>
        </p:nvGrpSpPr>
        <p:grpSpPr>
          <a:xfrm>
            <a:off x="5952614" y="572914"/>
            <a:ext cx="2691985" cy="1447303"/>
            <a:chOff x="6069526" y="483676"/>
            <a:chExt cx="2691985" cy="1447303"/>
          </a:xfrm>
        </p:grpSpPr>
        <p:sp>
          <p:nvSpPr>
            <p:cNvPr id="36" name="Rectangle 35"/>
            <p:cNvSpPr/>
            <p:nvPr/>
          </p:nvSpPr>
          <p:spPr>
            <a:xfrm>
              <a:off x="6069526" y="483676"/>
              <a:ext cx="2691985" cy="144730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6069526" y="483676"/>
              <a:ext cx="2691985" cy="1447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952614" y="4803938"/>
            <a:ext cx="2691985" cy="144730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Frame 45"/>
          <p:cNvSpPr/>
          <p:nvPr/>
        </p:nvSpPr>
        <p:spPr>
          <a:xfrm>
            <a:off x="152400" y="152400"/>
            <a:ext cx="8763000" cy="6553200"/>
          </a:xfrm>
          <a:prstGeom prst="frame">
            <a:avLst>
              <a:gd name="adj1" fmla="val 112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81000" y="457200"/>
            <a:ext cx="2133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TAREK\Pictures\download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438400"/>
            <a:ext cx="2143125" cy="214312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48" name="Rectangle 47"/>
          <p:cNvSpPr/>
          <p:nvPr/>
        </p:nvSpPr>
        <p:spPr>
          <a:xfrm>
            <a:off x="3581400" y="3810000"/>
            <a:ext cx="1676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সুনির্মল বসু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352800" y="609600"/>
            <a:ext cx="2590800" cy="1447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জন্মঃ১৯০২ সালের ২০ জুলাই ভারতের বিহার </a:t>
            </a:r>
          </a:p>
          <a:p>
            <a:pPr algn="ctr"/>
            <a:r>
              <a:rPr lang="bn-I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পৈতৃক নিবাস বিক্রমপুর(মুন্সিগঞ্জ ) ঢাকা  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276600" y="4953000"/>
            <a:ext cx="2362200" cy="137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মৃত্যুঃ ১৯৫৭ সালের ২৫ ফেব্রুয়ারি কলকাতায় । </a:t>
            </a:r>
            <a:r>
              <a:rPr lang="bn-I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38200" y="2514600"/>
            <a:ext cx="1828800" cy="1524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030A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পিতার নামঃ গিরিশচন্দ্র বসু  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19800" y="2362200"/>
            <a:ext cx="1905000" cy="16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মাতার নামঃ বিপ্লবী মনোরঞ্জন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019800" y="4876800"/>
            <a:ext cx="2133600" cy="1371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 পুরষ্কারঃ ভুবনেশ্বরী পদক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14400" y="4876800"/>
            <a:ext cx="1905000" cy="1295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পেশাঃ কবি</a:t>
            </a:r>
            <a:r>
              <a:rPr lang="bn-IN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91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allAtOnce" animBg="1"/>
      <p:bldP spid="48" grpId="0" build="allAtOnce"/>
      <p:bldP spid="49" grpId="0" build="p" animBg="1"/>
      <p:bldP spid="50" grpId="0" build="p" animBg="1"/>
      <p:bldP spid="51" grpId="0" build="allAtOnce" animBg="1"/>
      <p:bldP spid="52" grpId="0" build="p" animBg="1"/>
      <p:bldP spid="53" grpId="0" build="allAtOnce" animBg="1"/>
      <p:bldP spid="5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28600" y="152400"/>
            <a:ext cx="8686800" cy="6477000"/>
          </a:xfrm>
          <a:prstGeom prst="frame">
            <a:avLst>
              <a:gd name="adj1" fmla="val 142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3505200" y="457200"/>
            <a:ext cx="1905000" cy="533400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 কর্মঃ-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TAREK\Picture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1790700" cy="2562225"/>
          </a:xfrm>
          <a:prstGeom prst="rect">
            <a:avLst/>
          </a:prstGeom>
          <a:noFill/>
        </p:spPr>
      </p:pic>
      <p:pic>
        <p:nvPicPr>
          <p:cNvPr id="3075" name="Picture 3" descr="C:\Users\TAREK\Pictures\images (1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295401"/>
            <a:ext cx="1752600" cy="2438400"/>
          </a:xfrm>
          <a:prstGeom prst="rect">
            <a:avLst/>
          </a:prstGeom>
          <a:noFill/>
        </p:spPr>
      </p:pic>
      <p:pic>
        <p:nvPicPr>
          <p:cNvPr id="3076" name="Picture 4" descr="C:\Users\TAREK\Pictures\images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295400"/>
            <a:ext cx="1685925" cy="2438400"/>
          </a:xfrm>
          <a:prstGeom prst="rect">
            <a:avLst/>
          </a:prstGeom>
          <a:noFill/>
        </p:spPr>
      </p:pic>
      <p:pic>
        <p:nvPicPr>
          <p:cNvPr id="3077" name="Picture 5" descr="C:\Users\TAREK\Pictures\images (1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1295401"/>
            <a:ext cx="1714500" cy="2362200"/>
          </a:xfrm>
          <a:prstGeom prst="rect">
            <a:avLst/>
          </a:prstGeom>
          <a:noFill/>
        </p:spPr>
      </p:pic>
      <p:pic>
        <p:nvPicPr>
          <p:cNvPr id="3078" name="Picture 6" descr="C:\Users\TAREK\Pictures\images (1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114800"/>
            <a:ext cx="2143125" cy="2143125"/>
          </a:xfrm>
          <a:prstGeom prst="rect">
            <a:avLst/>
          </a:prstGeom>
          <a:noFill/>
        </p:spPr>
      </p:pic>
      <p:pic>
        <p:nvPicPr>
          <p:cNvPr id="3079" name="Picture 7" descr="C:\Users\TAREK\Pictures\images (16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038600"/>
            <a:ext cx="1838325" cy="2209799"/>
          </a:xfrm>
          <a:prstGeom prst="rect">
            <a:avLst/>
          </a:prstGeom>
          <a:noFill/>
        </p:spPr>
      </p:pic>
      <p:pic>
        <p:nvPicPr>
          <p:cNvPr id="3080" name="Picture 8" descr="C:\Users\TAREK\Pictures\images (14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05400" y="4038600"/>
            <a:ext cx="246697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55448"/>
            <a:ext cx="87630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81940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সুনির্মল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বসু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কোথায় জন্মগ্রহণ করেন ?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২. সুনির্মল বসুর পিতা ও মাতার নাম কী ? 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সুনির্মল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বসু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ছিলেন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সুনির্মল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বসু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89874" r="-33695" b="15949"/>
          <a:stretch/>
        </p:blipFill>
        <p:spPr>
          <a:xfrm>
            <a:off x="3200400" y="0"/>
            <a:ext cx="1927479" cy="22875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304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13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8534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38200" y="1905000"/>
            <a:ext cx="1981200" cy="7619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দিল-খোলা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1752600"/>
            <a:ext cx="195276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মনখোলা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মুক্তমন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143000" y="4648200"/>
            <a:ext cx="1981200" cy="6857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মন্ত্রণা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304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4600" y="4495800"/>
            <a:ext cx="2438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উপদেশ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যুক্তি-পরামর্শ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প্রেরণা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1676400"/>
            <a:ext cx="2802064" cy="1524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230" r="1840"/>
          <a:stretch/>
        </p:blipFill>
        <p:spPr>
          <a:xfrm>
            <a:off x="3209066" y="3991765"/>
            <a:ext cx="2802065" cy="2379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5129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p" animBg="1"/>
      <p:bldP spid="9" grpId="0" build="allAtOnce" animBg="1"/>
      <p:bldP spid="2" grpId="0" build="allAtOnce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458200" cy="632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3532" y="1988751"/>
            <a:ext cx="1761068" cy="6782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সহিষ্ণুতা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143000" y="4724400"/>
            <a:ext cx="1437880" cy="6950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পাষাণ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828800"/>
            <a:ext cx="1655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সহ্য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4724400"/>
            <a:ext cx="1578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4267200"/>
            <a:ext cx="2921000" cy="19811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447800"/>
            <a:ext cx="2794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63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  <p:bldP spid="8" grpId="0" build="p"/>
      <p:bldP spid="9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341</Words>
  <Application>Microsoft Office PowerPoint</Application>
  <PresentationFormat>On-screen Show (4:3)</PresentationFormat>
  <Paragraphs>92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TAREK</cp:lastModifiedBy>
  <cp:revision>55</cp:revision>
  <dcterms:created xsi:type="dcterms:W3CDTF">2006-08-16T00:00:00Z</dcterms:created>
  <dcterms:modified xsi:type="dcterms:W3CDTF">2020-11-10T01:11:49Z</dcterms:modified>
</cp:coreProperties>
</file>