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735" r:id="rId2"/>
  </p:sldMasterIdLst>
  <p:notesMasterIdLst>
    <p:notesMasterId r:id="rId29"/>
  </p:notesMasterIdLst>
  <p:sldIdLst>
    <p:sldId id="257" r:id="rId3"/>
    <p:sldId id="259" r:id="rId4"/>
    <p:sldId id="261" r:id="rId5"/>
    <p:sldId id="281" r:id="rId6"/>
    <p:sldId id="262" r:id="rId7"/>
    <p:sldId id="263" r:id="rId8"/>
    <p:sldId id="264" r:id="rId9"/>
    <p:sldId id="286" r:id="rId10"/>
    <p:sldId id="282" r:id="rId11"/>
    <p:sldId id="265" r:id="rId12"/>
    <p:sldId id="283" r:id="rId13"/>
    <p:sldId id="284" r:id="rId14"/>
    <p:sldId id="285" r:id="rId15"/>
    <p:sldId id="266" r:id="rId16"/>
    <p:sldId id="280" r:id="rId17"/>
    <p:sldId id="267" r:id="rId18"/>
    <p:sldId id="268" r:id="rId19"/>
    <p:sldId id="269" r:id="rId20"/>
    <p:sldId id="270" r:id="rId21"/>
    <p:sldId id="271" r:id="rId22"/>
    <p:sldId id="272" r:id="rId23"/>
    <p:sldId id="274" r:id="rId24"/>
    <p:sldId id="279" r:id="rId25"/>
    <p:sldId id="276" r:id="rId26"/>
    <p:sldId id="277" r:id="rId27"/>
    <p:sldId id="278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21" autoAdjust="0"/>
    <p:restoredTop sz="94660"/>
  </p:normalViewPr>
  <p:slideViewPr>
    <p:cSldViewPr snapToGrid="0">
      <p:cViewPr varScale="1">
        <p:scale>
          <a:sx n="74" d="100"/>
          <a:sy n="74" d="100"/>
        </p:scale>
        <p:origin x="36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 /><Relationship Id="rId13" Type="http://schemas.openxmlformats.org/officeDocument/2006/relationships/slide" Target="slides/slide11.xml" /><Relationship Id="rId18" Type="http://schemas.openxmlformats.org/officeDocument/2006/relationships/slide" Target="slides/slide16.xml" /><Relationship Id="rId26" Type="http://schemas.openxmlformats.org/officeDocument/2006/relationships/slide" Target="slides/slide24.xml" /><Relationship Id="rId3" Type="http://schemas.openxmlformats.org/officeDocument/2006/relationships/slide" Target="slides/slide1.xml" /><Relationship Id="rId21" Type="http://schemas.openxmlformats.org/officeDocument/2006/relationships/slide" Target="slides/slide19.xml" /><Relationship Id="rId7" Type="http://schemas.openxmlformats.org/officeDocument/2006/relationships/slide" Target="slides/slide5.xml" /><Relationship Id="rId12" Type="http://schemas.openxmlformats.org/officeDocument/2006/relationships/slide" Target="slides/slide10.xml" /><Relationship Id="rId17" Type="http://schemas.openxmlformats.org/officeDocument/2006/relationships/slide" Target="slides/slide15.xml" /><Relationship Id="rId25" Type="http://schemas.openxmlformats.org/officeDocument/2006/relationships/slide" Target="slides/slide23.xml" /><Relationship Id="rId33" Type="http://schemas.openxmlformats.org/officeDocument/2006/relationships/tableStyles" Target="tableStyles.xml" /><Relationship Id="rId2" Type="http://schemas.openxmlformats.org/officeDocument/2006/relationships/slideMaster" Target="slideMasters/slideMaster2.xml" /><Relationship Id="rId16" Type="http://schemas.openxmlformats.org/officeDocument/2006/relationships/slide" Target="slides/slide14.xml" /><Relationship Id="rId20" Type="http://schemas.openxmlformats.org/officeDocument/2006/relationships/slide" Target="slides/slide18.xml" /><Relationship Id="rId29" Type="http://schemas.openxmlformats.org/officeDocument/2006/relationships/notesMaster" Target="notesMasters/notesMaster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4.xml" /><Relationship Id="rId11" Type="http://schemas.openxmlformats.org/officeDocument/2006/relationships/slide" Target="slides/slide9.xml" /><Relationship Id="rId24" Type="http://schemas.openxmlformats.org/officeDocument/2006/relationships/slide" Target="slides/slide22.xml" /><Relationship Id="rId32" Type="http://schemas.openxmlformats.org/officeDocument/2006/relationships/theme" Target="theme/theme1.xml" /><Relationship Id="rId5" Type="http://schemas.openxmlformats.org/officeDocument/2006/relationships/slide" Target="slides/slide3.xml" /><Relationship Id="rId15" Type="http://schemas.openxmlformats.org/officeDocument/2006/relationships/slide" Target="slides/slide13.xml" /><Relationship Id="rId23" Type="http://schemas.openxmlformats.org/officeDocument/2006/relationships/slide" Target="slides/slide21.xml" /><Relationship Id="rId28" Type="http://schemas.openxmlformats.org/officeDocument/2006/relationships/slide" Target="slides/slide26.xml" /><Relationship Id="rId10" Type="http://schemas.openxmlformats.org/officeDocument/2006/relationships/slide" Target="slides/slide8.xml" /><Relationship Id="rId19" Type="http://schemas.openxmlformats.org/officeDocument/2006/relationships/slide" Target="slides/slide17.xml" /><Relationship Id="rId31" Type="http://schemas.openxmlformats.org/officeDocument/2006/relationships/viewProps" Target="viewProps.xml" /><Relationship Id="rId4" Type="http://schemas.openxmlformats.org/officeDocument/2006/relationships/slide" Target="slides/slide2.xml" /><Relationship Id="rId9" Type="http://schemas.openxmlformats.org/officeDocument/2006/relationships/slide" Target="slides/slide7.xml" /><Relationship Id="rId14" Type="http://schemas.openxmlformats.org/officeDocument/2006/relationships/slide" Target="slides/slide12.xml" /><Relationship Id="rId22" Type="http://schemas.openxmlformats.org/officeDocument/2006/relationships/slide" Target="slides/slide20.xml" /><Relationship Id="rId27" Type="http://schemas.openxmlformats.org/officeDocument/2006/relationships/slide" Target="slides/slide25.xml" /><Relationship Id="rId30" Type="http://schemas.openxmlformats.org/officeDocument/2006/relationships/presProps" Target="pres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89BB4F-0B3D-47D2-91BA-B300FAEA72B4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D72006-FE32-47C7-9CB8-77BD02E25E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406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6679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203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7EB99-AFAA-4C25-BC9B-C90C2948242A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EA128-5084-416D-9A13-1FC077966D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3683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7EB99-AFAA-4C25-BC9B-C90C2948242A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EA128-5084-416D-9A13-1FC077966D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4047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7EB99-AFAA-4C25-BC9B-C90C2948242A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EA128-5084-416D-9A13-1FC077966D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1152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2458B-BEA9-4EFF-BA9F-E43DC1CF1F9F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E574A55-E637-4A2A-A6B6-C82A12C983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227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2458B-BEA9-4EFF-BA9F-E43DC1CF1F9F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74A55-E637-4A2A-A6B6-C82A12C983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9390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2458B-BEA9-4EFF-BA9F-E43DC1CF1F9F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E574A55-E637-4A2A-A6B6-C82A12C983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8407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2458B-BEA9-4EFF-BA9F-E43DC1CF1F9F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E574A55-E637-4A2A-A6B6-C82A12C983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6594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2458B-BEA9-4EFF-BA9F-E43DC1CF1F9F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E574A55-E637-4A2A-A6B6-C82A12C983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4915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2458B-BEA9-4EFF-BA9F-E43DC1CF1F9F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74A55-E637-4A2A-A6B6-C82A12C983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1433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2458B-BEA9-4EFF-BA9F-E43DC1CF1F9F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74A55-E637-4A2A-A6B6-C82A12C983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1388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2458B-BEA9-4EFF-BA9F-E43DC1CF1F9F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74A55-E637-4A2A-A6B6-C82A12C983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6953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7EB99-AFAA-4C25-BC9B-C90C2948242A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EA128-5084-416D-9A13-1FC077966D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283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2458B-BEA9-4EFF-BA9F-E43DC1CF1F9F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E574A55-E637-4A2A-A6B6-C82A12C983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4403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7EB99-AFAA-4C25-BC9B-C90C2948242A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A8EA128-5084-416D-9A13-1FC077966D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8831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7EB99-AFAA-4C25-BC9B-C90C2948242A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A8EA128-5084-416D-9A13-1FC077966D4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301643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7EB99-AFAA-4C25-BC9B-C90C2948242A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A8EA128-5084-416D-9A13-1FC077966D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4071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7EB99-AFAA-4C25-BC9B-C90C2948242A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A8EA128-5084-416D-9A13-1FC077966D4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488438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7EB99-AFAA-4C25-BC9B-C90C2948242A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A8EA128-5084-416D-9A13-1FC077966D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6588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2458B-BEA9-4EFF-BA9F-E43DC1CF1F9F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74A55-E637-4A2A-A6B6-C82A12C983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0611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2458B-BEA9-4EFF-BA9F-E43DC1CF1F9F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74A55-E637-4A2A-A6B6-C82A12C983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2223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2458B-BEA9-4EFF-BA9F-E43DC1CF1F9F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74A55-E637-4A2A-A6B6-C82A12C983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4064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7EB99-AFAA-4C25-BC9B-C90C2948242A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EA128-5084-416D-9A13-1FC077966D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9842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7EB99-AFAA-4C25-BC9B-C90C2948242A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EA128-5084-416D-9A13-1FC077966D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7952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7EB99-AFAA-4C25-BC9B-C90C2948242A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EA128-5084-416D-9A13-1FC077966D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3358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7EB99-AFAA-4C25-BC9B-C90C2948242A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EA128-5084-416D-9A13-1FC077966D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5084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7EB99-AFAA-4C25-BC9B-C90C2948242A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EA128-5084-416D-9A13-1FC077966D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4306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7EB99-AFAA-4C25-BC9B-C90C2948242A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EA128-5084-416D-9A13-1FC077966D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464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7EB99-AFAA-4C25-BC9B-C90C2948242A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EA128-5084-416D-9A13-1FC077966D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5998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 /><Relationship Id="rId13" Type="http://schemas.openxmlformats.org/officeDocument/2006/relationships/slideLayout" Target="../slideLayouts/slideLayout24.xml" /><Relationship Id="rId18" Type="http://schemas.openxmlformats.org/officeDocument/2006/relationships/theme" Target="../theme/theme2.xml" /><Relationship Id="rId3" Type="http://schemas.openxmlformats.org/officeDocument/2006/relationships/slideLayout" Target="../slideLayouts/slideLayout14.xml" /><Relationship Id="rId7" Type="http://schemas.openxmlformats.org/officeDocument/2006/relationships/slideLayout" Target="../slideLayouts/slideLayout18.xml" /><Relationship Id="rId12" Type="http://schemas.openxmlformats.org/officeDocument/2006/relationships/slideLayout" Target="../slideLayouts/slideLayout23.xml" /><Relationship Id="rId17" Type="http://schemas.openxmlformats.org/officeDocument/2006/relationships/slideLayout" Target="../slideLayouts/slideLayout28.xml" /><Relationship Id="rId2" Type="http://schemas.openxmlformats.org/officeDocument/2006/relationships/slideLayout" Target="../slideLayouts/slideLayout13.xml" /><Relationship Id="rId16" Type="http://schemas.openxmlformats.org/officeDocument/2006/relationships/slideLayout" Target="../slideLayouts/slideLayout27.xml" /><Relationship Id="rId1" Type="http://schemas.openxmlformats.org/officeDocument/2006/relationships/slideLayout" Target="../slideLayouts/slideLayout12.xml" /><Relationship Id="rId6" Type="http://schemas.openxmlformats.org/officeDocument/2006/relationships/slideLayout" Target="../slideLayouts/slideLayout17.xml" /><Relationship Id="rId11" Type="http://schemas.openxmlformats.org/officeDocument/2006/relationships/slideLayout" Target="../slideLayouts/slideLayout22.xml" /><Relationship Id="rId5" Type="http://schemas.openxmlformats.org/officeDocument/2006/relationships/slideLayout" Target="../slideLayouts/slideLayout16.xml" /><Relationship Id="rId15" Type="http://schemas.openxmlformats.org/officeDocument/2006/relationships/slideLayout" Target="../slideLayouts/slideLayout26.xml" /><Relationship Id="rId10" Type="http://schemas.openxmlformats.org/officeDocument/2006/relationships/slideLayout" Target="../slideLayouts/slideLayout21.xml" /><Relationship Id="rId4" Type="http://schemas.openxmlformats.org/officeDocument/2006/relationships/slideLayout" Target="../slideLayouts/slideLayout15.xml" /><Relationship Id="rId9" Type="http://schemas.openxmlformats.org/officeDocument/2006/relationships/slideLayout" Target="../slideLayouts/slideLayout20.xml" /><Relationship Id="rId14" Type="http://schemas.openxmlformats.org/officeDocument/2006/relationships/slideLayout" Target="../slideLayouts/slideLayout25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37EB99-AFAA-4C25-BC9B-C90C2948242A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EA128-5084-416D-9A13-1FC077966D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353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37EB99-AFAA-4C25-BC9B-C90C2948242A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A8EA128-5084-416D-9A13-1FC077966D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002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  <p:sldLayoutId id="2147483750" r:id="rId15"/>
    <p:sldLayoutId id="2147483751" r:id="rId16"/>
    <p:sldLayoutId id="2147483660" r:id="rId17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 /><Relationship Id="rId2" Type="http://schemas.openxmlformats.org/officeDocument/2006/relationships/slideLayout" Target="../slideLayouts/slideLayout7.xml" /><Relationship Id="rId1" Type="http://schemas.openxmlformats.org/officeDocument/2006/relationships/tags" Target="../tags/tag1.xml" /><Relationship Id="rId4" Type="http://schemas.openxmlformats.org/officeDocument/2006/relationships/image" Target="../media/image1.jpeg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18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18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18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18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 /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18.xml" /><Relationship Id="rId4" Type="http://schemas.openxmlformats.org/officeDocument/2006/relationships/image" Target="../media/image19.jpeg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 /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18.xml" /><Relationship Id="rId4" Type="http://schemas.openxmlformats.org/officeDocument/2006/relationships/image" Target="../media/image22.jpeg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 /><Relationship Id="rId2" Type="http://schemas.openxmlformats.org/officeDocument/2006/relationships/image" Target="../media/image23.jpeg" /><Relationship Id="rId1" Type="http://schemas.openxmlformats.org/officeDocument/2006/relationships/slideLayout" Target="../slideLayouts/slideLayout18.xml" /><Relationship Id="rId4" Type="http://schemas.openxmlformats.org/officeDocument/2006/relationships/image" Target="../media/image25.jpeg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 /><Relationship Id="rId2" Type="http://schemas.openxmlformats.org/officeDocument/2006/relationships/image" Target="../media/image26.jpeg" /><Relationship Id="rId1" Type="http://schemas.openxmlformats.org/officeDocument/2006/relationships/slideLayout" Target="../slideLayouts/slideLayout18.xml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 /><Relationship Id="rId2" Type="http://schemas.openxmlformats.org/officeDocument/2006/relationships/image" Target="../media/image27.jpeg" /><Relationship Id="rId1" Type="http://schemas.openxmlformats.org/officeDocument/2006/relationships/slideLayout" Target="../slideLayouts/slideLayout18.xml" /><Relationship Id="rId4" Type="http://schemas.openxmlformats.org/officeDocument/2006/relationships/image" Target="../media/image29.jpeg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 /><Relationship Id="rId2" Type="http://schemas.openxmlformats.org/officeDocument/2006/relationships/image" Target="../media/image30.jpeg" /><Relationship Id="rId1" Type="http://schemas.openxmlformats.org/officeDocument/2006/relationships/slideLayout" Target="../slideLayouts/slideLayout18.xml" /><Relationship Id="rId4" Type="http://schemas.openxmlformats.org/officeDocument/2006/relationships/image" Target="../media/image32.jpe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 /><Relationship Id="rId2" Type="http://schemas.openxmlformats.org/officeDocument/2006/relationships/slideLayout" Target="../slideLayouts/slideLayout13.xml" /><Relationship Id="rId1" Type="http://schemas.openxmlformats.org/officeDocument/2006/relationships/tags" Target="../tags/tag2.xml" /><Relationship Id="rId5" Type="http://schemas.openxmlformats.org/officeDocument/2006/relationships/image" Target="../media/image3.jpeg" /><Relationship Id="rId4" Type="http://schemas.openxmlformats.org/officeDocument/2006/relationships/image" Target="../media/image2.png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 /><Relationship Id="rId2" Type="http://schemas.openxmlformats.org/officeDocument/2006/relationships/image" Target="../media/image33.jpeg" /><Relationship Id="rId1" Type="http://schemas.openxmlformats.org/officeDocument/2006/relationships/slideLayout" Target="../slideLayouts/slideLayout18.xml" /><Relationship Id="rId4" Type="http://schemas.openxmlformats.org/officeDocument/2006/relationships/image" Target="../media/image35.jpeg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 /><Relationship Id="rId2" Type="http://schemas.openxmlformats.org/officeDocument/2006/relationships/image" Target="../media/image36.jpeg" /><Relationship Id="rId1" Type="http://schemas.openxmlformats.org/officeDocument/2006/relationships/slideLayout" Target="../slideLayouts/slideLayout18.xml" /><Relationship Id="rId4" Type="http://schemas.openxmlformats.org/officeDocument/2006/relationships/image" Target="../media/image38.jpeg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 /><Relationship Id="rId1" Type="http://schemas.openxmlformats.org/officeDocument/2006/relationships/slideLayout" Target="../slideLayouts/slideLayout18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 /><Relationship Id="rId1" Type="http://schemas.openxmlformats.org/officeDocument/2006/relationships/slideLayout" Target="../slideLayouts/slideLayout18.xml" 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 /><Relationship Id="rId1" Type="http://schemas.openxmlformats.org/officeDocument/2006/relationships/slideLayout" Target="../slideLayouts/slideLayout18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13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18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18.xml" /><Relationship Id="rId4" Type="http://schemas.openxmlformats.org/officeDocument/2006/relationships/image" Target="../media/image7.jpe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 /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18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18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18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18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7A01700B-3722-E142-B5E0-AB9D8B8D27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912204" cy="7018734"/>
          </a:xfrm>
          <a:prstGeom prst="rect">
            <a:avLst/>
          </a:prstGeom>
        </p:spPr>
      </p:pic>
      <p:sp>
        <p:nvSpPr>
          <p:cNvPr id="3" name="Callout: Double Bent Line with No Border 2">
            <a:extLst>
              <a:ext uri="{FF2B5EF4-FFF2-40B4-BE49-F238E27FC236}">
                <a16:creationId xmlns:a16="http://schemas.microsoft.com/office/drawing/2014/main" id="{BB127172-2D4A-B846-8CE4-271BA0D66580}"/>
              </a:ext>
            </a:extLst>
          </p:cNvPr>
          <p:cNvSpPr/>
          <p:nvPr/>
        </p:nvSpPr>
        <p:spPr>
          <a:xfrm>
            <a:off x="141387" y="89297"/>
            <a:ext cx="11629430" cy="6768703"/>
          </a:xfrm>
          <a:prstGeom prst="callout3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>
                <a:solidFill>
                  <a:schemeClr val="accent2"/>
                </a:solidFill>
              </a:rPr>
              <a:t>স্বাগতম</a:t>
            </a:r>
            <a:endParaRPr lang="en-US" sz="9600">
              <a:solidFill>
                <a:schemeClr val="accent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22707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ecision 6">
            <a:extLst>
              <a:ext uri="{FF2B5EF4-FFF2-40B4-BE49-F238E27FC236}">
                <a16:creationId xmlns:a16="http://schemas.microsoft.com/office/drawing/2014/main" id="{C22B1A8B-7A7B-2447-B6F1-7AAF2240C3CF}"/>
              </a:ext>
            </a:extLst>
          </p:cNvPr>
          <p:cNvSpPr/>
          <p:nvPr/>
        </p:nvSpPr>
        <p:spPr>
          <a:xfrm>
            <a:off x="1017984" y="-9454"/>
            <a:ext cx="11501437" cy="1366768"/>
          </a:xfrm>
          <a:prstGeom prst="flowChartDecision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>
                <a:solidFill>
                  <a:schemeClr val="tx1"/>
                </a:solidFill>
              </a:rPr>
              <a:t>মাল্টিমিডিয়ার মাধ্যম সমূহ চিত্রের মাধ্যমে দেখানো হল</a:t>
            </a:r>
            <a:endParaRPr lang="en-US" sz="3600">
              <a:solidFill>
                <a:schemeClr val="tx1"/>
              </a:solidFill>
            </a:endParaRP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A8C89948-8BD9-BF43-A0E6-4E540D461A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70" y="1647947"/>
            <a:ext cx="11879460" cy="6375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0089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C234AD4F-8311-B745-9FDD-AE602ADB60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6453"/>
            <a:ext cx="11806238" cy="7054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4466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A5DCF0C7-FA2F-7540-9FC4-F81C7A0E3B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28" y="160735"/>
            <a:ext cx="11894344" cy="6661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796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F79CEC1-6D04-AD4B-B3CC-1CACE78231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75047"/>
            <a:ext cx="12519422" cy="7233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7632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673525" y="4436514"/>
            <a:ext cx="222131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3200" b="1" dirty="0">
                <a:ln/>
                <a:solidFill>
                  <a:schemeClr val="accent3"/>
                </a:solidFill>
                <a:latin typeface="Nikosh" pitchFamily="2" charset="0"/>
                <a:cs typeface="Nikosh" pitchFamily="2" charset="0"/>
              </a:rPr>
              <a:t>ল্যাপট</a:t>
            </a:r>
            <a:r>
              <a:rPr lang="en-US" sz="3200" b="1" dirty="0">
                <a:ln/>
                <a:solidFill>
                  <a:schemeClr val="accent3"/>
                </a:solidFill>
                <a:latin typeface="Nikosh" pitchFamily="2" charset="0"/>
                <a:cs typeface="Nikosh" pitchFamily="2" charset="0"/>
              </a:rPr>
              <a:t>প</a:t>
            </a:r>
          </a:p>
        </p:txBody>
      </p:sp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868832" y="4465949"/>
            <a:ext cx="20637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3200" b="1" dirty="0">
                <a:ln/>
                <a:solidFill>
                  <a:schemeClr val="accent3"/>
                </a:solidFill>
                <a:latin typeface="Nikosh" pitchFamily="2" charset="0"/>
                <a:cs typeface="Nikosh" pitchFamily="2" charset="0"/>
              </a:rPr>
              <a:t>প্রজেক্ট</a:t>
            </a:r>
            <a:r>
              <a:rPr lang="en-US" sz="3200" b="1" dirty="0">
                <a:ln/>
                <a:solidFill>
                  <a:schemeClr val="accent3"/>
                </a:solidFill>
                <a:latin typeface="Nikosh" pitchFamily="2" charset="0"/>
                <a:cs typeface="Nikosh" pitchFamily="2" charset="0"/>
              </a:rPr>
              <a:t>র</a:t>
            </a:r>
          </a:p>
        </p:txBody>
      </p:sp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7810500" y="4812603"/>
            <a:ext cx="43815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200" b="1" dirty="0">
                <a:ln/>
                <a:solidFill>
                  <a:schemeClr val="accent3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>
                <a:ln/>
                <a:solidFill>
                  <a:schemeClr val="accent3"/>
                </a:solidFill>
                <a:latin typeface="Nikosh" pitchFamily="2" charset="0"/>
                <a:cs typeface="Nikosh" pitchFamily="2" charset="0"/>
              </a:rPr>
              <a:t>ডেক্সটপ</a:t>
            </a:r>
            <a:r>
              <a:rPr lang="en-US" sz="3200" b="1" dirty="0">
                <a:ln/>
                <a:solidFill>
                  <a:schemeClr val="accent3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3200" b="1" dirty="0">
                <a:ln/>
                <a:solidFill>
                  <a:schemeClr val="accent3"/>
                </a:solidFill>
                <a:latin typeface="Nikosh" pitchFamily="2" charset="0"/>
                <a:cs typeface="Nikosh" pitchFamily="2" charset="0"/>
              </a:rPr>
              <a:t>কম্পিউটা</a:t>
            </a:r>
            <a:r>
              <a:rPr lang="en-US" sz="3200" b="1" dirty="0">
                <a:ln/>
                <a:solidFill>
                  <a:schemeClr val="accent3"/>
                </a:solidFill>
                <a:latin typeface="Nikosh" pitchFamily="2" charset="0"/>
                <a:cs typeface="Nikosh" pitchFamily="2" charset="0"/>
              </a:rPr>
              <a:t>র</a:t>
            </a:r>
            <a:endParaRPr lang="en-US" sz="2400" b="1" dirty="0">
              <a:ln/>
              <a:solidFill>
                <a:schemeClr val="accent3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80905" name="Rectangle 11"/>
          <p:cNvSpPr>
            <a:spLocks noChangeArrowheads="1"/>
          </p:cNvSpPr>
          <p:nvPr/>
        </p:nvSpPr>
        <p:spPr bwMode="auto">
          <a:xfrm>
            <a:off x="3093263" y="0"/>
            <a:ext cx="4467890" cy="70788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spc="50" dirty="0">
                <a:ln w="1905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মাল্টিমিডিয়ার মাধ্যমসমুহ</a:t>
            </a:r>
            <a:endParaRPr lang="en-US" sz="4000" b="1" spc="50" dirty="0">
              <a:ln w="1905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7335F388-F539-2541-BCEF-6C19C981B3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58" y="1949297"/>
            <a:ext cx="2857500" cy="1979404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68487A76-C97A-124B-9723-F2AC2EC526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610" y="1730524"/>
            <a:ext cx="2857500" cy="2416950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64F0C532-F378-A24C-86C3-4D2A1E5B91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967" y="2048999"/>
            <a:ext cx="3392566" cy="241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9934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09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09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3" grpId="0"/>
      <p:bldP spid="8090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>
            <a:extLst>
              <a:ext uri="{FF2B5EF4-FFF2-40B4-BE49-F238E27FC236}">
                <a16:creationId xmlns:a16="http://schemas.microsoft.com/office/drawing/2014/main" id="{E08948D0-DD51-8841-90D8-C371477048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14" y="91811"/>
            <a:ext cx="3214688" cy="3585797"/>
          </a:xfrm>
          <a:prstGeom prst="rect">
            <a:avLst/>
          </a:prstGeo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C6367459-8D97-9D4E-9D66-DF8BC33C11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056" y="219421"/>
            <a:ext cx="3763888" cy="3638550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942E8624-413D-CE45-8F2E-9E9FA7ECBE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8112" y="440653"/>
            <a:ext cx="3763888" cy="3196085"/>
          </a:xfrm>
          <a:prstGeom prst="rect">
            <a:avLst/>
          </a:prstGeom>
        </p:spPr>
      </p:pic>
      <p:sp>
        <p:nvSpPr>
          <p:cNvPr id="11" name="Flowchart: Terminator 10">
            <a:extLst>
              <a:ext uri="{FF2B5EF4-FFF2-40B4-BE49-F238E27FC236}">
                <a16:creationId xmlns:a16="http://schemas.microsoft.com/office/drawing/2014/main" id="{5F37E18F-ACE7-CB48-A31E-7BB17AC1796D}"/>
              </a:ext>
            </a:extLst>
          </p:cNvPr>
          <p:cNvSpPr/>
          <p:nvPr/>
        </p:nvSpPr>
        <p:spPr>
          <a:xfrm>
            <a:off x="585173" y="3677609"/>
            <a:ext cx="2772390" cy="1287298"/>
          </a:xfrm>
          <a:prstGeom prst="flowChartTerminator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>
                <a:solidFill>
                  <a:schemeClr val="tx1"/>
                </a:solidFill>
              </a:rPr>
              <a:t>টেলিভিশন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3" name="Flowchart: Terminator 12">
            <a:extLst>
              <a:ext uri="{FF2B5EF4-FFF2-40B4-BE49-F238E27FC236}">
                <a16:creationId xmlns:a16="http://schemas.microsoft.com/office/drawing/2014/main" id="{3128C448-B980-AA45-9F87-E8B2BC2278BB}"/>
              </a:ext>
            </a:extLst>
          </p:cNvPr>
          <p:cNvSpPr/>
          <p:nvPr/>
        </p:nvSpPr>
        <p:spPr>
          <a:xfrm>
            <a:off x="4582537" y="3782189"/>
            <a:ext cx="3150572" cy="1287297"/>
          </a:xfrm>
          <a:prstGeom prst="flowChartTerminator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>
                <a:solidFill>
                  <a:schemeClr val="tx1"/>
                </a:solidFill>
              </a:rPr>
              <a:t>সিনেমা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5" name="Flowchart: Terminator 14">
            <a:extLst>
              <a:ext uri="{FF2B5EF4-FFF2-40B4-BE49-F238E27FC236}">
                <a16:creationId xmlns:a16="http://schemas.microsoft.com/office/drawing/2014/main" id="{AFD3EF3E-AAF1-9742-A63D-67831D25D010}"/>
              </a:ext>
            </a:extLst>
          </p:cNvPr>
          <p:cNvSpPr/>
          <p:nvPr/>
        </p:nvSpPr>
        <p:spPr>
          <a:xfrm>
            <a:off x="8159102" y="4166762"/>
            <a:ext cx="4301907" cy="1078136"/>
          </a:xfrm>
          <a:prstGeom prst="flowChartTerminator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>
                <a:solidFill>
                  <a:schemeClr val="tx1"/>
                </a:solidFill>
              </a:rPr>
              <a:t>স্মার্ট ফোন বা ট্যাব</a:t>
            </a:r>
            <a:endParaRPr lang="en-US" sz="3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8313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14377" y="723214"/>
            <a:ext cx="3376141" cy="36701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2623898" y="94565"/>
            <a:ext cx="6017611" cy="628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3600" b="1" spc="50" dirty="0">
                <a:ln w="11430"/>
                <a:solidFill>
                  <a:srgbClr val="61337D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মাল্টিমিডিয়ার ব্যবহার</a:t>
            </a:r>
            <a:endParaRPr lang="en-US" sz="3600" b="1" spc="50" dirty="0">
              <a:ln w="11430"/>
              <a:solidFill>
                <a:srgbClr val="61337D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502315D0-4324-1A4B-ACD0-43836B1542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402" y="723215"/>
            <a:ext cx="4318041" cy="3721950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5A86DD16-83FF-4D4F-894F-A8FBADE697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6" y="671456"/>
            <a:ext cx="4318042" cy="3721950"/>
          </a:xfrm>
          <a:prstGeom prst="rect">
            <a:avLst/>
          </a:prstGeom>
        </p:spPr>
      </p:pic>
      <p:sp>
        <p:nvSpPr>
          <p:cNvPr id="7" name="Flowchart: Terminator 6">
            <a:extLst>
              <a:ext uri="{FF2B5EF4-FFF2-40B4-BE49-F238E27FC236}">
                <a16:creationId xmlns:a16="http://schemas.microsoft.com/office/drawing/2014/main" id="{040D8ECC-B8A0-3443-9B7C-9783BD13244F}"/>
              </a:ext>
            </a:extLst>
          </p:cNvPr>
          <p:cNvSpPr/>
          <p:nvPr/>
        </p:nvSpPr>
        <p:spPr>
          <a:xfrm flipH="1">
            <a:off x="295031" y="4750594"/>
            <a:ext cx="2848217" cy="1026577"/>
          </a:xfrm>
          <a:prstGeom prst="flowChartTerminator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>
                <a:solidFill>
                  <a:schemeClr val="tx1"/>
                </a:solidFill>
              </a:rPr>
              <a:t>সেমিনার</a:t>
            </a:r>
            <a:endParaRPr lang="en-US" sz="3600">
              <a:solidFill>
                <a:schemeClr val="tx1"/>
              </a:solidFill>
            </a:endParaRPr>
          </a:p>
        </p:txBody>
      </p:sp>
      <p:sp>
        <p:nvSpPr>
          <p:cNvPr id="8" name="Flowchart: Terminator 7">
            <a:extLst>
              <a:ext uri="{FF2B5EF4-FFF2-40B4-BE49-F238E27FC236}">
                <a16:creationId xmlns:a16="http://schemas.microsoft.com/office/drawing/2014/main" id="{8949C4B7-1719-5B46-A9C6-96BEE5BFAF7D}"/>
              </a:ext>
            </a:extLst>
          </p:cNvPr>
          <p:cNvSpPr/>
          <p:nvPr/>
        </p:nvSpPr>
        <p:spPr>
          <a:xfrm flipH="1">
            <a:off x="4298499" y="4671620"/>
            <a:ext cx="3728878" cy="1562739"/>
          </a:xfrm>
          <a:prstGeom prst="flowChartTerminator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>
                <a:solidFill>
                  <a:schemeClr val="tx1"/>
                </a:solidFill>
              </a:rPr>
              <a:t>বড়  পর্দায়</a:t>
            </a:r>
            <a:endParaRPr lang="en-US" sz="3600">
              <a:solidFill>
                <a:schemeClr val="tx1"/>
              </a:solidFill>
            </a:endParaRPr>
          </a:p>
        </p:txBody>
      </p:sp>
      <p:sp>
        <p:nvSpPr>
          <p:cNvPr id="9" name="Flowchart: Terminator 8">
            <a:extLst>
              <a:ext uri="{FF2B5EF4-FFF2-40B4-BE49-F238E27FC236}">
                <a16:creationId xmlns:a16="http://schemas.microsoft.com/office/drawing/2014/main" id="{91EEAD65-F7F7-404B-94AE-0E480408BDBF}"/>
              </a:ext>
            </a:extLst>
          </p:cNvPr>
          <p:cNvSpPr/>
          <p:nvPr/>
        </p:nvSpPr>
        <p:spPr>
          <a:xfrm flipH="1">
            <a:off x="8754585" y="5357813"/>
            <a:ext cx="3376141" cy="1301918"/>
          </a:xfrm>
          <a:prstGeom prst="flowChartTerminator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>
                <a:solidFill>
                  <a:schemeClr val="tx1"/>
                </a:solidFill>
              </a:rPr>
              <a:t>যোগাযোগের ক্ষেত্রে</a:t>
            </a:r>
            <a:endParaRPr lang="en-US" sz="36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9932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029661E6-C745-DB4A-93B0-CA82B95F5F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90" y="695324"/>
            <a:ext cx="4960144" cy="4126708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623E759F-1223-8A4C-B251-CF416861A9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561" y="695324"/>
            <a:ext cx="4650580" cy="3870724"/>
          </a:xfrm>
          <a:prstGeom prst="rect">
            <a:avLst/>
          </a:prstGeom>
        </p:spPr>
      </p:pic>
      <p:sp>
        <p:nvSpPr>
          <p:cNvPr id="5" name="Flowchart: Terminator 4">
            <a:extLst>
              <a:ext uri="{FF2B5EF4-FFF2-40B4-BE49-F238E27FC236}">
                <a16:creationId xmlns:a16="http://schemas.microsoft.com/office/drawing/2014/main" id="{A2872F57-AAC6-5B4A-838D-6B0984290755}"/>
              </a:ext>
            </a:extLst>
          </p:cNvPr>
          <p:cNvSpPr/>
          <p:nvPr/>
        </p:nvSpPr>
        <p:spPr>
          <a:xfrm>
            <a:off x="2839641" y="-160734"/>
            <a:ext cx="5750717" cy="1035843"/>
          </a:xfrm>
          <a:prstGeom prst="flowChartTerminator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/>
              <a:t>মাল্টিমিডিয়ার ব্যবহার</a:t>
            </a:r>
            <a:endParaRPr lang="en-US" sz="3200"/>
          </a:p>
        </p:txBody>
      </p:sp>
      <p:sp>
        <p:nvSpPr>
          <p:cNvPr id="8" name="Flowchart: Terminator 7">
            <a:extLst>
              <a:ext uri="{FF2B5EF4-FFF2-40B4-BE49-F238E27FC236}">
                <a16:creationId xmlns:a16="http://schemas.microsoft.com/office/drawing/2014/main" id="{2668CF97-9B09-6A4C-8F2E-58F5F5013956}"/>
              </a:ext>
            </a:extLst>
          </p:cNvPr>
          <p:cNvSpPr/>
          <p:nvPr/>
        </p:nvSpPr>
        <p:spPr>
          <a:xfrm>
            <a:off x="7027664" y="5119354"/>
            <a:ext cx="4650580" cy="1043321"/>
          </a:xfrm>
          <a:prstGeom prst="flowChartTerminator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/>
              <a:t>ডিজিটাল কনফারেন্সে</a:t>
            </a:r>
            <a:endParaRPr lang="en-US" sz="3200"/>
          </a:p>
        </p:txBody>
      </p:sp>
      <p:sp>
        <p:nvSpPr>
          <p:cNvPr id="9" name="Flowchart: Terminator 8">
            <a:extLst>
              <a:ext uri="{FF2B5EF4-FFF2-40B4-BE49-F238E27FC236}">
                <a16:creationId xmlns:a16="http://schemas.microsoft.com/office/drawing/2014/main" id="{363E4829-EE60-2947-96B5-24739C4BF82A}"/>
              </a:ext>
            </a:extLst>
          </p:cNvPr>
          <p:cNvSpPr/>
          <p:nvPr/>
        </p:nvSpPr>
        <p:spPr>
          <a:xfrm>
            <a:off x="1307056" y="4986005"/>
            <a:ext cx="4193632" cy="692085"/>
          </a:xfrm>
          <a:prstGeom prst="flowChartTerminator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>
                <a:solidFill>
                  <a:schemeClr val="tx1"/>
                </a:solidFill>
              </a:rPr>
              <a:t>ডিজিটাল ক্লাশরুমে</a:t>
            </a:r>
            <a:endParaRPr lang="en-US" sz="3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9183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8" name="Picture 15" descr="Slide Pictu -2 (8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47284" y="910828"/>
            <a:ext cx="4169293" cy="2551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54" name="Rectangle 12"/>
          <p:cNvSpPr>
            <a:spLocks noChangeArrowheads="1"/>
          </p:cNvSpPr>
          <p:nvPr/>
        </p:nvSpPr>
        <p:spPr bwMode="auto">
          <a:xfrm>
            <a:off x="6706904" y="3198167"/>
            <a:ext cx="3696286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bn-BD" sz="2400" b="1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" pitchFamily="2" charset="0"/>
                <a:cs typeface="Nikosh" pitchFamily="2" charset="0"/>
              </a:rPr>
              <a:t>গেমস তৈরি</a:t>
            </a:r>
            <a:r>
              <a:rPr lang="en-US" sz="2400" b="1" dirty="0" err="1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" pitchFamily="2" charset="0"/>
                <a:cs typeface="Nikosh" pitchFamily="2" charset="0"/>
              </a:rPr>
              <a:t>তে</a:t>
            </a:r>
            <a:endParaRPr lang="en-US" sz="2400" b="1" dirty="0">
              <a:ln w="6600">
                <a:solidFill>
                  <a:schemeClr val="accent2"/>
                </a:solidFill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39" y="707981"/>
            <a:ext cx="4183385" cy="2782575"/>
          </a:xfrm>
          <a:prstGeom prst="rect">
            <a:avLst/>
          </a:prstGeom>
        </p:spPr>
      </p:pic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2426332" y="2844225"/>
            <a:ext cx="3128904" cy="52322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bn-BD" sz="28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চলচ্চিত্র নির্মা</a:t>
            </a:r>
            <a:r>
              <a:rPr lang="en-US" sz="2800" b="1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ণে</a:t>
            </a:r>
            <a:endParaRPr lang="en-US" sz="2800" b="1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EF50157-0E05-FB49-8D5C-2402FAB523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4206" y="927920"/>
            <a:ext cx="3603440" cy="2342696"/>
          </a:xfrm>
          <a:prstGeom prst="rect">
            <a:avLst/>
          </a:prstGeom>
        </p:spPr>
      </p:pic>
      <p:sp>
        <p:nvSpPr>
          <p:cNvPr id="2" name="Flowchart: Terminator 1">
            <a:extLst>
              <a:ext uri="{FF2B5EF4-FFF2-40B4-BE49-F238E27FC236}">
                <a16:creationId xmlns:a16="http://schemas.microsoft.com/office/drawing/2014/main" id="{68FEDA0E-40D7-3F40-8A89-47030476BF2B}"/>
              </a:ext>
            </a:extLst>
          </p:cNvPr>
          <p:cNvSpPr/>
          <p:nvPr/>
        </p:nvSpPr>
        <p:spPr>
          <a:xfrm>
            <a:off x="4913055" y="3804048"/>
            <a:ext cx="2998647" cy="878376"/>
          </a:xfrm>
          <a:prstGeom prst="flowChartTerminator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>
                <a:solidFill>
                  <a:schemeClr val="tx1"/>
                </a:solidFill>
              </a:rPr>
              <a:t>গেমসে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5" name="Flowchart: Terminator 4">
            <a:extLst>
              <a:ext uri="{FF2B5EF4-FFF2-40B4-BE49-F238E27FC236}">
                <a16:creationId xmlns:a16="http://schemas.microsoft.com/office/drawing/2014/main" id="{F2B732CF-DBFE-604C-8B62-AEDA2C534C79}"/>
              </a:ext>
            </a:extLst>
          </p:cNvPr>
          <p:cNvSpPr/>
          <p:nvPr/>
        </p:nvSpPr>
        <p:spPr>
          <a:xfrm>
            <a:off x="1291827" y="3976163"/>
            <a:ext cx="1828800" cy="603504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>
                <a:solidFill>
                  <a:schemeClr val="tx1"/>
                </a:solidFill>
              </a:rPr>
              <a:t>সিনেমায়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6" name="Flowchart: Terminator 5">
            <a:extLst>
              <a:ext uri="{FF2B5EF4-FFF2-40B4-BE49-F238E27FC236}">
                <a16:creationId xmlns:a16="http://schemas.microsoft.com/office/drawing/2014/main" id="{DCD89EF2-B53F-DB4C-9E44-41B235D4FDB4}"/>
              </a:ext>
            </a:extLst>
          </p:cNvPr>
          <p:cNvSpPr/>
          <p:nvPr/>
        </p:nvSpPr>
        <p:spPr>
          <a:xfrm rot="10800000" flipV="1">
            <a:off x="9224206" y="3367445"/>
            <a:ext cx="3455456" cy="1314979"/>
          </a:xfrm>
          <a:prstGeom prst="flowChartTerminator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>
                <a:solidFill>
                  <a:schemeClr val="tx1"/>
                </a:solidFill>
              </a:rPr>
              <a:t>সংবাদ পাঠে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7" name="Flowchart: Terminator 6">
            <a:extLst>
              <a:ext uri="{FF2B5EF4-FFF2-40B4-BE49-F238E27FC236}">
                <a16:creationId xmlns:a16="http://schemas.microsoft.com/office/drawing/2014/main" id="{BD53D20E-2956-5B42-BEF9-6903FF374174}"/>
              </a:ext>
            </a:extLst>
          </p:cNvPr>
          <p:cNvSpPr/>
          <p:nvPr/>
        </p:nvSpPr>
        <p:spPr>
          <a:xfrm rot="10800000" flipV="1">
            <a:off x="5828818" y="-23964"/>
            <a:ext cx="4922525" cy="731945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>
                <a:solidFill>
                  <a:schemeClr val="tx1"/>
                </a:solidFill>
              </a:rPr>
              <a:t>মাল্টিমিডিয়ার ব্যবহার</a:t>
            </a:r>
            <a:endParaRPr lang="en-US" sz="3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2086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29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2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54" grpId="0"/>
      <p:bldP spid="15" grpId="0"/>
      <p:bldP spid="2" grpId="0" animBg="1"/>
      <p:bldP spid="5" grpId="0" animBg="1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49247F70-6619-1C4E-B0FE-BEE9694326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40" y="1358362"/>
            <a:ext cx="3431955" cy="2662152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F625E5FB-D93E-B343-AD26-7A9CCBB94E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1736" y="1312595"/>
            <a:ext cx="3172110" cy="2116405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0CE5DE4A-4832-0E4E-8C80-AE61BA8FE5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1120" y="1211605"/>
            <a:ext cx="3962709" cy="2662152"/>
          </a:xfrm>
          <a:prstGeom prst="rect">
            <a:avLst/>
          </a:prstGeom>
        </p:spPr>
      </p:pic>
      <p:sp>
        <p:nvSpPr>
          <p:cNvPr id="6" name="Flowchart: Terminator 5">
            <a:extLst>
              <a:ext uri="{FF2B5EF4-FFF2-40B4-BE49-F238E27FC236}">
                <a16:creationId xmlns:a16="http://schemas.microsoft.com/office/drawing/2014/main" id="{06C6C72E-08B1-6E44-9130-75B103B55939}"/>
              </a:ext>
            </a:extLst>
          </p:cNvPr>
          <p:cNvSpPr/>
          <p:nvPr/>
        </p:nvSpPr>
        <p:spPr>
          <a:xfrm>
            <a:off x="4879027" y="4002228"/>
            <a:ext cx="3962709" cy="1319865"/>
          </a:xfrm>
          <a:prstGeom prst="flowChartTerminator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>
                <a:solidFill>
                  <a:schemeClr val="tx1"/>
                </a:solidFill>
              </a:rPr>
              <a:t>চিকৎসার ক্ষেত্রে</a:t>
            </a:r>
            <a:endParaRPr lang="en-US" sz="3600">
              <a:solidFill>
                <a:schemeClr val="tx1"/>
              </a:solidFill>
            </a:endParaRPr>
          </a:p>
        </p:txBody>
      </p:sp>
      <p:sp>
        <p:nvSpPr>
          <p:cNvPr id="7" name="Flowchart: Terminator 6">
            <a:extLst>
              <a:ext uri="{FF2B5EF4-FFF2-40B4-BE49-F238E27FC236}">
                <a16:creationId xmlns:a16="http://schemas.microsoft.com/office/drawing/2014/main" id="{38B0C1B6-3BAA-CE47-BE40-B706C26EEA64}"/>
              </a:ext>
            </a:extLst>
          </p:cNvPr>
          <p:cNvSpPr/>
          <p:nvPr/>
        </p:nvSpPr>
        <p:spPr>
          <a:xfrm rot="10800000" flipV="1">
            <a:off x="675698" y="4462210"/>
            <a:ext cx="3431956" cy="859883"/>
          </a:xfrm>
          <a:prstGeom prst="flowChartTerminator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>
                <a:solidFill>
                  <a:schemeClr val="tx1"/>
                </a:solidFill>
              </a:rPr>
              <a:t>যোগাযোগের ক্ষেত্রে</a:t>
            </a:r>
            <a:endParaRPr lang="en-US" sz="3600">
              <a:solidFill>
                <a:schemeClr val="tx1"/>
              </a:solidFill>
            </a:endParaRPr>
          </a:p>
        </p:txBody>
      </p:sp>
      <p:sp>
        <p:nvSpPr>
          <p:cNvPr id="8" name="Flowchart: Terminator 7">
            <a:extLst>
              <a:ext uri="{FF2B5EF4-FFF2-40B4-BE49-F238E27FC236}">
                <a16:creationId xmlns:a16="http://schemas.microsoft.com/office/drawing/2014/main" id="{60311BB6-2631-224F-9F8D-37486218AAE4}"/>
              </a:ext>
            </a:extLst>
          </p:cNvPr>
          <p:cNvSpPr/>
          <p:nvPr/>
        </p:nvSpPr>
        <p:spPr>
          <a:xfrm>
            <a:off x="8949873" y="3873757"/>
            <a:ext cx="3172109" cy="1448336"/>
          </a:xfrm>
          <a:prstGeom prst="flowChartTerminator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>
                <a:solidFill>
                  <a:schemeClr val="tx1"/>
                </a:solidFill>
              </a:rPr>
              <a:t>জেনেটিক গবেষণার ক্ষেত্রে</a:t>
            </a:r>
            <a:endParaRPr lang="en-US" sz="3600">
              <a:solidFill>
                <a:schemeClr val="tx1"/>
              </a:solidFill>
            </a:endParaRPr>
          </a:p>
        </p:txBody>
      </p:sp>
      <p:sp>
        <p:nvSpPr>
          <p:cNvPr id="2" name="Flowchart: Terminator 1">
            <a:extLst>
              <a:ext uri="{FF2B5EF4-FFF2-40B4-BE49-F238E27FC236}">
                <a16:creationId xmlns:a16="http://schemas.microsoft.com/office/drawing/2014/main" id="{33321C27-F01B-6C4C-9BA3-E2C07038AC99}"/>
              </a:ext>
            </a:extLst>
          </p:cNvPr>
          <p:cNvSpPr/>
          <p:nvPr/>
        </p:nvSpPr>
        <p:spPr>
          <a:xfrm rot="10800000" flipV="1">
            <a:off x="4361120" y="-236731"/>
            <a:ext cx="6243926" cy="1319865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>
                <a:solidFill>
                  <a:schemeClr val="tx1"/>
                </a:solidFill>
              </a:rPr>
              <a:t>মাল্টিমিডিয়ার ব্যবহার</a:t>
            </a:r>
            <a:endParaRPr lang="en-US" sz="3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5876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1962" y="1091484"/>
            <a:ext cx="5461164" cy="5009881"/>
          </a:xfrm>
          <a:prstGeom prst="rect">
            <a:avLst/>
          </a:prstGeom>
        </p:spPr>
      </p:pic>
      <p:pic>
        <p:nvPicPr>
          <p:cNvPr id="2" name="Picture 3">
            <a:extLst>
              <a:ext uri="{FF2B5EF4-FFF2-40B4-BE49-F238E27FC236}">
                <a16:creationId xmlns:a16="http://schemas.microsoft.com/office/drawing/2014/main" id="{CBC1FE59-F618-004F-A271-1845197F6C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78" y="165881"/>
            <a:ext cx="4572000" cy="2645186"/>
          </a:xfrm>
          <a:prstGeom prst="rect">
            <a:avLst/>
          </a:prstGeom>
        </p:spPr>
      </p:pic>
      <p:sp>
        <p:nvSpPr>
          <p:cNvPr id="9" name="Flowchart: Terminator 8">
            <a:extLst>
              <a:ext uri="{FF2B5EF4-FFF2-40B4-BE49-F238E27FC236}">
                <a16:creationId xmlns:a16="http://schemas.microsoft.com/office/drawing/2014/main" id="{0085F1C4-4520-6D4F-858F-82B9E8271AFA}"/>
              </a:ext>
            </a:extLst>
          </p:cNvPr>
          <p:cNvSpPr/>
          <p:nvPr/>
        </p:nvSpPr>
        <p:spPr>
          <a:xfrm rot="10800000" flipV="1">
            <a:off x="4791744" y="0"/>
            <a:ext cx="3691458" cy="795959"/>
          </a:xfrm>
          <a:prstGeom prst="flowChartTerminator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>
                <a:solidFill>
                  <a:schemeClr val="tx1"/>
                </a:solidFill>
              </a:rPr>
              <a:t>পরিচিতি</a:t>
            </a:r>
            <a:endParaRPr lang="en-US" sz="3600">
              <a:solidFill>
                <a:schemeClr val="tx1"/>
              </a:solidFill>
            </a:endParaRPr>
          </a:p>
        </p:txBody>
      </p:sp>
      <p:sp>
        <p:nvSpPr>
          <p:cNvPr id="4" name="Arrow: Up 3">
            <a:extLst>
              <a:ext uri="{FF2B5EF4-FFF2-40B4-BE49-F238E27FC236}">
                <a16:creationId xmlns:a16="http://schemas.microsoft.com/office/drawing/2014/main" id="{8EB67357-E85B-6E41-8CA7-AB9DC558246F}"/>
              </a:ext>
            </a:extLst>
          </p:cNvPr>
          <p:cNvSpPr/>
          <p:nvPr/>
        </p:nvSpPr>
        <p:spPr>
          <a:xfrm flipH="1">
            <a:off x="6579232" y="703663"/>
            <a:ext cx="673993" cy="4639147"/>
          </a:xfrm>
          <a:prstGeom prst="upArrow">
            <a:avLst>
              <a:gd name="adj1" fmla="val 100000"/>
              <a:gd name="adj2" fmla="val 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Hexagon 4">
            <a:extLst>
              <a:ext uri="{FF2B5EF4-FFF2-40B4-BE49-F238E27FC236}">
                <a16:creationId xmlns:a16="http://schemas.microsoft.com/office/drawing/2014/main" id="{78B6B487-9385-084C-90C5-9AF277962BD5}"/>
              </a:ext>
            </a:extLst>
          </p:cNvPr>
          <p:cNvSpPr/>
          <p:nvPr/>
        </p:nvSpPr>
        <p:spPr>
          <a:xfrm rot="10800000" flipH="1" flipV="1">
            <a:off x="-319783" y="2393157"/>
            <a:ext cx="6927751" cy="4140839"/>
          </a:xfrm>
          <a:prstGeom prst="hexagon">
            <a:avLst>
              <a:gd name="adj" fmla="val 0"/>
              <a:gd name="vf" fmla="val 11547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>
                <a:solidFill>
                  <a:schemeClr val="tx1"/>
                </a:solidFill>
              </a:rPr>
              <a:t>হামিদুল ইসলাম</a:t>
            </a:r>
          </a:p>
          <a:p>
            <a:pPr algn="ctr"/>
            <a:r>
              <a:rPr lang="en-GB" sz="3200">
                <a:solidFill>
                  <a:schemeClr val="tx1"/>
                </a:solidFill>
              </a:rPr>
              <a:t>সহকারীশিক্ষক (কম্পিউটার)</a:t>
            </a:r>
          </a:p>
          <a:p>
            <a:pPr algn="ctr"/>
            <a:r>
              <a:rPr lang="en-GB" sz="3200">
                <a:solidFill>
                  <a:schemeClr val="tx1"/>
                </a:solidFill>
              </a:rPr>
              <a:t>ঘোষগাঁও শেরেবাংলা উচ্চ বিদ্যালয়,ধোবাউড়া,ময়মনসিংহ।</a:t>
            </a:r>
          </a:p>
          <a:p>
            <a:pPr algn="ctr"/>
            <a:r>
              <a:rPr lang="en-GB" sz="3200">
                <a:solidFill>
                  <a:schemeClr val="tx1"/>
                </a:solidFill>
              </a:rPr>
              <a:t>০১৭৯০৯০১১৩৪</a:t>
            </a:r>
          </a:p>
          <a:p>
            <a:pPr algn="ctr"/>
            <a:r>
              <a:rPr lang="en-GB" sz="3200">
                <a:solidFill>
                  <a:schemeClr val="tx1"/>
                </a:solidFill>
              </a:rPr>
              <a:t>hamidulict1980@gmail.com </a:t>
            </a:r>
            <a:endParaRPr lang="en-US" sz="320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73616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8" name="Picture 8" descr="images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10281" y="1651393"/>
            <a:ext cx="3559179" cy="2602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lowchart: Terminator 4">
            <a:extLst>
              <a:ext uri="{FF2B5EF4-FFF2-40B4-BE49-F238E27FC236}">
                <a16:creationId xmlns:a16="http://schemas.microsoft.com/office/drawing/2014/main" id="{D8E8C3E6-F0F7-FB4B-AA12-BC960CEEFD15}"/>
              </a:ext>
            </a:extLst>
          </p:cNvPr>
          <p:cNvSpPr/>
          <p:nvPr/>
        </p:nvSpPr>
        <p:spPr>
          <a:xfrm>
            <a:off x="-519676" y="3882154"/>
            <a:ext cx="4136796" cy="1131544"/>
          </a:xfrm>
          <a:prstGeom prst="flowChartTerminator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>
                <a:solidFill>
                  <a:schemeClr val="tx1"/>
                </a:solidFill>
              </a:rPr>
              <a:t>মহাকাশ গবেষণায়</a:t>
            </a:r>
            <a:endParaRPr lang="en-US" sz="3200">
              <a:solidFill>
                <a:schemeClr val="tx1"/>
              </a:solidFill>
            </a:endParaRP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E765F2EE-B32D-604D-80CA-B87416D0B5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279" y="1472787"/>
            <a:ext cx="4064000" cy="2409367"/>
          </a:xfrm>
          <a:prstGeom prst="rect">
            <a:avLst/>
          </a:prstGeom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556A72BE-2C0D-C54B-8DC6-1D4F68BC20F7}"/>
              </a:ext>
            </a:extLst>
          </p:cNvPr>
          <p:cNvSpPr/>
          <p:nvPr/>
        </p:nvSpPr>
        <p:spPr>
          <a:xfrm>
            <a:off x="4135437" y="1528263"/>
            <a:ext cx="3696891" cy="2353891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lowchart: Terminator 3">
            <a:extLst>
              <a:ext uri="{FF2B5EF4-FFF2-40B4-BE49-F238E27FC236}">
                <a16:creationId xmlns:a16="http://schemas.microsoft.com/office/drawing/2014/main" id="{61BDB8C6-B03C-BC49-819A-C6A165B0C313}"/>
              </a:ext>
            </a:extLst>
          </p:cNvPr>
          <p:cNvSpPr/>
          <p:nvPr/>
        </p:nvSpPr>
        <p:spPr>
          <a:xfrm>
            <a:off x="3548374" y="4253667"/>
            <a:ext cx="3387643" cy="760031"/>
          </a:xfrm>
          <a:prstGeom prst="flowChartTerminator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>
                <a:solidFill>
                  <a:schemeClr val="tx1"/>
                </a:solidFill>
              </a:rPr>
              <a:t>প্রকাশনায়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7" name="Flowchart: Terminator 6">
            <a:extLst>
              <a:ext uri="{FF2B5EF4-FFF2-40B4-BE49-F238E27FC236}">
                <a16:creationId xmlns:a16="http://schemas.microsoft.com/office/drawing/2014/main" id="{47C4A71C-8F08-A541-884A-8D3D9283F5B6}"/>
              </a:ext>
            </a:extLst>
          </p:cNvPr>
          <p:cNvSpPr/>
          <p:nvPr/>
        </p:nvSpPr>
        <p:spPr>
          <a:xfrm rot="10800000" flipV="1">
            <a:off x="3881719" y="189113"/>
            <a:ext cx="6065951" cy="1283674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>
                <a:solidFill>
                  <a:schemeClr val="tx1"/>
                </a:solidFill>
              </a:rPr>
              <a:t>মাল্টিমিডিয়ার ব্যবহার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1" name="Flowchart: Terminator 10">
            <a:extLst>
              <a:ext uri="{FF2B5EF4-FFF2-40B4-BE49-F238E27FC236}">
                <a16:creationId xmlns:a16="http://schemas.microsoft.com/office/drawing/2014/main" id="{5017205A-AA47-EC4B-AE2A-8FCF72E09745}"/>
              </a:ext>
            </a:extLst>
          </p:cNvPr>
          <p:cNvSpPr/>
          <p:nvPr/>
        </p:nvSpPr>
        <p:spPr>
          <a:xfrm rot="10800000" flipV="1">
            <a:off x="7179469" y="4432272"/>
            <a:ext cx="4839884" cy="1425604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>
                <a:solidFill>
                  <a:schemeClr val="tx1"/>
                </a:solidFill>
              </a:rPr>
              <a:t>আইন শৃংখলা রক্ষার ক্ষেত্রে</a:t>
            </a:r>
            <a:endParaRPr lang="en-US" sz="3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779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4" grpId="0" animBg="1"/>
      <p:bldP spid="7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6" name="Picture 10" descr="NC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8662" y="1903963"/>
            <a:ext cx="3571875" cy="257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lowchart: Terminator 2">
            <a:extLst>
              <a:ext uri="{FF2B5EF4-FFF2-40B4-BE49-F238E27FC236}">
                <a16:creationId xmlns:a16="http://schemas.microsoft.com/office/drawing/2014/main" id="{198410DA-DA13-8142-8602-E01800EC5F22}"/>
              </a:ext>
            </a:extLst>
          </p:cNvPr>
          <p:cNvSpPr/>
          <p:nvPr/>
        </p:nvSpPr>
        <p:spPr>
          <a:xfrm>
            <a:off x="-250627" y="4554141"/>
            <a:ext cx="4590455" cy="964405"/>
          </a:xfrm>
          <a:prstGeom prst="flowChartTerminator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/>
              <a:t>ডিজিটাল প্রকাশনায়</a:t>
            </a:r>
            <a:endParaRPr lang="en-US" sz="3600"/>
          </a:p>
        </p:txBody>
      </p:sp>
      <p:sp>
        <p:nvSpPr>
          <p:cNvPr id="5" name="Flowchart: Terminator 4">
            <a:extLst>
              <a:ext uri="{FF2B5EF4-FFF2-40B4-BE49-F238E27FC236}">
                <a16:creationId xmlns:a16="http://schemas.microsoft.com/office/drawing/2014/main" id="{70B453F7-2ABB-E040-A7C3-E7C74900B067}"/>
              </a:ext>
            </a:extLst>
          </p:cNvPr>
          <p:cNvSpPr/>
          <p:nvPr/>
        </p:nvSpPr>
        <p:spPr>
          <a:xfrm rot="10800000" flipV="1">
            <a:off x="4625574" y="4728996"/>
            <a:ext cx="4375549" cy="964405"/>
          </a:xfrm>
          <a:prstGeom prst="flowChartTerminator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/>
              <a:t>অফিস ব্যবস্থাপনার ক্ষেত্রে</a:t>
            </a:r>
            <a:endParaRPr lang="en-US" sz="3600"/>
          </a:p>
        </p:txBody>
      </p:sp>
      <p:sp>
        <p:nvSpPr>
          <p:cNvPr id="6" name="Flowchart: Terminator 5">
            <a:extLst>
              <a:ext uri="{FF2B5EF4-FFF2-40B4-BE49-F238E27FC236}">
                <a16:creationId xmlns:a16="http://schemas.microsoft.com/office/drawing/2014/main" id="{B51149D7-7DAF-2B4A-85D1-77711ACA2B10}"/>
              </a:ext>
            </a:extLst>
          </p:cNvPr>
          <p:cNvSpPr/>
          <p:nvPr/>
        </p:nvSpPr>
        <p:spPr>
          <a:xfrm>
            <a:off x="8757048" y="4728996"/>
            <a:ext cx="3798094" cy="1093160"/>
          </a:xfrm>
          <a:prstGeom prst="flowChartTerminator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/>
              <a:t> ব্যবসার ক্ষেত্রে</a:t>
            </a:r>
            <a:endParaRPr lang="en-US" sz="36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C6E5BD1-0A45-314B-91FD-7CD848CC2339}"/>
              </a:ext>
            </a:extLst>
          </p:cNvPr>
          <p:cNvSpPr/>
          <p:nvPr/>
        </p:nvSpPr>
        <p:spPr>
          <a:xfrm>
            <a:off x="4625574" y="1810916"/>
            <a:ext cx="3933443" cy="267178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A92D5E5-DC7C-AE4C-8229-E4142F9686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5713" y="2001481"/>
            <a:ext cx="3107625" cy="2598761"/>
          </a:xfrm>
          <a:prstGeom prst="rect">
            <a:avLst/>
          </a:prstGeom>
        </p:spPr>
      </p:pic>
      <p:sp>
        <p:nvSpPr>
          <p:cNvPr id="9" name="Flowchart: Terminator 8">
            <a:extLst>
              <a:ext uri="{FF2B5EF4-FFF2-40B4-BE49-F238E27FC236}">
                <a16:creationId xmlns:a16="http://schemas.microsoft.com/office/drawing/2014/main" id="{643C4039-52E6-EF4A-9586-7CD692B95CAC}"/>
              </a:ext>
            </a:extLst>
          </p:cNvPr>
          <p:cNvSpPr/>
          <p:nvPr/>
        </p:nvSpPr>
        <p:spPr>
          <a:xfrm rot="10800000" flipV="1">
            <a:off x="2774860" y="200192"/>
            <a:ext cx="5784153" cy="964406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>
                <a:solidFill>
                  <a:schemeClr val="tx1"/>
                </a:solidFill>
              </a:rPr>
              <a:t>মাল্টিমিডিয়ার ব্যবহার</a:t>
            </a:r>
            <a:endParaRPr lang="en-US" sz="3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4749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3642575" y="457201"/>
            <a:ext cx="5213479" cy="108902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7200" b="1" spc="50" dirty="0">
                <a:ln w="11430"/>
                <a:solidFill>
                  <a:srgbClr val="66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একক কাজ </a:t>
            </a:r>
            <a:endParaRPr lang="en-US" sz="7200" b="1" spc="50" dirty="0">
              <a:ln w="11430"/>
              <a:solidFill>
                <a:srgbClr val="66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33797" name="Rectangle 4"/>
          <p:cNvSpPr>
            <a:spLocks noChangeArrowheads="1"/>
          </p:cNvSpPr>
          <p:nvPr/>
        </p:nvSpPr>
        <p:spPr bwMode="auto">
          <a:xfrm>
            <a:off x="2075460" y="4860007"/>
            <a:ext cx="8159750" cy="132343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4000" b="1" dirty="0">
                <a:ln/>
                <a:latin typeface="Nikosh" pitchFamily="2" charset="0"/>
                <a:cs typeface="Nikosh" pitchFamily="2" charset="0"/>
              </a:rPr>
              <a:t>মাল্টিমি</a:t>
            </a:r>
            <a:r>
              <a:rPr lang="en-US" sz="4000" b="1" dirty="0" err="1">
                <a:ln/>
                <a:latin typeface="Nikosh" pitchFamily="2" charset="0"/>
                <a:cs typeface="Nikosh" pitchFamily="2" charset="0"/>
              </a:rPr>
              <a:t>ডিয়ার</a:t>
            </a:r>
            <a:r>
              <a:rPr lang="bn-BD" sz="4000" b="1" dirty="0">
                <a:ln/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>
                <a:ln/>
                <a:latin typeface="Nikosh" pitchFamily="2" charset="0"/>
                <a:cs typeface="Nikosh" pitchFamily="2" charset="0"/>
              </a:rPr>
              <a:t>জন্য</a:t>
            </a:r>
            <a:r>
              <a:rPr lang="en-US" sz="4000" b="1" dirty="0">
                <a:ln/>
                <a:latin typeface="Nikosh" pitchFamily="2" charset="0"/>
                <a:cs typeface="Nikosh" pitchFamily="2" charset="0"/>
              </a:rPr>
              <a:t> </a:t>
            </a:r>
            <a:r>
              <a:rPr lang="bn-BD" sz="4000" b="1" dirty="0">
                <a:ln/>
                <a:latin typeface="Nikosh" pitchFamily="2" charset="0"/>
                <a:cs typeface="Nikosh" pitchFamily="2" charset="0"/>
              </a:rPr>
              <a:t>কি কি</a:t>
            </a:r>
            <a:r>
              <a:rPr lang="en-US" sz="4000" b="1" dirty="0">
                <a:ln/>
                <a:latin typeface="Nikosh" pitchFamily="2" charset="0"/>
                <a:cs typeface="Nikosh" pitchFamily="2" charset="0"/>
              </a:rPr>
              <a:t> </a:t>
            </a:r>
            <a:r>
              <a:rPr lang="bn-BD" sz="4000" b="1" dirty="0">
                <a:ln/>
                <a:latin typeface="Nikosh" pitchFamily="2" charset="0"/>
                <a:cs typeface="Nikosh" pitchFamily="2" charset="0"/>
              </a:rPr>
              <a:t>যন্ত্র </a:t>
            </a:r>
            <a:r>
              <a:rPr lang="en-US" sz="4000" b="1" dirty="0" err="1">
                <a:ln/>
                <a:latin typeface="Nikosh" pitchFamily="2" charset="0"/>
                <a:cs typeface="Nikosh" pitchFamily="2" charset="0"/>
              </a:rPr>
              <a:t>প্রয়োজন</a:t>
            </a:r>
            <a:r>
              <a:rPr lang="bn-BD" sz="4000" b="1" dirty="0">
                <a:ln/>
                <a:latin typeface="Nikosh" pitchFamily="2" charset="0"/>
                <a:cs typeface="Nikosh" pitchFamily="2" charset="0"/>
              </a:rPr>
              <a:t>?</a:t>
            </a:r>
            <a:r>
              <a:rPr lang="en-US" sz="4000" b="1" dirty="0">
                <a:ln/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>
                <a:ln/>
                <a:latin typeface="Nikosh" pitchFamily="2" charset="0"/>
                <a:cs typeface="Nikosh" pitchFamily="2" charset="0"/>
              </a:rPr>
              <a:t>তালিকা</a:t>
            </a:r>
            <a:r>
              <a:rPr lang="en-US" sz="4000" b="1" dirty="0">
                <a:ln/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>
                <a:ln/>
                <a:latin typeface="Nikosh" pitchFamily="2" charset="0"/>
                <a:cs typeface="Nikosh" pitchFamily="2" charset="0"/>
              </a:rPr>
              <a:t>প্রস্তুত</a:t>
            </a:r>
            <a:r>
              <a:rPr lang="en-US" sz="4000" b="1" dirty="0">
                <a:ln/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>
                <a:ln/>
                <a:latin typeface="Nikosh" pitchFamily="2" charset="0"/>
                <a:cs typeface="Nikosh" pitchFamily="2" charset="0"/>
              </a:rPr>
              <a:t>কর</a:t>
            </a:r>
            <a:r>
              <a:rPr lang="en-US" sz="4000" b="1" dirty="0">
                <a:ln/>
                <a:latin typeface="Nikosh" pitchFamily="2" charset="0"/>
                <a:cs typeface="Nikosh" pitchFamily="2" charset="0"/>
              </a:rPr>
              <a:t>।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6FA1355D-B433-DE42-B159-5DB3350591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11" y="-178594"/>
            <a:ext cx="3127377" cy="302365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2A507A7-729E-5043-82C1-5A09AFEEB3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054" y="-55835"/>
            <a:ext cx="3127377" cy="3023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2300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379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2694710" y="338933"/>
            <a:ext cx="680965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7200" b="1" dirty="0">
                <a:ln/>
                <a:solidFill>
                  <a:schemeClr val="accent3"/>
                </a:solidFill>
                <a:latin typeface="Nikosh" pitchFamily="2" charset="0"/>
                <a:cs typeface="Nikosh" pitchFamily="2" charset="0"/>
              </a:rPr>
              <a:t>দলীয় কাজ</a:t>
            </a:r>
            <a:endParaRPr lang="en-US" sz="7200" b="1" dirty="0">
              <a:ln/>
              <a:solidFill>
                <a:schemeClr val="accent3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957B4EFC-EA14-CF44-96B9-CC22AA6E00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915" y="0"/>
            <a:ext cx="3970735" cy="21821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FF1E499-659A-BE48-A495-1DB472391A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5688" y="138325"/>
            <a:ext cx="3970735" cy="2182199"/>
          </a:xfrm>
          <a:prstGeom prst="rect">
            <a:avLst/>
          </a:prstGeom>
        </p:spPr>
      </p:pic>
      <p:sp>
        <p:nvSpPr>
          <p:cNvPr id="7" name="Flowchart: Terminator 6">
            <a:extLst>
              <a:ext uri="{FF2B5EF4-FFF2-40B4-BE49-F238E27FC236}">
                <a16:creationId xmlns:a16="http://schemas.microsoft.com/office/drawing/2014/main" id="{C47FFCE1-40C9-1240-BDF8-2FABBE10ECC9}"/>
              </a:ext>
            </a:extLst>
          </p:cNvPr>
          <p:cNvSpPr/>
          <p:nvPr/>
        </p:nvSpPr>
        <p:spPr>
          <a:xfrm rot="10800000" flipV="1">
            <a:off x="5372098" y="1877791"/>
            <a:ext cx="2646760" cy="687100"/>
          </a:xfrm>
          <a:prstGeom prst="flowChartTerminator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/>
              <a:t>পলাশ</a:t>
            </a:r>
            <a:endParaRPr lang="en-US" sz="3600"/>
          </a:p>
        </p:txBody>
      </p:sp>
      <p:sp>
        <p:nvSpPr>
          <p:cNvPr id="9" name="Flowchart: Terminator 8">
            <a:extLst>
              <a:ext uri="{FF2B5EF4-FFF2-40B4-BE49-F238E27FC236}">
                <a16:creationId xmlns:a16="http://schemas.microsoft.com/office/drawing/2014/main" id="{F79384A8-CB50-D941-92E3-BC8EAB09F298}"/>
              </a:ext>
            </a:extLst>
          </p:cNvPr>
          <p:cNvSpPr/>
          <p:nvPr/>
        </p:nvSpPr>
        <p:spPr>
          <a:xfrm rot="10800000" flipV="1">
            <a:off x="2946795" y="2903419"/>
            <a:ext cx="7911704" cy="525581"/>
          </a:xfrm>
          <a:prstGeom prst="flowChartTerminator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/>
              <a:t>মাল্টিমিডিয়ার উপাদান কয়েক? ক?কি?</a:t>
            </a:r>
            <a:endParaRPr lang="en-US" sz="3600"/>
          </a:p>
        </p:txBody>
      </p:sp>
      <p:sp>
        <p:nvSpPr>
          <p:cNvPr id="11" name="Flowchart: Terminator 10">
            <a:extLst>
              <a:ext uri="{FF2B5EF4-FFF2-40B4-BE49-F238E27FC236}">
                <a16:creationId xmlns:a16="http://schemas.microsoft.com/office/drawing/2014/main" id="{D548ABD2-1C3B-8C45-9BED-9C50BE066380}"/>
              </a:ext>
            </a:extLst>
          </p:cNvPr>
          <p:cNvSpPr/>
          <p:nvPr/>
        </p:nvSpPr>
        <p:spPr>
          <a:xfrm>
            <a:off x="5569978" y="3767529"/>
            <a:ext cx="2127413" cy="804470"/>
          </a:xfrm>
          <a:prstGeom prst="flowChartTerminator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/>
              <a:t>শিমুল</a:t>
            </a:r>
            <a:endParaRPr lang="en-US" sz="3600"/>
          </a:p>
        </p:txBody>
      </p:sp>
      <p:sp>
        <p:nvSpPr>
          <p:cNvPr id="15" name="Flowchart: Terminator 14">
            <a:extLst>
              <a:ext uri="{FF2B5EF4-FFF2-40B4-BE49-F238E27FC236}">
                <a16:creationId xmlns:a16="http://schemas.microsoft.com/office/drawing/2014/main" id="{A149D0B7-8BC9-3840-8EFD-46CCA2097CB5}"/>
              </a:ext>
            </a:extLst>
          </p:cNvPr>
          <p:cNvSpPr/>
          <p:nvPr/>
        </p:nvSpPr>
        <p:spPr>
          <a:xfrm>
            <a:off x="2402684" y="4718613"/>
            <a:ext cx="8248648" cy="1282137"/>
          </a:xfrm>
          <a:prstGeom prst="flowChartTerminator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/>
              <a:t>মাল্টিমিডিয়ার প্রয়োগ ক্ষেত্র কি?কি?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3669045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9" grpId="0" animBg="1"/>
      <p:bldP spid="11" grpId="0" animBg="1"/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426853" y="359877"/>
            <a:ext cx="4953000" cy="830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spc="50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মূ</a:t>
            </a:r>
            <a:r>
              <a:rPr lang="bn-BD" sz="66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ল্যায়ন </a:t>
            </a:r>
            <a:endParaRPr lang="en-US" sz="66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2" name="Flowchart: Terminator 1">
            <a:extLst>
              <a:ext uri="{FF2B5EF4-FFF2-40B4-BE49-F238E27FC236}">
                <a16:creationId xmlns:a16="http://schemas.microsoft.com/office/drawing/2014/main" id="{D06B1C00-66D1-8545-AC3F-619F9BCA594E}"/>
              </a:ext>
            </a:extLst>
          </p:cNvPr>
          <p:cNvSpPr/>
          <p:nvPr/>
        </p:nvSpPr>
        <p:spPr>
          <a:xfrm>
            <a:off x="1339454" y="1500189"/>
            <a:ext cx="8626078" cy="1172052"/>
          </a:xfrm>
          <a:prstGeom prst="flowChartTerminator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>
                <a:solidFill>
                  <a:schemeClr val="accent1"/>
                </a:solidFill>
              </a:rPr>
              <a:t>নিচের কোনটি মাল্টিমিডিয়া মাধ্যম?</a:t>
            </a:r>
            <a:endParaRPr lang="en-US" sz="4000">
              <a:solidFill>
                <a:schemeClr val="accent1"/>
              </a:solidFill>
            </a:endParaRPr>
          </a:p>
        </p:txBody>
      </p:sp>
      <p:sp>
        <p:nvSpPr>
          <p:cNvPr id="3" name="Flowchart: Terminator 2">
            <a:extLst>
              <a:ext uri="{FF2B5EF4-FFF2-40B4-BE49-F238E27FC236}">
                <a16:creationId xmlns:a16="http://schemas.microsoft.com/office/drawing/2014/main" id="{F1E4A92C-641B-0442-98CA-A1662198B999}"/>
              </a:ext>
            </a:extLst>
          </p:cNvPr>
          <p:cNvSpPr/>
          <p:nvPr/>
        </p:nvSpPr>
        <p:spPr>
          <a:xfrm rot="10800000" flipV="1">
            <a:off x="1367465" y="3303193"/>
            <a:ext cx="3704597" cy="978939"/>
          </a:xfrm>
          <a:prstGeom prst="flowChartTerminator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>
                <a:solidFill>
                  <a:schemeClr val="tx1"/>
                </a:solidFill>
              </a:rPr>
              <a:t>(ক)সংবাদ মাধ্যম</a:t>
            </a:r>
            <a:endParaRPr lang="en-US" sz="3600">
              <a:solidFill>
                <a:schemeClr val="tx1"/>
              </a:solidFill>
            </a:endParaRPr>
          </a:p>
        </p:txBody>
      </p:sp>
      <p:sp>
        <p:nvSpPr>
          <p:cNvPr id="4" name="Flowchart: Terminator 3">
            <a:extLst>
              <a:ext uri="{FF2B5EF4-FFF2-40B4-BE49-F238E27FC236}">
                <a16:creationId xmlns:a16="http://schemas.microsoft.com/office/drawing/2014/main" id="{3199EECF-0551-9443-BDCB-2E32645FF43C}"/>
              </a:ext>
            </a:extLst>
          </p:cNvPr>
          <p:cNvSpPr/>
          <p:nvPr/>
        </p:nvSpPr>
        <p:spPr>
          <a:xfrm rot="10800000" flipV="1">
            <a:off x="6499152" y="3105861"/>
            <a:ext cx="4073597" cy="978939"/>
          </a:xfrm>
          <a:prstGeom prst="flowChartTerminator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>
                <a:solidFill>
                  <a:schemeClr val="accent1"/>
                </a:solidFill>
              </a:rPr>
              <a:t>(খ) ভিডিও</a:t>
            </a:r>
            <a:endParaRPr lang="en-US" sz="3200">
              <a:solidFill>
                <a:schemeClr val="accent1"/>
              </a:solidFill>
            </a:endParaRPr>
          </a:p>
        </p:txBody>
      </p:sp>
      <p:sp>
        <p:nvSpPr>
          <p:cNvPr id="5" name="Flowchart: Terminator 4">
            <a:extLst>
              <a:ext uri="{FF2B5EF4-FFF2-40B4-BE49-F238E27FC236}">
                <a16:creationId xmlns:a16="http://schemas.microsoft.com/office/drawing/2014/main" id="{24257264-526E-794A-A849-720880F4E455}"/>
              </a:ext>
            </a:extLst>
          </p:cNvPr>
          <p:cNvSpPr/>
          <p:nvPr/>
        </p:nvSpPr>
        <p:spPr>
          <a:xfrm rot="10800000" flipV="1">
            <a:off x="6499152" y="4518422"/>
            <a:ext cx="4353398" cy="839390"/>
          </a:xfrm>
          <a:prstGeom prst="flowChartTerminator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>
                <a:solidFill>
                  <a:schemeClr val="tx1"/>
                </a:solidFill>
              </a:rPr>
              <a:t>(ঘ) কাগজ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9" name="Flowchart: Terminator 8">
            <a:extLst>
              <a:ext uri="{FF2B5EF4-FFF2-40B4-BE49-F238E27FC236}">
                <a16:creationId xmlns:a16="http://schemas.microsoft.com/office/drawing/2014/main" id="{BC4925BA-00AF-A044-A8B3-0EE37DADC568}"/>
              </a:ext>
            </a:extLst>
          </p:cNvPr>
          <p:cNvSpPr/>
          <p:nvPr/>
        </p:nvSpPr>
        <p:spPr>
          <a:xfrm rot="10800000" flipV="1">
            <a:off x="1339449" y="4786311"/>
            <a:ext cx="3704597" cy="978939"/>
          </a:xfrm>
          <a:prstGeom prst="flowChartTerminator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>
                <a:solidFill>
                  <a:schemeClr val="tx1"/>
                </a:solidFill>
              </a:rPr>
              <a:t>(গ) রেডিও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8F1D519-CC69-EE4F-ABAD-0C1BD557BFA6}"/>
              </a:ext>
            </a:extLst>
          </p:cNvPr>
          <p:cNvSpPr/>
          <p:nvPr/>
        </p:nvSpPr>
        <p:spPr>
          <a:xfrm flipH="1">
            <a:off x="6499152" y="2914403"/>
            <a:ext cx="1055362" cy="11703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817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 animBg="1"/>
      <p:bldP spid="3" grpId="0" animBg="1"/>
      <p:bldP spid="4" grpId="0" animBg="1"/>
      <p:bldP spid="5" grpId="0" animBg="1"/>
      <p:bldP spid="9" grpId="0" animBg="1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>
            <a:spLocks noChangeArrowheads="1"/>
          </p:cNvSpPr>
          <p:nvPr/>
        </p:nvSpPr>
        <p:spPr bwMode="auto">
          <a:xfrm>
            <a:off x="3086100" y="228600"/>
            <a:ext cx="6096000" cy="1021556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 err="1">
                <a:ln/>
                <a:solidFill>
                  <a:schemeClr val="accent4"/>
                </a:solidFill>
                <a:latin typeface="Nikosh" pitchFamily="2" charset="0"/>
                <a:cs typeface="Nikosh" pitchFamily="2" charset="0"/>
              </a:rPr>
              <a:t>বাড়ির</a:t>
            </a:r>
            <a:r>
              <a:rPr lang="en-US" sz="5400" b="1" dirty="0">
                <a:ln/>
                <a:solidFill>
                  <a:schemeClr val="accent4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5400" b="1" dirty="0" err="1">
                <a:ln/>
                <a:solidFill>
                  <a:schemeClr val="accent4"/>
                </a:solidFill>
                <a:latin typeface="Nikosh" pitchFamily="2" charset="0"/>
                <a:cs typeface="Nikosh" pitchFamily="2" charset="0"/>
              </a:rPr>
              <a:t>কাজ</a:t>
            </a:r>
            <a:r>
              <a:rPr lang="en-US" sz="5400" b="1" dirty="0">
                <a:ln/>
                <a:solidFill>
                  <a:schemeClr val="accent4"/>
                </a:solidFill>
                <a:latin typeface="Nikosh" pitchFamily="2" charset="0"/>
                <a:cs typeface="Nikosh" pitchFamily="2" charset="0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1819421" y="4445358"/>
            <a:ext cx="8629357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4000" b="1" dirty="0">
                <a:ln/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মাল্টিমিডিয়া ব্যবহারের</a:t>
            </a:r>
            <a:r>
              <a:rPr lang="en-US" sz="4000" b="1" dirty="0">
                <a:ln/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>
                <a:ln/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সুবিধাসমুহ</a:t>
            </a:r>
            <a:r>
              <a:rPr lang="en-US" sz="4000" b="1" dirty="0">
                <a:ln/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>
                <a:ln/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বর্ণনা</a:t>
            </a:r>
            <a:r>
              <a:rPr lang="en-US" sz="4000" b="1" dirty="0">
                <a:ln/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>
                <a:ln/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কর</a:t>
            </a:r>
            <a:r>
              <a:rPr lang="en-US" sz="4000" b="1" dirty="0">
                <a:ln/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।</a:t>
            </a:r>
          </a:p>
        </p:txBody>
      </p:sp>
      <p:pic>
        <p:nvPicPr>
          <p:cNvPr id="7" name="Picture 6" descr="home-icon.jpg"/>
          <p:cNvPicPr>
            <a:picLocks noChangeAspect="1"/>
          </p:cNvPicPr>
          <p:nvPr/>
        </p:nvPicPr>
        <p:blipFill>
          <a:blip r:embed="rId2" cstate="email">
            <a:lum bright="40000" contrast="-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25" y="-16138"/>
            <a:ext cx="3521647" cy="1936616"/>
          </a:xfrm>
          <a:prstGeom prst="rect">
            <a:avLst/>
          </a:prstGeom>
        </p:spPr>
      </p:pic>
      <p:pic>
        <p:nvPicPr>
          <p:cNvPr id="2" name="Picture 1" descr="home-icon.jpg">
            <a:extLst>
              <a:ext uri="{FF2B5EF4-FFF2-40B4-BE49-F238E27FC236}">
                <a16:creationId xmlns:a16="http://schemas.microsoft.com/office/drawing/2014/main" id="{4A0462C0-C221-6849-AE33-91B5000405B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lum bright="40000" contrast="-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6447" y="69056"/>
            <a:ext cx="4295553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0340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FE010A43-E026-224F-96DA-079ECBAACC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1965781" cy="685800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ED95425F-0084-B24A-9CEF-64DC5D2D8AB7}"/>
              </a:ext>
            </a:extLst>
          </p:cNvPr>
          <p:cNvSpPr/>
          <p:nvPr/>
        </p:nvSpPr>
        <p:spPr>
          <a:xfrm>
            <a:off x="0" y="517920"/>
            <a:ext cx="11019234" cy="412551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0">
                <a:solidFill>
                  <a:schemeClr val="tx1"/>
                </a:solidFill>
              </a:rPr>
              <a:t>ধন্যবাদ</a:t>
            </a:r>
            <a:endParaRPr lang="en-US" sz="8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1524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11043" y="159605"/>
            <a:ext cx="10140061" cy="9225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dirty="0" err="1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400" b="1" dirty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b="1" dirty="0" err="1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চিত্রগুলোতে</a:t>
            </a:r>
            <a:r>
              <a:rPr lang="en-US" sz="4400" b="1" dirty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b="1" dirty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400" b="1" dirty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4400" b="1" dirty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A18986F7-2A76-0D49-9BDF-6333EB3CD3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60739"/>
            <a:ext cx="11962151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6548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FBEE1052-355C-6741-8F2B-1AEA5F5551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93" y="2071687"/>
            <a:ext cx="3631408" cy="4786313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7C4C2AD9-9158-FC40-A0D7-F528B65D56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721" y="1967308"/>
            <a:ext cx="4345780" cy="4995070"/>
          </a:xfrm>
          <a:prstGeom prst="rect">
            <a:avLst/>
          </a:prstGeom>
        </p:spPr>
      </p:pic>
      <p:sp>
        <p:nvSpPr>
          <p:cNvPr id="4" name="Flowchart: Terminator 3">
            <a:extLst>
              <a:ext uri="{FF2B5EF4-FFF2-40B4-BE49-F238E27FC236}">
                <a16:creationId xmlns:a16="http://schemas.microsoft.com/office/drawing/2014/main" id="{35D622E0-572F-F948-BC84-C2C51206FDE1}"/>
              </a:ext>
            </a:extLst>
          </p:cNvPr>
          <p:cNvSpPr/>
          <p:nvPr/>
        </p:nvSpPr>
        <p:spPr>
          <a:xfrm>
            <a:off x="4518423" y="642938"/>
            <a:ext cx="5214936" cy="1219992"/>
          </a:xfrm>
          <a:prstGeom prst="flowChartTerminator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>
                <a:solidFill>
                  <a:schemeClr val="tx1"/>
                </a:solidFill>
              </a:rPr>
              <a:t>আরো কিছু ছবি দেখি</a:t>
            </a:r>
            <a:endParaRPr lang="en-US" sz="3200">
              <a:solidFill>
                <a:schemeClr val="tx1"/>
              </a:solidFill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8727908F-B0AF-AD46-9B7A-0A4D5D726C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500" y="2071688"/>
            <a:ext cx="4000499" cy="435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204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F28DA62C-1EB2-FA4A-8C49-19A963F54D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609" y="2839641"/>
            <a:ext cx="4133850" cy="3571875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82C953CC-CFA0-7E4F-9917-672891035B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360" y="2881232"/>
            <a:ext cx="4266406" cy="3601720"/>
          </a:xfrm>
          <a:prstGeom prst="rect">
            <a:avLst/>
          </a:prstGeom>
        </p:spPr>
      </p:pic>
      <p:sp>
        <p:nvSpPr>
          <p:cNvPr id="2" name="Flowchart: Terminator 1">
            <a:extLst>
              <a:ext uri="{FF2B5EF4-FFF2-40B4-BE49-F238E27FC236}">
                <a16:creationId xmlns:a16="http://schemas.microsoft.com/office/drawing/2014/main" id="{4489C5B7-37E9-6249-B78E-FF55BB15B809}"/>
              </a:ext>
            </a:extLst>
          </p:cNvPr>
          <p:cNvSpPr/>
          <p:nvPr/>
        </p:nvSpPr>
        <p:spPr>
          <a:xfrm>
            <a:off x="1732359" y="583486"/>
            <a:ext cx="9644063" cy="1148871"/>
          </a:xfrm>
          <a:prstGeom prst="flowChartTerminator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>
                <a:solidFill>
                  <a:schemeClr val="tx1"/>
                </a:solidFill>
              </a:rPr>
              <a:t>আজকের পাঠ</a:t>
            </a:r>
            <a:endParaRPr lang="en-US" sz="3600">
              <a:solidFill>
                <a:schemeClr val="tx1"/>
              </a:solidFill>
            </a:endParaRPr>
          </a:p>
        </p:txBody>
      </p:sp>
      <p:sp>
        <p:nvSpPr>
          <p:cNvPr id="5" name="Teardrop 4">
            <a:extLst>
              <a:ext uri="{FF2B5EF4-FFF2-40B4-BE49-F238E27FC236}">
                <a16:creationId xmlns:a16="http://schemas.microsoft.com/office/drawing/2014/main" id="{7D812F21-B3C6-524D-AC11-ABFF64566056}"/>
              </a:ext>
            </a:extLst>
          </p:cNvPr>
          <p:cNvSpPr/>
          <p:nvPr/>
        </p:nvSpPr>
        <p:spPr>
          <a:xfrm>
            <a:off x="3178969" y="1732358"/>
            <a:ext cx="6094411" cy="1148873"/>
          </a:xfrm>
          <a:prstGeom prst="teardrop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>
                <a:solidFill>
                  <a:schemeClr val="tx1"/>
                </a:solidFill>
              </a:rPr>
              <a:t>মাল্টিমিডিয়ার ব্যবহার</a:t>
            </a:r>
            <a:endParaRPr lang="en-US" sz="36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1583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362199" y="1334543"/>
            <a:ext cx="7193925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4000" b="1" dirty="0">
                <a:ln/>
                <a:solidFill>
                  <a:schemeClr val="accent3"/>
                </a:solidFill>
                <a:latin typeface="Nikosh" pitchFamily="2" charset="0"/>
                <a:cs typeface="Nikosh" pitchFamily="2" charset="0"/>
              </a:rPr>
              <a:t>এই পাঠ শেষে শিক্ষার্থীরা...</a:t>
            </a:r>
            <a:endParaRPr lang="en-US" sz="4000" b="1" dirty="0">
              <a:ln/>
              <a:solidFill>
                <a:schemeClr val="accent3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62199" y="2446853"/>
            <a:ext cx="7296955" cy="6688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600" b="1" dirty="0">
                <a:ln/>
                <a:solidFill>
                  <a:schemeClr val="accent3"/>
                </a:solidFill>
                <a:latin typeface="Nikosh" pitchFamily="2" charset="0"/>
                <a:cs typeface="Nikosh" pitchFamily="2" charset="0"/>
              </a:rPr>
              <a:t>১</a:t>
            </a:r>
            <a:r>
              <a:rPr lang="bn-BD" sz="3600" b="1" dirty="0">
                <a:ln/>
                <a:solidFill>
                  <a:schemeClr val="accent3"/>
                </a:solidFill>
                <a:latin typeface="Nikosh" pitchFamily="2" charset="0"/>
                <a:cs typeface="Nikosh" pitchFamily="2" charset="0"/>
              </a:rPr>
              <a:t>। মাল্টিমিডিয়া কি</a:t>
            </a:r>
            <a:r>
              <a:rPr lang="en-US" sz="3600" b="1" dirty="0">
                <a:ln/>
                <a:solidFill>
                  <a:schemeClr val="accent3"/>
                </a:solidFill>
                <a:latin typeface="Nikosh" pitchFamily="2" charset="0"/>
                <a:cs typeface="Nikosh" pitchFamily="2" charset="0"/>
              </a:rPr>
              <a:t>-</a:t>
            </a:r>
            <a:r>
              <a:rPr lang="en-US" sz="3600" b="1" dirty="0" err="1">
                <a:ln/>
                <a:solidFill>
                  <a:schemeClr val="accent3"/>
                </a:solidFill>
                <a:latin typeface="Nikosh" pitchFamily="2" charset="0"/>
                <a:cs typeface="Nikosh" pitchFamily="2" charset="0"/>
              </a:rPr>
              <a:t>তা</a:t>
            </a:r>
            <a:r>
              <a:rPr lang="en-US" sz="3600" b="1" dirty="0">
                <a:ln/>
                <a:solidFill>
                  <a:schemeClr val="accent3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3600" b="1" dirty="0">
                <a:ln/>
                <a:solidFill>
                  <a:schemeClr val="accent3"/>
                </a:solidFill>
                <a:latin typeface="Nikosh" pitchFamily="2" charset="0"/>
                <a:cs typeface="Nikosh" pitchFamily="2" charset="0"/>
              </a:rPr>
              <a:t>বলতে পারবে।</a:t>
            </a:r>
          </a:p>
        </p:txBody>
      </p:sp>
      <p:sp>
        <p:nvSpPr>
          <p:cNvPr id="7" name="Rectangle 6"/>
          <p:cNvSpPr/>
          <p:nvPr/>
        </p:nvSpPr>
        <p:spPr>
          <a:xfrm>
            <a:off x="2286000" y="3685103"/>
            <a:ext cx="76962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3200" b="1" dirty="0">
                <a:ln/>
                <a:solidFill>
                  <a:schemeClr val="accent3"/>
                </a:solidFill>
                <a:latin typeface="Nikosh" pitchFamily="2" charset="0"/>
                <a:cs typeface="Nikosh" pitchFamily="2" charset="0"/>
              </a:rPr>
              <a:t>২। মাল্টিমিডিয়ার মাধ্যমস</a:t>
            </a:r>
            <a:r>
              <a:rPr lang="en-US" sz="3200" b="1" dirty="0" err="1">
                <a:ln/>
                <a:solidFill>
                  <a:schemeClr val="accent3"/>
                </a:solidFill>
                <a:latin typeface="Nikosh" pitchFamily="2" charset="0"/>
                <a:cs typeface="Nikosh" pitchFamily="2" charset="0"/>
              </a:rPr>
              <a:t>মূহ</a:t>
            </a:r>
            <a:r>
              <a:rPr lang="bn-BD" sz="3200" b="1" dirty="0">
                <a:ln/>
                <a:solidFill>
                  <a:schemeClr val="accent3"/>
                </a:solidFill>
                <a:latin typeface="Nikosh" pitchFamily="2" charset="0"/>
                <a:cs typeface="Nikosh" pitchFamily="2" charset="0"/>
              </a:rPr>
              <a:t> কি</a:t>
            </a:r>
            <a:r>
              <a:rPr lang="en-US" sz="3200" b="1" dirty="0">
                <a:ln/>
                <a:solidFill>
                  <a:schemeClr val="accent3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>
                <a:ln/>
                <a:solidFill>
                  <a:schemeClr val="accent3"/>
                </a:solidFill>
                <a:latin typeface="Nikosh" pitchFamily="2" charset="0"/>
                <a:cs typeface="Nikosh" pitchFamily="2" charset="0"/>
              </a:rPr>
              <a:t>কি-তা</a:t>
            </a:r>
            <a:r>
              <a:rPr lang="en-US" sz="3200" b="1" dirty="0">
                <a:ln/>
                <a:solidFill>
                  <a:schemeClr val="accent3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>
                <a:ln/>
                <a:solidFill>
                  <a:schemeClr val="accent3"/>
                </a:solidFill>
                <a:latin typeface="Nikosh" pitchFamily="2" charset="0"/>
                <a:cs typeface="Nikosh" pitchFamily="2" charset="0"/>
              </a:rPr>
              <a:t>লিখতে</a:t>
            </a:r>
            <a:r>
              <a:rPr lang="bn-BD" sz="3200" b="1" dirty="0">
                <a:ln/>
                <a:solidFill>
                  <a:schemeClr val="accent3"/>
                </a:solidFill>
                <a:latin typeface="Nikosh" pitchFamily="2" charset="0"/>
                <a:cs typeface="Nikosh" pitchFamily="2" charset="0"/>
              </a:rPr>
              <a:t> পারবে।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362199" y="4721213"/>
            <a:ext cx="7696200" cy="6159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3200" b="1" dirty="0">
                <a:ln/>
                <a:solidFill>
                  <a:schemeClr val="accent3"/>
                </a:solidFill>
                <a:latin typeface="Nikosh" pitchFamily="2" charset="0"/>
                <a:cs typeface="Nikosh" pitchFamily="2" charset="0"/>
              </a:rPr>
              <a:t>৩। মাল্টিমিডিয়ার ব্যবহার /প্রয়োগ বর্ণনা করতে পারবে। </a:t>
            </a:r>
            <a:endParaRPr lang="en-US" sz="3200" b="1" dirty="0">
              <a:ln/>
              <a:solidFill>
                <a:schemeClr val="accent3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2" name="Flowchart: Terminator 1">
            <a:extLst>
              <a:ext uri="{FF2B5EF4-FFF2-40B4-BE49-F238E27FC236}">
                <a16:creationId xmlns:a16="http://schemas.microsoft.com/office/drawing/2014/main" id="{2B07AE08-BAA1-DB43-9542-5CB9995223FD}"/>
              </a:ext>
            </a:extLst>
          </p:cNvPr>
          <p:cNvSpPr/>
          <p:nvPr/>
        </p:nvSpPr>
        <p:spPr>
          <a:xfrm rot="10800000" flipV="1">
            <a:off x="5639076" y="26696"/>
            <a:ext cx="3089672" cy="880973"/>
          </a:xfrm>
          <a:prstGeom prst="flowChartTerminator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400">
                <a:solidFill>
                  <a:schemeClr val="tx1"/>
                </a:solidFill>
              </a:rPr>
              <a:t>শিখণ ফল</a:t>
            </a:r>
            <a:endParaRPr lang="en-US" sz="4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7967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1" grpId="0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3181286" y="475375"/>
            <a:ext cx="5228288" cy="83099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bn-BD" sz="4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" pitchFamily="2" charset="0"/>
                <a:cs typeface="Nikosh" pitchFamily="2" charset="0"/>
              </a:rPr>
              <a:t>মাল্টিমিডিয়া</a:t>
            </a:r>
            <a:r>
              <a:rPr lang="en-US" sz="4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" pitchFamily="2" charset="0"/>
                <a:cs typeface="Nikosh" pitchFamily="2" charset="0"/>
              </a:rPr>
              <a:t>কী</a:t>
            </a:r>
            <a:r>
              <a:rPr lang="en-US" sz="4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" pitchFamily="2" charset="0"/>
                <a:cs typeface="Nikosh" pitchFamily="2" charset="0"/>
              </a:rPr>
              <a:t>? </a:t>
            </a:r>
            <a:endParaRPr lang="en-US" sz="1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0A14347D-DA94-904E-ADCD-CF16C5671B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414" y="1467105"/>
            <a:ext cx="11977687" cy="5551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8494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E007E68C-042A-D345-9525-9EEC10B180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2874"/>
            <a:ext cx="12055078" cy="7000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7895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AAB3B871-26F1-EE45-B966-4BA1EC6C90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519421" cy="7233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1486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259</Words>
  <Application>Microsoft Office PowerPoint</Application>
  <PresentationFormat>Widescreen</PresentationFormat>
  <Paragraphs>71</Paragraphs>
  <Slides>26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Custom Design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Suranjan</dc:creator>
  <cp:lastModifiedBy>8801625830860</cp:lastModifiedBy>
  <cp:revision>143</cp:revision>
  <dcterms:created xsi:type="dcterms:W3CDTF">2018-05-26T12:28:22Z</dcterms:created>
  <dcterms:modified xsi:type="dcterms:W3CDTF">2020-11-10T09:38:21Z</dcterms:modified>
</cp:coreProperties>
</file>