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7" r:id="rId4"/>
    <p:sldId id="270" r:id="rId5"/>
    <p:sldId id="271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1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8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1E7F6-C782-433B-8AFA-9D232AB5647F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638F-637A-4487-83B7-2C021709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5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30184" y="1000259"/>
            <a:ext cx="7274424" cy="2129308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spc="38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শুভেচ্ছা </a:t>
            </a:r>
            <a:endParaRPr lang="en-US" sz="5400" b="1" spc="38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84" y="2498502"/>
            <a:ext cx="7660791" cy="31639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644" y="605307"/>
            <a:ext cx="986521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কীভাবে সমাধান করা যায় একটু চিন্তা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644" y="1828800"/>
            <a:ext cx="9865217" cy="42165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[আসল অজ্ঞাত]</a:t>
            </a:r>
          </a:p>
          <a:p>
            <a:pPr algn="just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আমিনা কোন ব্যাংক থেকে বার্ষিক ৫% মুনাফায় কিছু টাকা ঋণ নিয়ে এক বছর পর ৩০ টাকা মুনাফা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আসল কত টাকা ছিল?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0918" y="476518"/>
                <a:ext cx="9659155" cy="30101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৫%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৩০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</m:t>
                        </m:r>
                      </m:den>
                    </m:f>
                  </m:oMath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৬০০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৫% = ৩০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৬০০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8" y="476518"/>
                <a:ext cx="9659155" cy="3010183"/>
              </a:xfrm>
              <a:prstGeom prst="rect">
                <a:avLst/>
              </a:prstGeom>
              <a:blipFill rotWithShape="0">
                <a:blip r:embed="rId2"/>
                <a:stretch>
                  <a:fillRect l="-567" b="-6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81070" y="4082603"/>
                <a:ext cx="9569003" cy="262212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বিকল্প,</a:t>
                </a:r>
              </a:p>
              <a:p>
                <a:r>
                  <a:rPr lang="en-US" sz="2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৫% </a:t>
                </a:r>
                <a:r>
                  <a:rPr lang="en-US" sz="2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</a:p>
              <a:p>
                <a:r>
                  <a:rPr lang="en-US" sz="2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:r>
                  <a:rPr lang="en-US" sz="2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2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”      ১    ”    ”     ”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0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”   ৩০     ”    ”     ”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0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0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</m:t>
                        </m:r>
                      </m:num>
                      <m:den>
                        <m:r>
                          <a:rPr lang="en-US" sz="20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r>
                  <a:rPr lang="en-US" sz="20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= ৬০০ </a:t>
                </a:r>
                <a:r>
                  <a:rPr lang="en-US" sz="2000" dirty="0" err="1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70" y="4082603"/>
                <a:ext cx="9569003" cy="26221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7" y="309092"/>
            <a:ext cx="1047052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থেকে বার্ষিক ৮% মুনাফায় কিছু টাকা ঋণ নিয়ে, এক বছর পর ৬০০ টাকা মুনাফা দেওয়া হলো। আসল কত ছিল?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2.লিংকন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৬%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১২৭২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তনিমা ব্যাংক থেকে ৩ বছরের জন্য ২,০০০ টাকা ঋণ নিলেন। বার্ষিক মুনাফার হার ৬%। ৩ বছর পর তাকে কত টাকা মুনাফা দিতে হবে?</a:t>
            </a:r>
          </a:p>
        </p:txBody>
      </p:sp>
      <p:sp>
        <p:nvSpPr>
          <p:cNvPr id="3" name="Frame 2"/>
          <p:cNvSpPr/>
          <p:nvPr/>
        </p:nvSpPr>
        <p:spPr>
          <a:xfrm>
            <a:off x="-1" y="0"/>
            <a:ext cx="12286445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5750" y="2686050"/>
            <a:ext cx="4000500" cy="14859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67310" y="832834"/>
            <a:ext cx="6239821" cy="17526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456" y="2585434"/>
            <a:ext cx="8218584" cy="30469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endParaRPr lang="bn-IN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রাণীহাটি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" y="0"/>
            <a:ext cx="12376597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00" y="959906"/>
            <a:ext cx="8955800" cy="493818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17" y="1315455"/>
            <a:ext cx="8287268" cy="4476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017" y="353514"/>
            <a:ext cx="82872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797" y="1068946"/>
            <a:ext cx="9736428" cy="4250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600" dirty="0" err="1" smtClean="0">
                <a:latin typeface="Nekosban"/>
              </a:rPr>
              <a:t>আজকের</a:t>
            </a:r>
            <a:r>
              <a:rPr lang="en-US" sz="9600" dirty="0" smtClean="0">
                <a:latin typeface="Nekosban"/>
              </a:rPr>
              <a:t> </a:t>
            </a:r>
            <a:r>
              <a:rPr lang="en-US" sz="9600" dirty="0" err="1" smtClean="0">
                <a:latin typeface="Nekosban"/>
              </a:rPr>
              <a:t>পাঠ</a:t>
            </a:r>
            <a:endParaRPr lang="en-US" sz="9600" dirty="0" smtClean="0">
              <a:latin typeface="Nekosban"/>
            </a:endParaRPr>
          </a:p>
          <a:p>
            <a:pPr algn="just">
              <a:lnSpc>
                <a:spcPct val="150000"/>
              </a:lnSpc>
            </a:pPr>
            <a:r>
              <a:rPr lang="en-US" sz="9600" dirty="0" err="1" smtClean="0">
                <a:latin typeface="Nekosban"/>
              </a:rPr>
              <a:t>সরল</a:t>
            </a:r>
            <a:r>
              <a:rPr lang="en-US" sz="9600" dirty="0" smtClean="0">
                <a:latin typeface="Nekosban"/>
              </a:rPr>
              <a:t> </a:t>
            </a:r>
            <a:r>
              <a:rPr lang="en-US" sz="9600" dirty="0" err="1" smtClean="0">
                <a:latin typeface="Nekosban"/>
              </a:rPr>
              <a:t>মুনাফা</a:t>
            </a:r>
            <a:endParaRPr lang="en-US" sz="9600" dirty="0">
              <a:latin typeface="Nekosban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32586" y="965915"/>
                <a:ext cx="9311425" cy="2209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আসলঃ বিনিয়োগকৃত টাকাকে আসল বলে।</a:t>
                </a:r>
              </a:p>
              <a:p>
                <a:endPara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আসল </a:t>
                </a:r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মুনাফা</m:t>
                        </m:r>
                        <m:r>
                          <a:rPr lang="bn-IN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IN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মুনাফার</m:t>
                        </m:r>
                        <m:r>
                          <a:rPr lang="bn-IN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হার</m:t>
                        </m:r>
                        <m:r>
                          <a:rPr lang="bn-IN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586" y="965915"/>
                <a:ext cx="9311425" cy="2209707"/>
              </a:xfrm>
              <a:prstGeom prst="rect">
                <a:avLst/>
              </a:prstGeom>
              <a:blipFill rotWithShape="0">
                <a:blip r:embed="rId2"/>
                <a:stretch>
                  <a:fillRect l="-1963" t="-4408" r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9403" y="3464417"/>
                <a:ext cx="9929611" cy="2388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মুনাফাঃ আসল টাকার অতিরিক্ত যে টাকা প্রদান করতে হয় তাকে মুনাফা বলে।</a:t>
                </a:r>
              </a:p>
              <a:p>
                <a:endPara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 </a:t>
                </a:r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আসল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মুনাফার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হার</m:t>
                        </m:r>
                      </m:num>
                      <m:den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03" y="3464417"/>
                <a:ext cx="9929611" cy="2388731"/>
              </a:xfrm>
              <a:prstGeom prst="rect">
                <a:avLst/>
              </a:prstGeom>
              <a:blipFill rotWithShape="0">
                <a:blip r:embed="rId3"/>
                <a:stretch>
                  <a:fillRect l="-1596" t="-3571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1070" y="734096"/>
                <a:ext cx="9994006" cy="268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মুনাফার হারঃ ১০০ টাকায় ১ বছরে যে মুনাফা হয় তাই শতকরা মুনাফার হার।</a:t>
                </a:r>
              </a:p>
              <a:p>
                <a:endPara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</a:t>
                </a:r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হার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মুনাফা</m:t>
                        </m:r>
                        <m:r>
                          <a:rPr lang="bn-IN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IN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আসল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70" y="734096"/>
                <a:ext cx="9994006" cy="2686826"/>
              </a:xfrm>
              <a:prstGeom prst="rect">
                <a:avLst/>
              </a:prstGeom>
              <a:blipFill rotWithShape="0">
                <a:blip r:embed="rId2"/>
                <a:stretch>
                  <a:fillRect l="-1891" t="-3628" r="-2990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251" y="785611"/>
            <a:ext cx="10406129" cy="166199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জসিম একটি ব্যাংক থেকে ৬% বার্ষিক মুনাফায় ২,০০০ টাকা ঋণ নিলে জসিমকে প্রতি বছর কত টাকা মুনাফা দিতে হবে।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9250" y="2601532"/>
            <a:ext cx="104061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৬% বার্ষিক মুনাফা এর অর্থ কী?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টাকার ১ বছরের মুনাফা ৬ টাকা।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৬% = শতকরা মুনাফা ৬ টাকা।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=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 মুনাফার হার ৬ টাকা ।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0767" y="785610"/>
                <a:ext cx="9826580" cy="5421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মুনাফার হার=৬ টাকা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আসল = ২০০০ টাকা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মুনাফা= ?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মুনাফা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আসল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মুনাফার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হার</m:t>
                        </m:r>
                      </m:num>
                      <m:den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২০০০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= ১২০ টাকা</a:t>
                </a:r>
              </a:p>
              <a:p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জসিমকে প্রতি বছর ১২০ টাকা দিতে হবে।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67" y="785610"/>
                <a:ext cx="9826580" cy="5421997"/>
              </a:xfrm>
              <a:prstGeom prst="rect">
                <a:avLst/>
              </a:prstGeom>
              <a:blipFill rotWithShape="0">
                <a:blip r:embed="rId2"/>
                <a:stretch>
                  <a:fillRect l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300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Nekosban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2020-10-18T15:59:34Z</dcterms:created>
  <dcterms:modified xsi:type="dcterms:W3CDTF">2020-11-10T13:35:44Z</dcterms:modified>
</cp:coreProperties>
</file>