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81"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086"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6.jpeg"/><Relationship Id="rId2" Type="http://schemas.openxmlformats.org/officeDocument/2006/relationships/image" Target="../media/image11.jpeg"/><Relationship Id="rId1" Type="http://schemas.openxmlformats.org/officeDocument/2006/relationships/image" Target="../media/image24.jpeg"/><Relationship Id="rId6" Type="http://schemas.openxmlformats.org/officeDocument/2006/relationships/image" Target="../media/image18.jpeg"/><Relationship Id="rId5" Type="http://schemas.openxmlformats.org/officeDocument/2006/relationships/image" Target="../media/image25.jpeg"/><Relationship Id="rId4"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0.jpeg"/><Relationship Id="rId1" Type="http://schemas.openxmlformats.org/officeDocument/2006/relationships/image" Target="../media/image10.jpeg"/><Relationship Id="rId5" Type="http://schemas.openxmlformats.org/officeDocument/2006/relationships/image" Target="../media/image37.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1.jpeg"/><Relationship Id="rId7" Type="http://schemas.openxmlformats.org/officeDocument/2006/relationships/image" Target="../media/image281.jpeg"/><Relationship Id="rId2" Type="http://schemas.openxmlformats.org/officeDocument/2006/relationships/image" Target="../media/image131.jpeg"/><Relationship Id="rId1" Type="http://schemas.openxmlformats.org/officeDocument/2006/relationships/image" Target="../media/image261.jpeg"/><Relationship Id="rId6" Type="http://schemas.openxmlformats.org/officeDocument/2006/relationships/image" Target="../media/image201.jpeg"/><Relationship Id="rId5" Type="http://schemas.openxmlformats.org/officeDocument/2006/relationships/image" Target="../media/image271.jpeg"/><Relationship Id="rId4" Type="http://schemas.openxmlformats.org/officeDocument/2006/relationships/image" Target="../media/image15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21.jpeg"/><Relationship Id="rId2" Type="http://schemas.openxmlformats.org/officeDocument/2006/relationships/image" Target="../media/image421.jpeg"/><Relationship Id="rId1" Type="http://schemas.openxmlformats.org/officeDocument/2006/relationships/image" Target="../media/image121.jpeg"/><Relationship Id="rId5" Type="http://schemas.openxmlformats.org/officeDocument/2006/relationships/image" Target="../media/image391.jpeg"/><Relationship Id="rId4" Type="http://schemas.openxmlformats.org/officeDocument/2006/relationships/image" Target="../media/image35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C4837-6AB6-4F80-A26F-2B5F0695401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5FA80378-3483-4AC1-ACC8-206AE4A42F83}">
      <dgm:prSet phldrT="[Text]"/>
      <dgm:spPr>
        <a:blipFill rotWithShape="0">
          <a:blip xmlns:r="http://schemas.openxmlformats.org/officeDocument/2006/relationships" r:embed="rId1"/>
          <a:stretch>
            <a:fillRect/>
          </a:stretch>
        </a:blipFill>
      </dgm:spPr>
      <dgm:t>
        <a:bodyPr/>
        <a:lstStyle/>
        <a:p>
          <a:pPr algn="ctr"/>
          <a:r>
            <a:rPr lang="bn-IN" dirty="0" smtClean="0"/>
            <a:t> </a:t>
          </a:r>
          <a:endParaRPr lang="en-US" dirty="0"/>
        </a:p>
      </dgm:t>
    </dgm:pt>
    <dgm:pt modelId="{8A8A5A54-DD92-4CD5-BE14-54A01B356077}" type="parTrans" cxnId="{C51A6448-A19A-4FA0-9709-60D4D17F46F8}">
      <dgm:prSet/>
      <dgm:spPr/>
      <dgm:t>
        <a:bodyPr/>
        <a:lstStyle/>
        <a:p>
          <a:pPr algn="ctr"/>
          <a:endParaRPr lang="en-US"/>
        </a:p>
      </dgm:t>
    </dgm:pt>
    <dgm:pt modelId="{C15AEA71-6563-468E-A2B9-C1D59FF7748E}" type="sibTrans" cxnId="{C51A6448-A19A-4FA0-9709-60D4D17F46F8}">
      <dgm:prSet/>
      <dgm:spPr/>
      <dgm:t>
        <a:bodyPr/>
        <a:lstStyle/>
        <a:p>
          <a:pPr algn="ctr"/>
          <a:endParaRPr lang="en-US"/>
        </a:p>
      </dgm:t>
    </dgm:pt>
    <dgm:pt modelId="{3C6130E7-9029-482E-BDD6-D0B9C1A761ED}">
      <dgm:prSet phldrT="[Text]"/>
      <dgm:spPr>
        <a:blipFill rotWithShape="0">
          <a:blip xmlns:r="http://schemas.openxmlformats.org/officeDocument/2006/relationships" r:embed="rId2"/>
          <a:stretch>
            <a:fillRect/>
          </a:stretch>
        </a:blipFill>
      </dgm:spPr>
      <dgm:t>
        <a:bodyPr/>
        <a:lstStyle/>
        <a:p>
          <a:pPr algn="ctr"/>
          <a:r>
            <a:rPr lang="bn-IN" dirty="0" smtClean="0"/>
            <a:t> </a:t>
          </a:r>
          <a:endParaRPr lang="en-US" dirty="0"/>
        </a:p>
      </dgm:t>
    </dgm:pt>
    <dgm:pt modelId="{EA7FE7A3-8D8D-4472-B8FE-D49286607457}" type="parTrans" cxnId="{68D39D59-F74D-45F4-8B45-4C1B730E9CF4}">
      <dgm:prSet/>
      <dgm:spPr/>
      <dgm:t>
        <a:bodyPr/>
        <a:lstStyle/>
        <a:p>
          <a:pPr algn="ctr"/>
          <a:endParaRPr lang="en-US"/>
        </a:p>
      </dgm:t>
    </dgm:pt>
    <dgm:pt modelId="{B8798D61-F977-4588-9F13-2C60486DC820}" type="sibTrans" cxnId="{68D39D59-F74D-45F4-8B45-4C1B730E9CF4}">
      <dgm:prSet/>
      <dgm:spPr/>
      <dgm:t>
        <a:bodyPr/>
        <a:lstStyle/>
        <a:p>
          <a:pPr algn="ctr"/>
          <a:endParaRPr lang="en-US"/>
        </a:p>
      </dgm:t>
    </dgm:pt>
    <dgm:pt modelId="{52FA3EC9-20B2-4D88-AA2A-923DB1153411}">
      <dgm:prSet phldrT="[Text]"/>
      <dgm:spPr>
        <a:blipFill rotWithShape="0">
          <a:blip xmlns:r="http://schemas.openxmlformats.org/officeDocument/2006/relationships" r:embed="rId3"/>
          <a:stretch>
            <a:fillRect/>
          </a:stretch>
        </a:blipFill>
      </dgm:spPr>
      <dgm:t>
        <a:bodyPr/>
        <a:lstStyle/>
        <a:p>
          <a:pPr algn="ctr"/>
          <a:r>
            <a:rPr lang="bn-IN" dirty="0" smtClean="0"/>
            <a:t> </a:t>
          </a:r>
          <a:endParaRPr lang="en-US" dirty="0"/>
        </a:p>
      </dgm:t>
    </dgm:pt>
    <dgm:pt modelId="{81BDF903-F471-4361-85AB-82DEDB948BFD}" type="parTrans" cxnId="{6FBFB5EF-3A8F-47D4-9A2A-56B5257A1041}">
      <dgm:prSet/>
      <dgm:spPr/>
      <dgm:t>
        <a:bodyPr/>
        <a:lstStyle/>
        <a:p>
          <a:pPr algn="ctr"/>
          <a:endParaRPr lang="en-US"/>
        </a:p>
      </dgm:t>
    </dgm:pt>
    <dgm:pt modelId="{2F122A35-EBA2-4F43-B5F3-F8099E402931}" type="sibTrans" cxnId="{6FBFB5EF-3A8F-47D4-9A2A-56B5257A1041}">
      <dgm:prSet/>
      <dgm:spPr/>
      <dgm:t>
        <a:bodyPr/>
        <a:lstStyle/>
        <a:p>
          <a:pPr algn="ctr"/>
          <a:endParaRPr lang="en-US"/>
        </a:p>
      </dgm:t>
    </dgm:pt>
    <dgm:pt modelId="{86E759E5-BCF9-4E81-9AD8-255B319F6CD8}">
      <dgm:prSet phldrT="[Text]"/>
      <dgm:spPr>
        <a:blipFill rotWithShape="0">
          <a:blip xmlns:r="http://schemas.openxmlformats.org/officeDocument/2006/relationships" r:embed="rId4"/>
          <a:stretch>
            <a:fillRect/>
          </a:stretch>
        </a:blipFill>
      </dgm:spPr>
      <dgm:t>
        <a:bodyPr/>
        <a:lstStyle/>
        <a:p>
          <a:pPr algn="ctr"/>
          <a:r>
            <a:rPr lang="bn-IN" dirty="0" smtClean="0"/>
            <a:t> </a:t>
          </a:r>
          <a:endParaRPr lang="en-US" dirty="0"/>
        </a:p>
      </dgm:t>
    </dgm:pt>
    <dgm:pt modelId="{1CAD665F-5921-4696-96F1-62A566E172E9}" type="parTrans" cxnId="{C09D69E4-12C9-4C95-8031-76445A9B864A}">
      <dgm:prSet/>
      <dgm:spPr/>
      <dgm:t>
        <a:bodyPr/>
        <a:lstStyle/>
        <a:p>
          <a:pPr algn="ctr"/>
          <a:endParaRPr lang="en-US"/>
        </a:p>
      </dgm:t>
    </dgm:pt>
    <dgm:pt modelId="{C0682D94-1DE4-407F-B499-E29D0B47213B}" type="sibTrans" cxnId="{C09D69E4-12C9-4C95-8031-76445A9B864A}">
      <dgm:prSet/>
      <dgm:spPr/>
      <dgm:t>
        <a:bodyPr/>
        <a:lstStyle/>
        <a:p>
          <a:pPr algn="ctr"/>
          <a:endParaRPr lang="en-US"/>
        </a:p>
      </dgm:t>
    </dgm:pt>
    <dgm:pt modelId="{3653655C-2BF9-40B8-9024-DF6795857936}">
      <dgm:prSet phldrT="[Text]"/>
      <dgm:spPr>
        <a:blipFill rotWithShape="0">
          <a:blip xmlns:r="http://schemas.openxmlformats.org/officeDocument/2006/relationships" r:embed="rId5"/>
          <a:stretch>
            <a:fillRect/>
          </a:stretch>
        </a:blipFill>
      </dgm:spPr>
      <dgm:t>
        <a:bodyPr/>
        <a:lstStyle/>
        <a:p>
          <a:pPr algn="ctr"/>
          <a:r>
            <a:rPr lang="bn-IN" dirty="0" smtClean="0"/>
            <a:t> </a:t>
          </a:r>
          <a:endParaRPr lang="en-US" dirty="0"/>
        </a:p>
      </dgm:t>
    </dgm:pt>
    <dgm:pt modelId="{E8BD2B1F-2CF0-4002-B8F4-0E0B9F66A63E}" type="parTrans" cxnId="{98AA362B-B7B0-4815-80FC-9B2C0E6229A5}">
      <dgm:prSet/>
      <dgm:spPr/>
      <dgm:t>
        <a:bodyPr/>
        <a:lstStyle/>
        <a:p>
          <a:pPr algn="ctr"/>
          <a:endParaRPr lang="en-US"/>
        </a:p>
      </dgm:t>
    </dgm:pt>
    <dgm:pt modelId="{E8298D51-0C4F-45CF-96CA-DF9DA576EC0F}" type="sibTrans" cxnId="{98AA362B-B7B0-4815-80FC-9B2C0E6229A5}">
      <dgm:prSet/>
      <dgm:spPr/>
      <dgm:t>
        <a:bodyPr/>
        <a:lstStyle/>
        <a:p>
          <a:pPr algn="ctr"/>
          <a:endParaRPr lang="en-US"/>
        </a:p>
      </dgm:t>
    </dgm:pt>
    <dgm:pt modelId="{EFDDDCE5-DB03-4449-83DA-AA19A48B6809}">
      <dgm:prSet/>
      <dgm:spPr>
        <a:blipFill rotWithShape="0">
          <a:blip xmlns:r="http://schemas.openxmlformats.org/officeDocument/2006/relationships" r:embed="rId6"/>
          <a:stretch>
            <a:fillRect/>
          </a:stretch>
        </a:blipFill>
      </dgm:spPr>
      <dgm:t>
        <a:bodyPr/>
        <a:lstStyle/>
        <a:p>
          <a:pPr algn="ctr"/>
          <a:endParaRPr lang="en-US"/>
        </a:p>
      </dgm:t>
    </dgm:pt>
    <dgm:pt modelId="{36BBFC5D-6795-44C6-AA6B-2017B63853FE}" type="parTrans" cxnId="{A5CC70E7-A9B9-4EB7-A6C6-05E8D71125A6}">
      <dgm:prSet/>
      <dgm:spPr/>
      <dgm:t>
        <a:bodyPr/>
        <a:lstStyle/>
        <a:p>
          <a:pPr algn="ctr"/>
          <a:endParaRPr lang="en-US"/>
        </a:p>
      </dgm:t>
    </dgm:pt>
    <dgm:pt modelId="{6ADF758B-BDE2-4417-B8F4-2E3982568C2D}" type="sibTrans" cxnId="{A5CC70E7-A9B9-4EB7-A6C6-05E8D71125A6}">
      <dgm:prSet/>
      <dgm:spPr/>
      <dgm:t>
        <a:bodyPr/>
        <a:lstStyle/>
        <a:p>
          <a:pPr algn="ctr"/>
          <a:endParaRPr lang="en-US"/>
        </a:p>
      </dgm:t>
    </dgm:pt>
    <dgm:pt modelId="{E3F85B5D-9449-4098-B23E-30CEB29583FB}">
      <dgm:prSet/>
      <dgm:spPr>
        <a:blipFill rotWithShape="0">
          <a:blip xmlns:r="http://schemas.openxmlformats.org/officeDocument/2006/relationships" r:embed="rId7"/>
          <a:stretch>
            <a:fillRect/>
          </a:stretch>
        </a:blipFill>
      </dgm:spPr>
      <dgm:t>
        <a:bodyPr/>
        <a:lstStyle/>
        <a:p>
          <a:pPr algn="ctr"/>
          <a:endParaRPr lang="en-US"/>
        </a:p>
      </dgm:t>
    </dgm:pt>
    <dgm:pt modelId="{DBFADE10-C9C0-4EAE-A7B6-7B8F09B5D544}" type="parTrans" cxnId="{9F0A8169-4693-4441-888D-438702370A92}">
      <dgm:prSet/>
      <dgm:spPr/>
      <dgm:t>
        <a:bodyPr/>
        <a:lstStyle/>
        <a:p>
          <a:pPr algn="ctr"/>
          <a:endParaRPr lang="en-US"/>
        </a:p>
      </dgm:t>
    </dgm:pt>
    <dgm:pt modelId="{0815E059-17B6-48E0-87C8-DA4AE7EEB2E4}" type="sibTrans" cxnId="{9F0A8169-4693-4441-888D-438702370A92}">
      <dgm:prSet/>
      <dgm:spPr/>
      <dgm:t>
        <a:bodyPr/>
        <a:lstStyle/>
        <a:p>
          <a:pPr algn="ctr"/>
          <a:endParaRPr lang="en-US"/>
        </a:p>
      </dgm:t>
    </dgm:pt>
    <dgm:pt modelId="{AA47FB32-17AE-4475-9B12-F8884110E1D0}" type="pres">
      <dgm:prSet presAssocID="{5EEC4837-6AB6-4F80-A26F-2B5F0695401F}" presName="Name0" presStyleCnt="0">
        <dgm:presLayoutVars>
          <dgm:chMax val="1"/>
          <dgm:dir/>
          <dgm:animLvl val="ctr"/>
          <dgm:resizeHandles val="exact"/>
        </dgm:presLayoutVars>
      </dgm:prSet>
      <dgm:spPr/>
      <dgm:t>
        <a:bodyPr/>
        <a:lstStyle/>
        <a:p>
          <a:endParaRPr lang="en-US"/>
        </a:p>
      </dgm:t>
    </dgm:pt>
    <dgm:pt modelId="{3791DB95-3B49-48EC-8417-09401A62EDFA}" type="pres">
      <dgm:prSet presAssocID="{5FA80378-3483-4AC1-ACC8-206AE4A42F83}" presName="centerShape" presStyleLbl="node0" presStyleIdx="0" presStyleCnt="1"/>
      <dgm:spPr/>
      <dgm:t>
        <a:bodyPr/>
        <a:lstStyle/>
        <a:p>
          <a:endParaRPr lang="en-US"/>
        </a:p>
      </dgm:t>
    </dgm:pt>
    <dgm:pt modelId="{1EE2529F-D868-4836-9789-338FD5E87D91}" type="pres">
      <dgm:prSet presAssocID="{EA7FE7A3-8D8D-4472-B8FE-D49286607457}" presName="parTrans" presStyleLbl="sibTrans2D1" presStyleIdx="0" presStyleCnt="6"/>
      <dgm:spPr/>
      <dgm:t>
        <a:bodyPr/>
        <a:lstStyle/>
        <a:p>
          <a:endParaRPr lang="en-US"/>
        </a:p>
      </dgm:t>
    </dgm:pt>
    <dgm:pt modelId="{566D72D3-C924-4BFA-B357-BFC91AC4B927}" type="pres">
      <dgm:prSet presAssocID="{EA7FE7A3-8D8D-4472-B8FE-D49286607457}" presName="connectorText" presStyleLbl="sibTrans2D1" presStyleIdx="0" presStyleCnt="6"/>
      <dgm:spPr/>
      <dgm:t>
        <a:bodyPr/>
        <a:lstStyle/>
        <a:p>
          <a:endParaRPr lang="en-US"/>
        </a:p>
      </dgm:t>
    </dgm:pt>
    <dgm:pt modelId="{81892951-B075-483A-B7B0-E46EC8EEDC9F}" type="pres">
      <dgm:prSet presAssocID="{3C6130E7-9029-482E-BDD6-D0B9C1A761ED}" presName="node" presStyleLbl="node1" presStyleIdx="0" presStyleCnt="6" custRadScaleRad="100145" custRadScaleInc="-3419">
        <dgm:presLayoutVars>
          <dgm:bulletEnabled val="1"/>
        </dgm:presLayoutVars>
      </dgm:prSet>
      <dgm:spPr/>
      <dgm:t>
        <a:bodyPr/>
        <a:lstStyle/>
        <a:p>
          <a:endParaRPr lang="en-US"/>
        </a:p>
      </dgm:t>
    </dgm:pt>
    <dgm:pt modelId="{50A911BC-B8AC-4257-A7CD-9155EA77E2B3}" type="pres">
      <dgm:prSet presAssocID="{81BDF903-F471-4361-85AB-82DEDB948BFD}" presName="parTrans" presStyleLbl="sibTrans2D1" presStyleIdx="1" presStyleCnt="6"/>
      <dgm:spPr/>
      <dgm:t>
        <a:bodyPr/>
        <a:lstStyle/>
        <a:p>
          <a:endParaRPr lang="en-US"/>
        </a:p>
      </dgm:t>
    </dgm:pt>
    <dgm:pt modelId="{7C1F55ED-8380-4C87-969E-D2F5B71D4043}" type="pres">
      <dgm:prSet presAssocID="{81BDF903-F471-4361-85AB-82DEDB948BFD}" presName="connectorText" presStyleLbl="sibTrans2D1" presStyleIdx="1" presStyleCnt="6"/>
      <dgm:spPr/>
      <dgm:t>
        <a:bodyPr/>
        <a:lstStyle/>
        <a:p>
          <a:endParaRPr lang="en-US"/>
        </a:p>
      </dgm:t>
    </dgm:pt>
    <dgm:pt modelId="{9A4E3512-97FC-49B7-8E23-A125C9505EF2}" type="pres">
      <dgm:prSet presAssocID="{52FA3EC9-20B2-4D88-AA2A-923DB1153411}" presName="node" presStyleLbl="node1" presStyleIdx="1" presStyleCnt="6">
        <dgm:presLayoutVars>
          <dgm:bulletEnabled val="1"/>
        </dgm:presLayoutVars>
      </dgm:prSet>
      <dgm:spPr/>
      <dgm:t>
        <a:bodyPr/>
        <a:lstStyle/>
        <a:p>
          <a:endParaRPr lang="en-US"/>
        </a:p>
      </dgm:t>
    </dgm:pt>
    <dgm:pt modelId="{B8090D0D-22B3-4C1C-85BA-43A1C44F92D9}" type="pres">
      <dgm:prSet presAssocID="{1CAD665F-5921-4696-96F1-62A566E172E9}" presName="parTrans" presStyleLbl="sibTrans2D1" presStyleIdx="2" presStyleCnt="6"/>
      <dgm:spPr/>
      <dgm:t>
        <a:bodyPr/>
        <a:lstStyle/>
        <a:p>
          <a:endParaRPr lang="en-US"/>
        </a:p>
      </dgm:t>
    </dgm:pt>
    <dgm:pt modelId="{BBF4B11D-486F-427B-929E-CED0358404F7}" type="pres">
      <dgm:prSet presAssocID="{1CAD665F-5921-4696-96F1-62A566E172E9}" presName="connectorText" presStyleLbl="sibTrans2D1" presStyleIdx="2" presStyleCnt="6"/>
      <dgm:spPr/>
      <dgm:t>
        <a:bodyPr/>
        <a:lstStyle/>
        <a:p>
          <a:endParaRPr lang="en-US"/>
        </a:p>
      </dgm:t>
    </dgm:pt>
    <dgm:pt modelId="{5A60A487-3F8C-45AB-878D-38E84004C8D3}" type="pres">
      <dgm:prSet presAssocID="{86E759E5-BCF9-4E81-9AD8-255B319F6CD8}" presName="node" presStyleLbl="node1" presStyleIdx="2" presStyleCnt="6">
        <dgm:presLayoutVars>
          <dgm:bulletEnabled val="1"/>
        </dgm:presLayoutVars>
      </dgm:prSet>
      <dgm:spPr/>
      <dgm:t>
        <a:bodyPr/>
        <a:lstStyle/>
        <a:p>
          <a:endParaRPr lang="en-US"/>
        </a:p>
      </dgm:t>
    </dgm:pt>
    <dgm:pt modelId="{DD78CF62-08A9-4F35-9ADD-E23175FECC87}" type="pres">
      <dgm:prSet presAssocID="{E8BD2B1F-2CF0-4002-B8F4-0E0B9F66A63E}" presName="parTrans" presStyleLbl="sibTrans2D1" presStyleIdx="3" presStyleCnt="6"/>
      <dgm:spPr/>
      <dgm:t>
        <a:bodyPr/>
        <a:lstStyle/>
        <a:p>
          <a:endParaRPr lang="en-US"/>
        </a:p>
      </dgm:t>
    </dgm:pt>
    <dgm:pt modelId="{DD7EBE24-B3B5-4FBF-8F09-E6910B47991F}" type="pres">
      <dgm:prSet presAssocID="{E8BD2B1F-2CF0-4002-B8F4-0E0B9F66A63E}" presName="connectorText" presStyleLbl="sibTrans2D1" presStyleIdx="3" presStyleCnt="6"/>
      <dgm:spPr/>
      <dgm:t>
        <a:bodyPr/>
        <a:lstStyle/>
        <a:p>
          <a:endParaRPr lang="en-US"/>
        </a:p>
      </dgm:t>
    </dgm:pt>
    <dgm:pt modelId="{35FF0D5D-2E42-4395-8176-FF76C7E1D3CD}" type="pres">
      <dgm:prSet presAssocID="{3653655C-2BF9-40B8-9024-DF6795857936}" presName="node" presStyleLbl="node1" presStyleIdx="3" presStyleCnt="6">
        <dgm:presLayoutVars>
          <dgm:bulletEnabled val="1"/>
        </dgm:presLayoutVars>
      </dgm:prSet>
      <dgm:spPr/>
      <dgm:t>
        <a:bodyPr/>
        <a:lstStyle/>
        <a:p>
          <a:endParaRPr lang="en-US"/>
        </a:p>
      </dgm:t>
    </dgm:pt>
    <dgm:pt modelId="{4AB2DD63-6A57-4596-863B-24761E466337}" type="pres">
      <dgm:prSet presAssocID="{36BBFC5D-6795-44C6-AA6B-2017B63853FE}" presName="parTrans" presStyleLbl="sibTrans2D1" presStyleIdx="4" presStyleCnt="6"/>
      <dgm:spPr/>
      <dgm:t>
        <a:bodyPr/>
        <a:lstStyle/>
        <a:p>
          <a:endParaRPr lang="en-US"/>
        </a:p>
      </dgm:t>
    </dgm:pt>
    <dgm:pt modelId="{9DFE7947-9A8C-4FB6-88F0-D870E3D2D402}" type="pres">
      <dgm:prSet presAssocID="{36BBFC5D-6795-44C6-AA6B-2017B63853FE}" presName="connectorText" presStyleLbl="sibTrans2D1" presStyleIdx="4" presStyleCnt="6"/>
      <dgm:spPr/>
      <dgm:t>
        <a:bodyPr/>
        <a:lstStyle/>
        <a:p>
          <a:endParaRPr lang="en-US"/>
        </a:p>
      </dgm:t>
    </dgm:pt>
    <dgm:pt modelId="{B8F61C79-3A38-4E85-8706-D28D382D9DED}" type="pres">
      <dgm:prSet presAssocID="{EFDDDCE5-DB03-4449-83DA-AA19A48B6809}" presName="node" presStyleLbl="node1" presStyleIdx="4" presStyleCnt="6" custScaleY="86736" custRadScaleRad="104902" custRadScaleInc="12512">
        <dgm:presLayoutVars>
          <dgm:bulletEnabled val="1"/>
        </dgm:presLayoutVars>
      </dgm:prSet>
      <dgm:spPr/>
      <dgm:t>
        <a:bodyPr/>
        <a:lstStyle/>
        <a:p>
          <a:endParaRPr lang="en-US"/>
        </a:p>
      </dgm:t>
    </dgm:pt>
    <dgm:pt modelId="{917BBA2A-A54E-4AC6-9A31-00D55D69920C}" type="pres">
      <dgm:prSet presAssocID="{DBFADE10-C9C0-4EAE-A7B6-7B8F09B5D544}" presName="parTrans" presStyleLbl="sibTrans2D1" presStyleIdx="5" presStyleCnt="6"/>
      <dgm:spPr/>
      <dgm:t>
        <a:bodyPr/>
        <a:lstStyle/>
        <a:p>
          <a:endParaRPr lang="en-US"/>
        </a:p>
      </dgm:t>
    </dgm:pt>
    <dgm:pt modelId="{38A9E8F8-9070-4B31-90DC-7CE567675EAD}" type="pres">
      <dgm:prSet presAssocID="{DBFADE10-C9C0-4EAE-A7B6-7B8F09B5D544}" presName="connectorText" presStyleLbl="sibTrans2D1" presStyleIdx="5" presStyleCnt="6"/>
      <dgm:spPr/>
      <dgm:t>
        <a:bodyPr/>
        <a:lstStyle/>
        <a:p>
          <a:endParaRPr lang="en-US"/>
        </a:p>
      </dgm:t>
    </dgm:pt>
    <dgm:pt modelId="{5F20011D-A4F5-415B-867F-5ED1F694939D}" type="pres">
      <dgm:prSet presAssocID="{E3F85B5D-9449-4098-B23E-30CEB29583FB}" presName="node" presStyleLbl="node1" presStyleIdx="5" presStyleCnt="6">
        <dgm:presLayoutVars>
          <dgm:bulletEnabled val="1"/>
        </dgm:presLayoutVars>
      </dgm:prSet>
      <dgm:spPr/>
      <dgm:t>
        <a:bodyPr/>
        <a:lstStyle/>
        <a:p>
          <a:endParaRPr lang="en-US"/>
        </a:p>
      </dgm:t>
    </dgm:pt>
  </dgm:ptLst>
  <dgm:cxnLst>
    <dgm:cxn modelId="{B67B48A4-CA36-4B30-8E75-0F6048F3D47C}" type="presOf" srcId="{3C6130E7-9029-482E-BDD6-D0B9C1A761ED}" destId="{81892951-B075-483A-B7B0-E46EC8EEDC9F}" srcOrd="0" destOrd="0" presId="urn:microsoft.com/office/officeart/2005/8/layout/radial5"/>
    <dgm:cxn modelId="{EA0341AB-84DE-4BFB-9C6E-493BC9F86739}" type="presOf" srcId="{1CAD665F-5921-4696-96F1-62A566E172E9}" destId="{BBF4B11D-486F-427B-929E-CED0358404F7}" srcOrd="1" destOrd="0" presId="urn:microsoft.com/office/officeart/2005/8/layout/radial5"/>
    <dgm:cxn modelId="{6FBFB5EF-3A8F-47D4-9A2A-56B5257A1041}" srcId="{5FA80378-3483-4AC1-ACC8-206AE4A42F83}" destId="{52FA3EC9-20B2-4D88-AA2A-923DB1153411}" srcOrd="1" destOrd="0" parTransId="{81BDF903-F471-4361-85AB-82DEDB948BFD}" sibTransId="{2F122A35-EBA2-4F43-B5F3-F8099E402931}"/>
    <dgm:cxn modelId="{75DAC6DC-B4D3-409D-AB20-5D080B6A6D38}" type="presOf" srcId="{5EEC4837-6AB6-4F80-A26F-2B5F0695401F}" destId="{AA47FB32-17AE-4475-9B12-F8884110E1D0}" srcOrd="0" destOrd="0" presId="urn:microsoft.com/office/officeart/2005/8/layout/radial5"/>
    <dgm:cxn modelId="{722A0930-009A-43EF-8977-D172F864A5DE}" type="presOf" srcId="{DBFADE10-C9C0-4EAE-A7B6-7B8F09B5D544}" destId="{38A9E8F8-9070-4B31-90DC-7CE567675EAD}" srcOrd="1" destOrd="0" presId="urn:microsoft.com/office/officeart/2005/8/layout/radial5"/>
    <dgm:cxn modelId="{C51A6448-A19A-4FA0-9709-60D4D17F46F8}" srcId="{5EEC4837-6AB6-4F80-A26F-2B5F0695401F}" destId="{5FA80378-3483-4AC1-ACC8-206AE4A42F83}" srcOrd="0" destOrd="0" parTransId="{8A8A5A54-DD92-4CD5-BE14-54A01B356077}" sibTransId="{C15AEA71-6563-468E-A2B9-C1D59FF7748E}"/>
    <dgm:cxn modelId="{5F2B45EC-8ED1-4206-96CE-B1F913D0C38E}" type="presOf" srcId="{81BDF903-F471-4361-85AB-82DEDB948BFD}" destId="{7C1F55ED-8380-4C87-969E-D2F5B71D4043}" srcOrd="1" destOrd="0" presId="urn:microsoft.com/office/officeart/2005/8/layout/radial5"/>
    <dgm:cxn modelId="{78F704BA-F121-4B89-8ED1-024E5742B49B}" type="presOf" srcId="{DBFADE10-C9C0-4EAE-A7B6-7B8F09B5D544}" destId="{917BBA2A-A54E-4AC6-9A31-00D55D69920C}" srcOrd="0" destOrd="0" presId="urn:microsoft.com/office/officeart/2005/8/layout/radial5"/>
    <dgm:cxn modelId="{4144B7D9-12A0-4B43-B562-F4F01CD5FB79}" type="presOf" srcId="{E8BD2B1F-2CF0-4002-B8F4-0E0B9F66A63E}" destId="{DD78CF62-08A9-4F35-9ADD-E23175FECC87}" srcOrd="0" destOrd="0" presId="urn:microsoft.com/office/officeart/2005/8/layout/radial5"/>
    <dgm:cxn modelId="{399AB6A2-9F54-4B09-AF96-2A49A1D65283}" type="presOf" srcId="{EA7FE7A3-8D8D-4472-B8FE-D49286607457}" destId="{1EE2529F-D868-4836-9789-338FD5E87D91}" srcOrd="0" destOrd="0" presId="urn:microsoft.com/office/officeart/2005/8/layout/radial5"/>
    <dgm:cxn modelId="{BBD11D60-CE6B-4C47-84B9-8F5D96EBCE77}" type="presOf" srcId="{81BDF903-F471-4361-85AB-82DEDB948BFD}" destId="{50A911BC-B8AC-4257-A7CD-9155EA77E2B3}" srcOrd="0" destOrd="0" presId="urn:microsoft.com/office/officeart/2005/8/layout/radial5"/>
    <dgm:cxn modelId="{AF0D226F-6C66-47CD-BBBF-F2A5A92116DE}" type="presOf" srcId="{86E759E5-BCF9-4E81-9AD8-255B319F6CD8}" destId="{5A60A487-3F8C-45AB-878D-38E84004C8D3}" srcOrd="0" destOrd="0" presId="urn:microsoft.com/office/officeart/2005/8/layout/radial5"/>
    <dgm:cxn modelId="{CB75A1BA-75C8-4191-9243-C2EA8275D61C}" type="presOf" srcId="{36BBFC5D-6795-44C6-AA6B-2017B63853FE}" destId="{9DFE7947-9A8C-4FB6-88F0-D870E3D2D402}" srcOrd="1" destOrd="0" presId="urn:microsoft.com/office/officeart/2005/8/layout/radial5"/>
    <dgm:cxn modelId="{039C387E-CD06-4CF7-8BC2-13CD5305243A}" type="presOf" srcId="{52FA3EC9-20B2-4D88-AA2A-923DB1153411}" destId="{9A4E3512-97FC-49B7-8E23-A125C9505EF2}" srcOrd="0" destOrd="0" presId="urn:microsoft.com/office/officeart/2005/8/layout/radial5"/>
    <dgm:cxn modelId="{9009A720-9BCD-4945-A140-57B151EC96CD}" type="presOf" srcId="{5FA80378-3483-4AC1-ACC8-206AE4A42F83}" destId="{3791DB95-3B49-48EC-8417-09401A62EDFA}" srcOrd="0" destOrd="0" presId="urn:microsoft.com/office/officeart/2005/8/layout/radial5"/>
    <dgm:cxn modelId="{1915E442-6ED4-459E-A002-58066A24336C}" type="presOf" srcId="{EFDDDCE5-DB03-4449-83DA-AA19A48B6809}" destId="{B8F61C79-3A38-4E85-8706-D28D382D9DED}" srcOrd="0" destOrd="0" presId="urn:microsoft.com/office/officeart/2005/8/layout/radial5"/>
    <dgm:cxn modelId="{83618D1C-8326-4344-8F9E-461F191EBD45}" type="presOf" srcId="{3653655C-2BF9-40B8-9024-DF6795857936}" destId="{35FF0D5D-2E42-4395-8176-FF76C7E1D3CD}" srcOrd="0" destOrd="0" presId="urn:microsoft.com/office/officeart/2005/8/layout/radial5"/>
    <dgm:cxn modelId="{82BE2693-A0FD-43FC-AA7A-3D9A85DE7323}" type="presOf" srcId="{1CAD665F-5921-4696-96F1-62A566E172E9}" destId="{B8090D0D-22B3-4C1C-85BA-43A1C44F92D9}" srcOrd="0" destOrd="0" presId="urn:microsoft.com/office/officeart/2005/8/layout/radial5"/>
    <dgm:cxn modelId="{9F0A8169-4693-4441-888D-438702370A92}" srcId="{5FA80378-3483-4AC1-ACC8-206AE4A42F83}" destId="{E3F85B5D-9449-4098-B23E-30CEB29583FB}" srcOrd="5" destOrd="0" parTransId="{DBFADE10-C9C0-4EAE-A7B6-7B8F09B5D544}" sibTransId="{0815E059-17B6-48E0-87C8-DA4AE7EEB2E4}"/>
    <dgm:cxn modelId="{71D53E99-0FB7-4A43-933A-CA3AC18FF95F}" type="presOf" srcId="{36BBFC5D-6795-44C6-AA6B-2017B63853FE}" destId="{4AB2DD63-6A57-4596-863B-24761E466337}" srcOrd="0" destOrd="0" presId="urn:microsoft.com/office/officeart/2005/8/layout/radial5"/>
    <dgm:cxn modelId="{98AA362B-B7B0-4815-80FC-9B2C0E6229A5}" srcId="{5FA80378-3483-4AC1-ACC8-206AE4A42F83}" destId="{3653655C-2BF9-40B8-9024-DF6795857936}" srcOrd="3" destOrd="0" parTransId="{E8BD2B1F-2CF0-4002-B8F4-0E0B9F66A63E}" sibTransId="{E8298D51-0C4F-45CF-96CA-DF9DA576EC0F}"/>
    <dgm:cxn modelId="{C09D69E4-12C9-4C95-8031-76445A9B864A}" srcId="{5FA80378-3483-4AC1-ACC8-206AE4A42F83}" destId="{86E759E5-BCF9-4E81-9AD8-255B319F6CD8}" srcOrd="2" destOrd="0" parTransId="{1CAD665F-5921-4696-96F1-62A566E172E9}" sibTransId="{C0682D94-1DE4-407F-B499-E29D0B47213B}"/>
    <dgm:cxn modelId="{ADFB2D81-874F-4768-ABC6-B9B0C7535CFA}" type="presOf" srcId="{E3F85B5D-9449-4098-B23E-30CEB29583FB}" destId="{5F20011D-A4F5-415B-867F-5ED1F694939D}" srcOrd="0" destOrd="0" presId="urn:microsoft.com/office/officeart/2005/8/layout/radial5"/>
    <dgm:cxn modelId="{C7F1736E-AA28-42AA-9595-2A9F45168356}" type="presOf" srcId="{E8BD2B1F-2CF0-4002-B8F4-0E0B9F66A63E}" destId="{DD7EBE24-B3B5-4FBF-8F09-E6910B47991F}" srcOrd="1" destOrd="0" presId="urn:microsoft.com/office/officeart/2005/8/layout/radial5"/>
    <dgm:cxn modelId="{A5CC70E7-A9B9-4EB7-A6C6-05E8D71125A6}" srcId="{5FA80378-3483-4AC1-ACC8-206AE4A42F83}" destId="{EFDDDCE5-DB03-4449-83DA-AA19A48B6809}" srcOrd="4" destOrd="0" parTransId="{36BBFC5D-6795-44C6-AA6B-2017B63853FE}" sibTransId="{6ADF758B-BDE2-4417-B8F4-2E3982568C2D}"/>
    <dgm:cxn modelId="{588560CB-158A-4123-B82D-15D820EC5DD5}" type="presOf" srcId="{EA7FE7A3-8D8D-4472-B8FE-D49286607457}" destId="{566D72D3-C924-4BFA-B357-BFC91AC4B927}" srcOrd="1" destOrd="0" presId="urn:microsoft.com/office/officeart/2005/8/layout/radial5"/>
    <dgm:cxn modelId="{68D39D59-F74D-45F4-8B45-4C1B730E9CF4}" srcId="{5FA80378-3483-4AC1-ACC8-206AE4A42F83}" destId="{3C6130E7-9029-482E-BDD6-D0B9C1A761ED}" srcOrd="0" destOrd="0" parTransId="{EA7FE7A3-8D8D-4472-B8FE-D49286607457}" sibTransId="{B8798D61-F977-4588-9F13-2C60486DC820}"/>
    <dgm:cxn modelId="{7CCB0009-9423-455C-84A9-3EF195EDBCAF}" type="presParOf" srcId="{AA47FB32-17AE-4475-9B12-F8884110E1D0}" destId="{3791DB95-3B49-48EC-8417-09401A62EDFA}" srcOrd="0" destOrd="0" presId="urn:microsoft.com/office/officeart/2005/8/layout/radial5"/>
    <dgm:cxn modelId="{88E30589-97D9-46F4-BAF1-D880D7EB6A23}" type="presParOf" srcId="{AA47FB32-17AE-4475-9B12-F8884110E1D0}" destId="{1EE2529F-D868-4836-9789-338FD5E87D91}" srcOrd="1" destOrd="0" presId="urn:microsoft.com/office/officeart/2005/8/layout/radial5"/>
    <dgm:cxn modelId="{7834C901-BBCC-4F24-9328-9FA2B086569F}" type="presParOf" srcId="{1EE2529F-D868-4836-9789-338FD5E87D91}" destId="{566D72D3-C924-4BFA-B357-BFC91AC4B927}" srcOrd="0" destOrd="0" presId="urn:microsoft.com/office/officeart/2005/8/layout/radial5"/>
    <dgm:cxn modelId="{B395B338-EEF7-4BE9-996F-9DD3C7EB8A05}" type="presParOf" srcId="{AA47FB32-17AE-4475-9B12-F8884110E1D0}" destId="{81892951-B075-483A-B7B0-E46EC8EEDC9F}" srcOrd="2" destOrd="0" presId="urn:microsoft.com/office/officeart/2005/8/layout/radial5"/>
    <dgm:cxn modelId="{A2508F94-DE8E-4FAA-AFC7-84A5A87E1749}" type="presParOf" srcId="{AA47FB32-17AE-4475-9B12-F8884110E1D0}" destId="{50A911BC-B8AC-4257-A7CD-9155EA77E2B3}" srcOrd="3" destOrd="0" presId="urn:microsoft.com/office/officeart/2005/8/layout/radial5"/>
    <dgm:cxn modelId="{677FCEC6-43DF-4D27-AE67-EA006FE7E1CC}" type="presParOf" srcId="{50A911BC-B8AC-4257-A7CD-9155EA77E2B3}" destId="{7C1F55ED-8380-4C87-969E-D2F5B71D4043}" srcOrd="0" destOrd="0" presId="urn:microsoft.com/office/officeart/2005/8/layout/radial5"/>
    <dgm:cxn modelId="{70EB0FD2-7E51-47F9-8F2B-6060520F7BA3}" type="presParOf" srcId="{AA47FB32-17AE-4475-9B12-F8884110E1D0}" destId="{9A4E3512-97FC-49B7-8E23-A125C9505EF2}" srcOrd="4" destOrd="0" presId="urn:microsoft.com/office/officeart/2005/8/layout/radial5"/>
    <dgm:cxn modelId="{2CB5BDA8-4143-476F-896D-AF75BE01CC47}" type="presParOf" srcId="{AA47FB32-17AE-4475-9B12-F8884110E1D0}" destId="{B8090D0D-22B3-4C1C-85BA-43A1C44F92D9}" srcOrd="5" destOrd="0" presId="urn:microsoft.com/office/officeart/2005/8/layout/radial5"/>
    <dgm:cxn modelId="{AD3538FD-FA91-4F75-B597-F20DD911A81C}" type="presParOf" srcId="{B8090D0D-22B3-4C1C-85BA-43A1C44F92D9}" destId="{BBF4B11D-486F-427B-929E-CED0358404F7}" srcOrd="0" destOrd="0" presId="urn:microsoft.com/office/officeart/2005/8/layout/radial5"/>
    <dgm:cxn modelId="{E7D51A59-F1D8-4981-A211-D5300C219A82}" type="presParOf" srcId="{AA47FB32-17AE-4475-9B12-F8884110E1D0}" destId="{5A60A487-3F8C-45AB-878D-38E84004C8D3}" srcOrd="6" destOrd="0" presId="urn:microsoft.com/office/officeart/2005/8/layout/radial5"/>
    <dgm:cxn modelId="{DC0A441C-DEE8-46A4-95BB-D5C27509CCA2}" type="presParOf" srcId="{AA47FB32-17AE-4475-9B12-F8884110E1D0}" destId="{DD78CF62-08A9-4F35-9ADD-E23175FECC87}" srcOrd="7" destOrd="0" presId="urn:microsoft.com/office/officeart/2005/8/layout/radial5"/>
    <dgm:cxn modelId="{9BB0136C-4C62-4DC4-9F55-342CD75D9105}" type="presParOf" srcId="{DD78CF62-08A9-4F35-9ADD-E23175FECC87}" destId="{DD7EBE24-B3B5-4FBF-8F09-E6910B47991F}" srcOrd="0" destOrd="0" presId="urn:microsoft.com/office/officeart/2005/8/layout/radial5"/>
    <dgm:cxn modelId="{6F0EF213-7266-405B-BEA8-385B4FA58D85}" type="presParOf" srcId="{AA47FB32-17AE-4475-9B12-F8884110E1D0}" destId="{35FF0D5D-2E42-4395-8176-FF76C7E1D3CD}" srcOrd="8" destOrd="0" presId="urn:microsoft.com/office/officeart/2005/8/layout/radial5"/>
    <dgm:cxn modelId="{DA0FBB71-069B-4A59-BDD4-9C275D85A9D0}" type="presParOf" srcId="{AA47FB32-17AE-4475-9B12-F8884110E1D0}" destId="{4AB2DD63-6A57-4596-863B-24761E466337}" srcOrd="9" destOrd="0" presId="urn:microsoft.com/office/officeart/2005/8/layout/radial5"/>
    <dgm:cxn modelId="{8061C0CF-B3D2-4C84-8AE8-3DDF065D69B9}" type="presParOf" srcId="{4AB2DD63-6A57-4596-863B-24761E466337}" destId="{9DFE7947-9A8C-4FB6-88F0-D870E3D2D402}" srcOrd="0" destOrd="0" presId="urn:microsoft.com/office/officeart/2005/8/layout/radial5"/>
    <dgm:cxn modelId="{552A6DF9-E7E9-420C-A390-C379CB415ADC}" type="presParOf" srcId="{AA47FB32-17AE-4475-9B12-F8884110E1D0}" destId="{B8F61C79-3A38-4E85-8706-D28D382D9DED}" srcOrd="10" destOrd="0" presId="urn:microsoft.com/office/officeart/2005/8/layout/radial5"/>
    <dgm:cxn modelId="{91B4EFCF-18AA-4C4F-A67B-A207B51F98EE}" type="presParOf" srcId="{AA47FB32-17AE-4475-9B12-F8884110E1D0}" destId="{917BBA2A-A54E-4AC6-9A31-00D55D69920C}" srcOrd="11" destOrd="0" presId="urn:microsoft.com/office/officeart/2005/8/layout/radial5"/>
    <dgm:cxn modelId="{2F4A6C8E-0DC4-415F-8834-F1B30CA58AE9}" type="presParOf" srcId="{917BBA2A-A54E-4AC6-9A31-00D55D69920C}" destId="{38A9E8F8-9070-4B31-90DC-7CE567675EAD}" srcOrd="0" destOrd="0" presId="urn:microsoft.com/office/officeart/2005/8/layout/radial5"/>
    <dgm:cxn modelId="{D30B1ECE-DA2B-4B54-9E98-389004A04659}" type="presParOf" srcId="{AA47FB32-17AE-4475-9B12-F8884110E1D0}" destId="{5F20011D-A4F5-415B-867F-5ED1F694939D}"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F03D9-16AF-4005-9B17-85D1A9B8F7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5389C34-1BAB-4CA7-8202-2B89BAA82563}">
      <dgm:prSet phldrT="[Text]"/>
      <dgm:spPr>
        <a:blipFill rotWithShape="0">
          <a:blip xmlns:r="http://schemas.openxmlformats.org/officeDocument/2006/relationships" r:embed="rId1"/>
          <a:stretch>
            <a:fillRect/>
          </a:stretch>
        </a:blipFill>
      </dgm:spPr>
      <dgm:t>
        <a:bodyPr/>
        <a:lstStyle/>
        <a:p>
          <a:pPr algn="ctr"/>
          <a:r>
            <a:rPr lang="en-US" smtClean="0"/>
            <a:t> </a:t>
          </a:r>
          <a:endParaRPr lang="en-US"/>
        </a:p>
      </dgm:t>
    </dgm:pt>
    <dgm:pt modelId="{5EEE1B3F-0467-4B88-965A-11BC83364543}" type="parTrans" cxnId="{19DAC8B7-9279-4C9C-ABDC-5FE97C38379D}">
      <dgm:prSet/>
      <dgm:spPr/>
      <dgm:t>
        <a:bodyPr/>
        <a:lstStyle/>
        <a:p>
          <a:pPr algn="ctr"/>
          <a:endParaRPr lang="en-US"/>
        </a:p>
      </dgm:t>
    </dgm:pt>
    <dgm:pt modelId="{1099F83F-6F1F-46BD-A247-3D70A8C49954}" type="sibTrans" cxnId="{19DAC8B7-9279-4C9C-ABDC-5FE97C38379D}">
      <dgm:prSet/>
      <dgm:spPr/>
      <dgm:t>
        <a:bodyPr/>
        <a:lstStyle/>
        <a:p>
          <a:pPr algn="ctr"/>
          <a:endParaRPr lang="en-US"/>
        </a:p>
      </dgm:t>
    </dgm:pt>
    <dgm:pt modelId="{6EB4BECC-2024-4457-BE6F-A26459E5D296}">
      <dgm:prSet phldrT="[Text]"/>
      <dgm:spPr>
        <a:blipFill rotWithShape="0">
          <a:blip xmlns:r="http://schemas.openxmlformats.org/officeDocument/2006/relationships" r:embed="rId2"/>
          <a:stretch>
            <a:fillRect/>
          </a:stretch>
        </a:blipFill>
      </dgm:spPr>
      <dgm:t>
        <a:bodyPr/>
        <a:lstStyle/>
        <a:p>
          <a:pPr algn="ctr"/>
          <a:r>
            <a:rPr lang="en-US" dirty="0" smtClean="0"/>
            <a:t> </a:t>
          </a:r>
          <a:endParaRPr lang="en-US" dirty="0"/>
        </a:p>
      </dgm:t>
    </dgm:pt>
    <dgm:pt modelId="{0744A210-2F6A-45B3-AAE8-5DBB6A167605}" type="parTrans" cxnId="{328E4D57-01E8-4CCE-B3FC-7B3455A422BB}">
      <dgm:prSet/>
      <dgm:spPr/>
      <dgm:t>
        <a:bodyPr/>
        <a:lstStyle/>
        <a:p>
          <a:pPr algn="ctr"/>
          <a:endParaRPr lang="en-US"/>
        </a:p>
      </dgm:t>
    </dgm:pt>
    <dgm:pt modelId="{E779ED6E-DE1C-4602-87D6-0FB67AC2CB09}" type="sibTrans" cxnId="{328E4D57-01E8-4CCE-B3FC-7B3455A422BB}">
      <dgm:prSet/>
      <dgm:spPr/>
      <dgm:t>
        <a:bodyPr/>
        <a:lstStyle/>
        <a:p>
          <a:pPr algn="ctr"/>
          <a:endParaRPr lang="en-US"/>
        </a:p>
      </dgm:t>
    </dgm:pt>
    <dgm:pt modelId="{1F601379-464A-4376-B16A-A91C8B70B111}">
      <dgm:prSet phldrT="[Text]"/>
      <dgm:spPr>
        <a:blipFill rotWithShape="0">
          <a:blip xmlns:r="http://schemas.openxmlformats.org/officeDocument/2006/relationships" r:embed="rId3"/>
          <a:stretch>
            <a:fillRect/>
          </a:stretch>
        </a:blipFill>
      </dgm:spPr>
      <dgm:t>
        <a:bodyPr/>
        <a:lstStyle/>
        <a:p>
          <a:pPr algn="ctr"/>
          <a:r>
            <a:rPr lang="en-US" dirty="0" smtClean="0"/>
            <a:t> </a:t>
          </a:r>
          <a:endParaRPr lang="en-US" dirty="0"/>
        </a:p>
      </dgm:t>
    </dgm:pt>
    <dgm:pt modelId="{C7B24859-05BB-4625-B99F-03156F48B617}" type="parTrans" cxnId="{E6952E12-8219-4CAD-B089-5BD7CC4934A7}">
      <dgm:prSet/>
      <dgm:spPr/>
      <dgm:t>
        <a:bodyPr/>
        <a:lstStyle/>
        <a:p>
          <a:pPr algn="ctr"/>
          <a:endParaRPr lang="en-US"/>
        </a:p>
      </dgm:t>
    </dgm:pt>
    <dgm:pt modelId="{24509D5F-33D5-4E30-893F-44B776A39C1E}" type="sibTrans" cxnId="{E6952E12-8219-4CAD-B089-5BD7CC4934A7}">
      <dgm:prSet/>
      <dgm:spPr/>
      <dgm:t>
        <a:bodyPr/>
        <a:lstStyle/>
        <a:p>
          <a:pPr algn="ctr"/>
          <a:endParaRPr lang="en-US"/>
        </a:p>
      </dgm:t>
    </dgm:pt>
    <dgm:pt modelId="{4A434CB3-CE4C-4ECB-AE72-D3E83384C1DE}">
      <dgm:prSet phldrT="[Text]"/>
      <dgm:spPr>
        <a:blipFill rotWithShape="0">
          <a:blip xmlns:r="http://schemas.openxmlformats.org/officeDocument/2006/relationships" r:embed="rId4"/>
          <a:stretch>
            <a:fillRect/>
          </a:stretch>
        </a:blipFill>
      </dgm:spPr>
      <dgm:t>
        <a:bodyPr/>
        <a:lstStyle/>
        <a:p>
          <a:pPr algn="ctr"/>
          <a:r>
            <a:rPr lang="en-US" dirty="0" smtClean="0"/>
            <a:t>  </a:t>
          </a:r>
          <a:endParaRPr lang="en-US" dirty="0"/>
        </a:p>
      </dgm:t>
    </dgm:pt>
    <dgm:pt modelId="{A870A6E9-8175-48FA-AF34-08D323A19FA6}" type="parTrans" cxnId="{8DBDF87C-6E68-43C0-9FA6-C0A6CADBE2C9}">
      <dgm:prSet/>
      <dgm:spPr/>
      <dgm:t>
        <a:bodyPr/>
        <a:lstStyle/>
        <a:p>
          <a:pPr algn="ctr"/>
          <a:endParaRPr lang="en-US"/>
        </a:p>
      </dgm:t>
    </dgm:pt>
    <dgm:pt modelId="{0D5F1C63-3574-4D9F-BFBB-FB4BF13884AF}" type="sibTrans" cxnId="{8DBDF87C-6E68-43C0-9FA6-C0A6CADBE2C9}">
      <dgm:prSet/>
      <dgm:spPr/>
      <dgm:t>
        <a:bodyPr/>
        <a:lstStyle/>
        <a:p>
          <a:pPr algn="ctr"/>
          <a:endParaRPr lang="en-US"/>
        </a:p>
      </dgm:t>
    </dgm:pt>
    <dgm:pt modelId="{31CBF178-3F8A-4D71-94A5-E96C0055B305}">
      <dgm:prSet phldrT="[Text]"/>
      <dgm:spPr>
        <a:blipFill rotWithShape="0">
          <a:blip xmlns:r="http://schemas.openxmlformats.org/officeDocument/2006/relationships" r:embed="rId5"/>
          <a:stretch>
            <a:fillRect/>
          </a:stretch>
        </a:blipFill>
      </dgm:spPr>
      <dgm:t>
        <a:bodyPr/>
        <a:lstStyle/>
        <a:p>
          <a:pPr algn="ctr"/>
          <a:r>
            <a:rPr lang="en-US" dirty="0" smtClean="0"/>
            <a:t> </a:t>
          </a:r>
          <a:endParaRPr lang="en-US" dirty="0"/>
        </a:p>
      </dgm:t>
    </dgm:pt>
    <dgm:pt modelId="{414947A4-5FA0-4351-94FF-EC66E2EA6571}" type="parTrans" cxnId="{F0C30358-5F32-4A6F-925B-0E7C77BC7446}">
      <dgm:prSet/>
      <dgm:spPr/>
      <dgm:t>
        <a:bodyPr/>
        <a:lstStyle/>
        <a:p>
          <a:pPr algn="ctr"/>
          <a:endParaRPr lang="en-US"/>
        </a:p>
      </dgm:t>
    </dgm:pt>
    <dgm:pt modelId="{A3C0CFFF-D3ED-4DA2-BA5F-7C4CED159759}" type="sibTrans" cxnId="{F0C30358-5F32-4A6F-925B-0E7C77BC7446}">
      <dgm:prSet/>
      <dgm:spPr/>
      <dgm:t>
        <a:bodyPr/>
        <a:lstStyle/>
        <a:p>
          <a:pPr algn="ctr"/>
          <a:endParaRPr lang="en-US"/>
        </a:p>
      </dgm:t>
    </dgm:pt>
    <dgm:pt modelId="{EC0428B2-F111-433E-8F5F-C4B6C2FFC5F9}" type="pres">
      <dgm:prSet presAssocID="{77CF03D9-16AF-4005-9B17-85D1A9B8F7BB}" presName="Name0" presStyleCnt="0">
        <dgm:presLayoutVars>
          <dgm:chMax val="1"/>
          <dgm:dir/>
          <dgm:animLvl val="ctr"/>
          <dgm:resizeHandles val="exact"/>
        </dgm:presLayoutVars>
      </dgm:prSet>
      <dgm:spPr/>
      <dgm:t>
        <a:bodyPr/>
        <a:lstStyle/>
        <a:p>
          <a:endParaRPr lang="en-US"/>
        </a:p>
      </dgm:t>
    </dgm:pt>
    <dgm:pt modelId="{3C371A41-C504-40DD-B6C6-C3886F7E4CD8}" type="pres">
      <dgm:prSet presAssocID="{25389C34-1BAB-4CA7-8202-2B89BAA82563}" presName="centerShape" presStyleLbl="node0" presStyleIdx="0" presStyleCnt="1"/>
      <dgm:spPr/>
      <dgm:t>
        <a:bodyPr/>
        <a:lstStyle/>
        <a:p>
          <a:endParaRPr lang="en-US"/>
        </a:p>
      </dgm:t>
    </dgm:pt>
    <dgm:pt modelId="{FB95924C-474B-4FF7-950A-2184FC8C84FC}" type="pres">
      <dgm:prSet presAssocID="{6EB4BECC-2024-4457-BE6F-A26459E5D296}" presName="node" presStyleLbl="node1" presStyleIdx="0" presStyleCnt="4">
        <dgm:presLayoutVars>
          <dgm:bulletEnabled val="1"/>
        </dgm:presLayoutVars>
      </dgm:prSet>
      <dgm:spPr/>
      <dgm:t>
        <a:bodyPr/>
        <a:lstStyle/>
        <a:p>
          <a:endParaRPr lang="en-US"/>
        </a:p>
      </dgm:t>
    </dgm:pt>
    <dgm:pt modelId="{E9E0BE0B-4137-4C86-AAEE-5E1302DEA08E}" type="pres">
      <dgm:prSet presAssocID="{6EB4BECC-2024-4457-BE6F-A26459E5D296}" presName="dummy" presStyleCnt="0"/>
      <dgm:spPr/>
    </dgm:pt>
    <dgm:pt modelId="{93711AA0-7324-4659-95F3-56CE4B6E3474}" type="pres">
      <dgm:prSet presAssocID="{E779ED6E-DE1C-4602-87D6-0FB67AC2CB09}" presName="sibTrans" presStyleLbl="sibTrans2D1" presStyleIdx="0" presStyleCnt="4"/>
      <dgm:spPr/>
      <dgm:t>
        <a:bodyPr/>
        <a:lstStyle/>
        <a:p>
          <a:endParaRPr lang="en-US"/>
        </a:p>
      </dgm:t>
    </dgm:pt>
    <dgm:pt modelId="{965678CE-9783-4341-B69B-274035137E7E}" type="pres">
      <dgm:prSet presAssocID="{1F601379-464A-4376-B16A-A91C8B70B111}" presName="node" presStyleLbl="node1" presStyleIdx="1" presStyleCnt="4">
        <dgm:presLayoutVars>
          <dgm:bulletEnabled val="1"/>
        </dgm:presLayoutVars>
      </dgm:prSet>
      <dgm:spPr/>
      <dgm:t>
        <a:bodyPr/>
        <a:lstStyle/>
        <a:p>
          <a:endParaRPr lang="en-US"/>
        </a:p>
      </dgm:t>
    </dgm:pt>
    <dgm:pt modelId="{875EA6B0-6F12-48AF-9F5B-C1E0A9C87603}" type="pres">
      <dgm:prSet presAssocID="{1F601379-464A-4376-B16A-A91C8B70B111}" presName="dummy" presStyleCnt="0"/>
      <dgm:spPr/>
    </dgm:pt>
    <dgm:pt modelId="{9721228A-23E9-4821-B9D9-9C7111E4E724}" type="pres">
      <dgm:prSet presAssocID="{24509D5F-33D5-4E30-893F-44B776A39C1E}" presName="sibTrans" presStyleLbl="sibTrans2D1" presStyleIdx="1" presStyleCnt="4"/>
      <dgm:spPr/>
      <dgm:t>
        <a:bodyPr/>
        <a:lstStyle/>
        <a:p>
          <a:endParaRPr lang="en-US"/>
        </a:p>
      </dgm:t>
    </dgm:pt>
    <dgm:pt modelId="{142557BC-31B6-4C3B-88E6-1E30769C7D14}" type="pres">
      <dgm:prSet presAssocID="{4A434CB3-CE4C-4ECB-AE72-D3E83384C1DE}" presName="node" presStyleLbl="node1" presStyleIdx="2" presStyleCnt="4">
        <dgm:presLayoutVars>
          <dgm:bulletEnabled val="1"/>
        </dgm:presLayoutVars>
      </dgm:prSet>
      <dgm:spPr/>
      <dgm:t>
        <a:bodyPr/>
        <a:lstStyle/>
        <a:p>
          <a:endParaRPr lang="en-US"/>
        </a:p>
      </dgm:t>
    </dgm:pt>
    <dgm:pt modelId="{E938862C-4523-4A73-B9D4-72ECA7E7565E}" type="pres">
      <dgm:prSet presAssocID="{4A434CB3-CE4C-4ECB-AE72-D3E83384C1DE}" presName="dummy" presStyleCnt="0"/>
      <dgm:spPr/>
    </dgm:pt>
    <dgm:pt modelId="{242FCCB9-6066-48B5-AC9F-B64188FABB29}" type="pres">
      <dgm:prSet presAssocID="{0D5F1C63-3574-4D9F-BFBB-FB4BF13884AF}" presName="sibTrans" presStyleLbl="sibTrans2D1" presStyleIdx="2" presStyleCnt="4"/>
      <dgm:spPr/>
      <dgm:t>
        <a:bodyPr/>
        <a:lstStyle/>
        <a:p>
          <a:endParaRPr lang="en-US"/>
        </a:p>
      </dgm:t>
    </dgm:pt>
    <dgm:pt modelId="{1570D19F-9F2B-4808-A7E8-EB6036352004}" type="pres">
      <dgm:prSet presAssocID="{31CBF178-3F8A-4D71-94A5-E96C0055B305}" presName="node" presStyleLbl="node1" presStyleIdx="3" presStyleCnt="4">
        <dgm:presLayoutVars>
          <dgm:bulletEnabled val="1"/>
        </dgm:presLayoutVars>
      </dgm:prSet>
      <dgm:spPr/>
      <dgm:t>
        <a:bodyPr/>
        <a:lstStyle/>
        <a:p>
          <a:endParaRPr lang="en-US"/>
        </a:p>
      </dgm:t>
    </dgm:pt>
    <dgm:pt modelId="{29D6EFA0-3593-4D57-825D-DEF3A5A28141}" type="pres">
      <dgm:prSet presAssocID="{31CBF178-3F8A-4D71-94A5-E96C0055B305}" presName="dummy" presStyleCnt="0"/>
      <dgm:spPr/>
    </dgm:pt>
    <dgm:pt modelId="{C33C6796-2CD5-4DB7-A503-3ED7E321D2A1}" type="pres">
      <dgm:prSet presAssocID="{A3C0CFFF-D3ED-4DA2-BA5F-7C4CED159759}" presName="sibTrans" presStyleLbl="sibTrans2D1" presStyleIdx="3" presStyleCnt="4"/>
      <dgm:spPr/>
      <dgm:t>
        <a:bodyPr/>
        <a:lstStyle/>
        <a:p>
          <a:endParaRPr lang="en-US"/>
        </a:p>
      </dgm:t>
    </dgm:pt>
  </dgm:ptLst>
  <dgm:cxnLst>
    <dgm:cxn modelId="{A1F8747B-289E-4CBE-969B-3409A58A2901}" type="presOf" srcId="{6EB4BECC-2024-4457-BE6F-A26459E5D296}" destId="{FB95924C-474B-4FF7-950A-2184FC8C84FC}" srcOrd="0" destOrd="0" presId="urn:microsoft.com/office/officeart/2005/8/layout/radial6"/>
    <dgm:cxn modelId="{4C9942AA-B642-4983-A263-889FE64FE6FE}" type="presOf" srcId="{31CBF178-3F8A-4D71-94A5-E96C0055B305}" destId="{1570D19F-9F2B-4808-A7E8-EB6036352004}" srcOrd="0" destOrd="0" presId="urn:microsoft.com/office/officeart/2005/8/layout/radial6"/>
    <dgm:cxn modelId="{2900FBF0-BA61-416A-A6E1-73B2BDA928DB}" type="presOf" srcId="{A3C0CFFF-D3ED-4DA2-BA5F-7C4CED159759}" destId="{C33C6796-2CD5-4DB7-A503-3ED7E321D2A1}" srcOrd="0" destOrd="0" presId="urn:microsoft.com/office/officeart/2005/8/layout/radial6"/>
    <dgm:cxn modelId="{F0C30358-5F32-4A6F-925B-0E7C77BC7446}" srcId="{25389C34-1BAB-4CA7-8202-2B89BAA82563}" destId="{31CBF178-3F8A-4D71-94A5-E96C0055B305}" srcOrd="3" destOrd="0" parTransId="{414947A4-5FA0-4351-94FF-EC66E2EA6571}" sibTransId="{A3C0CFFF-D3ED-4DA2-BA5F-7C4CED159759}"/>
    <dgm:cxn modelId="{9331F37D-A805-489C-A155-9FD590BD0FAD}" type="presOf" srcId="{25389C34-1BAB-4CA7-8202-2B89BAA82563}" destId="{3C371A41-C504-40DD-B6C6-C3886F7E4CD8}" srcOrd="0" destOrd="0" presId="urn:microsoft.com/office/officeart/2005/8/layout/radial6"/>
    <dgm:cxn modelId="{8F39C7CE-CDB2-424E-8964-F26165B26DD9}" type="presOf" srcId="{4A434CB3-CE4C-4ECB-AE72-D3E83384C1DE}" destId="{142557BC-31B6-4C3B-88E6-1E30769C7D14}" srcOrd="0" destOrd="0" presId="urn:microsoft.com/office/officeart/2005/8/layout/radial6"/>
    <dgm:cxn modelId="{8DBDF87C-6E68-43C0-9FA6-C0A6CADBE2C9}" srcId="{25389C34-1BAB-4CA7-8202-2B89BAA82563}" destId="{4A434CB3-CE4C-4ECB-AE72-D3E83384C1DE}" srcOrd="2" destOrd="0" parTransId="{A870A6E9-8175-48FA-AF34-08D323A19FA6}" sibTransId="{0D5F1C63-3574-4D9F-BFBB-FB4BF13884AF}"/>
    <dgm:cxn modelId="{6393E1E4-C2D7-40EC-9373-DB508605BDC2}" type="presOf" srcId="{E779ED6E-DE1C-4602-87D6-0FB67AC2CB09}" destId="{93711AA0-7324-4659-95F3-56CE4B6E3474}" srcOrd="0" destOrd="0" presId="urn:microsoft.com/office/officeart/2005/8/layout/radial6"/>
    <dgm:cxn modelId="{19DAC8B7-9279-4C9C-ABDC-5FE97C38379D}" srcId="{77CF03D9-16AF-4005-9B17-85D1A9B8F7BB}" destId="{25389C34-1BAB-4CA7-8202-2B89BAA82563}" srcOrd="0" destOrd="0" parTransId="{5EEE1B3F-0467-4B88-965A-11BC83364543}" sibTransId="{1099F83F-6F1F-46BD-A247-3D70A8C49954}"/>
    <dgm:cxn modelId="{328E4D57-01E8-4CCE-B3FC-7B3455A422BB}" srcId="{25389C34-1BAB-4CA7-8202-2B89BAA82563}" destId="{6EB4BECC-2024-4457-BE6F-A26459E5D296}" srcOrd="0" destOrd="0" parTransId="{0744A210-2F6A-45B3-AAE8-5DBB6A167605}" sibTransId="{E779ED6E-DE1C-4602-87D6-0FB67AC2CB09}"/>
    <dgm:cxn modelId="{E6952E12-8219-4CAD-B089-5BD7CC4934A7}" srcId="{25389C34-1BAB-4CA7-8202-2B89BAA82563}" destId="{1F601379-464A-4376-B16A-A91C8B70B111}" srcOrd="1" destOrd="0" parTransId="{C7B24859-05BB-4625-B99F-03156F48B617}" sibTransId="{24509D5F-33D5-4E30-893F-44B776A39C1E}"/>
    <dgm:cxn modelId="{4EFA871D-BB29-4923-8A79-B1FC358E6CC5}" type="presOf" srcId="{24509D5F-33D5-4E30-893F-44B776A39C1E}" destId="{9721228A-23E9-4821-B9D9-9C7111E4E724}" srcOrd="0" destOrd="0" presId="urn:microsoft.com/office/officeart/2005/8/layout/radial6"/>
    <dgm:cxn modelId="{1D6A6A06-717C-4D76-9B2F-98A46D72EA74}" type="presOf" srcId="{0D5F1C63-3574-4D9F-BFBB-FB4BF13884AF}" destId="{242FCCB9-6066-48B5-AC9F-B64188FABB29}" srcOrd="0" destOrd="0" presId="urn:microsoft.com/office/officeart/2005/8/layout/radial6"/>
    <dgm:cxn modelId="{77306972-0C83-4F5C-BB44-206CDC4E7CD9}" type="presOf" srcId="{1F601379-464A-4376-B16A-A91C8B70B111}" destId="{965678CE-9783-4341-B69B-274035137E7E}" srcOrd="0" destOrd="0" presId="urn:microsoft.com/office/officeart/2005/8/layout/radial6"/>
    <dgm:cxn modelId="{B378C8BC-6A9F-496A-85A3-0FD802BB901A}" type="presOf" srcId="{77CF03D9-16AF-4005-9B17-85D1A9B8F7BB}" destId="{EC0428B2-F111-433E-8F5F-C4B6C2FFC5F9}" srcOrd="0" destOrd="0" presId="urn:microsoft.com/office/officeart/2005/8/layout/radial6"/>
    <dgm:cxn modelId="{6043C733-1DE7-45D6-9270-93143C054702}" type="presParOf" srcId="{EC0428B2-F111-433E-8F5F-C4B6C2FFC5F9}" destId="{3C371A41-C504-40DD-B6C6-C3886F7E4CD8}" srcOrd="0" destOrd="0" presId="urn:microsoft.com/office/officeart/2005/8/layout/radial6"/>
    <dgm:cxn modelId="{DA2C5FAE-A22A-47E8-8145-70F7B8B9E3DD}" type="presParOf" srcId="{EC0428B2-F111-433E-8F5F-C4B6C2FFC5F9}" destId="{FB95924C-474B-4FF7-950A-2184FC8C84FC}" srcOrd="1" destOrd="0" presId="urn:microsoft.com/office/officeart/2005/8/layout/radial6"/>
    <dgm:cxn modelId="{234C284E-A0A3-40FB-BB24-3D72D84F8CA3}" type="presParOf" srcId="{EC0428B2-F111-433E-8F5F-C4B6C2FFC5F9}" destId="{E9E0BE0B-4137-4C86-AAEE-5E1302DEA08E}" srcOrd="2" destOrd="0" presId="urn:microsoft.com/office/officeart/2005/8/layout/radial6"/>
    <dgm:cxn modelId="{F2A9E454-4565-49EA-9DC9-C4364C6C635D}" type="presParOf" srcId="{EC0428B2-F111-433E-8F5F-C4B6C2FFC5F9}" destId="{93711AA0-7324-4659-95F3-56CE4B6E3474}" srcOrd="3" destOrd="0" presId="urn:microsoft.com/office/officeart/2005/8/layout/radial6"/>
    <dgm:cxn modelId="{02636BEC-4806-435B-95F8-254E8CFAAE30}" type="presParOf" srcId="{EC0428B2-F111-433E-8F5F-C4B6C2FFC5F9}" destId="{965678CE-9783-4341-B69B-274035137E7E}" srcOrd="4" destOrd="0" presId="urn:microsoft.com/office/officeart/2005/8/layout/radial6"/>
    <dgm:cxn modelId="{2364E0F3-B650-4E99-A9F5-B6AE644F6AAD}" type="presParOf" srcId="{EC0428B2-F111-433E-8F5F-C4B6C2FFC5F9}" destId="{875EA6B0-6F12-48AF-9F5B-C1E0A9C87603}" srcOrd="5" destOrd="0" presId="urn:microsoft.com/office/officeart/2005/8/layout/radial6"/>
    <dgm:cxn modelId="{8756451A-2518-4723-90D6-07EEF3A06E35}" type="presParOf" srcId="{EC0428B2-F111-433E-8F5F-C4B6C2FFC5F9}" destId="{9721228A-23E9-4821-B9D9-9C7111E4E724}" srcOrd="6" destOrd="0" presId="urn:microsoft.com/office/officeart/2005/8/layout/radial6"/>
    <dgm:cxn modelId="{1919C6F8-0850-4600-843C-5EED41A4E254}" type="presParOf" srcId="{EC0428B2-F111-433E-8F5F-C4B6C2FFC5F9}" destId="{142557BC-31B6-4C3B-88E6-1E30769C7D14}" srcOrd="7" destOrd="0" presId="urn:microsoft.com/office/officeart/2005/8/layout/radial6"/>
    <dgm:cxn modelId="{25E5CD2D-2038-40AC-9A66-9B8DDDA7A7B7}" type="presParOf" srcId="{EC0428B2-F111-433E-8F5F-C4B6C2FFC5F9}" destId="{E938862C-4523-4A73-B9D4-72ECA7E7565E}" srcOrd="8" destOrd="0" presId="urn:microsoft.com/office/officeart/2005/8/layout/radial6"/>
    <dgm:cxn modelId="{75080221-50D7-4C44-B678-FDDC4DE07B45}" type="presParOf" srcId="{EC0428B2-F111-433E-8F5F-C4B6C2FFC5F9}" destId="{242FCCB9-6066-48B5-AC9F-B64188FABB29}" srcOrd="9" destOrd="0" presId="urn:microsoft.com/office/officeart/2005/8/layout/radial6"/>
    <dgm:cxn modelId="{E572B3F2-B2B6-4D20-AA48-9D3391EB0AB8}" type="presParOf" srcId="{EC0428B2-F111-433E-8F5F-C4B6C2FFC5F9}" destId="{1570D19F-9F2B-4808-A7E8-EB6036352004}" srcOrd="10" destOrd="0" presId="urn:microsoft.com/office/officeart/2005/8/layout/radial6"/>
    <dgm:cxn modelId="{8D279453-9E4E-49DE-8BDB-C92A20ED6D02}" type="presParOf" srcId="{EC0428B2-F111-433E-8F5F-C4B6C2FFC5F9}" destId="{29D6EFA0-3593-4D57-825D-DEF3A5A28141}" srcOrd="11" destOrd="0" presId="urn:microsoft.com/office/officeart/2005/8/layout/radial6"/>
    <dgm:cxn modelId="{09991024-8720-4146-AD62-0214B29B3711}" type="presParOf" srcId="{EC0428B2-F111-433E-8F5F-C4B6C2FFC5F9}" destId="{C33C6796-2CD5-4DB7-A503-3ED7E321D2A1}"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1DB95-3B49-48EC-8417-09401A62EDFA}">
      <dsp:nvSpPr>
        <dsp:cNvPr id="0" name=""/>
        <dsp:cNvSpPr/>
      </dsp:nvSpPr>
      <dsp:spPr>
        <a:xfrm>
          <a:off x="3770560" y="2246560"/>
          <a:ext cx="1602878" cy="160287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bn-IN" sz="5900" kern="1200" dirty="0" smtClean="0"/>
            <a:t> </a:t>
          </a:r>
          <a:endParaRPr lang="en-US" sz="5900" kern="1200" dirty="0"/>
        </a:p>
      </dsp:txBody>
      <dsp:txXfrm>
        <a:off x="4005296" y="2481296"/>
        <a:ext cx="1133406" cy="1133406"/>
      </dsp:txXfrm>
    </dsp:sp>
    <dsp:sp modelId="{1EE2529F-D868-4836-9789-338FD5E87D91}">
      <dsp:nvSpPr>
        <dsp:cNvPr id="0" name=""/>
        <dsp:cNvSpPr/>
      </dsp:nvSpPr>
      <dsp:spPr>
        <a:xfrm rot="16138458">
          <a:off x="4381520" y="1662118"/>
          <a:ext cx="341091"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4433599" y="1822269"/>
        <a:ext cx="238764" cy="326986"/>
      </dsp:txXfrm>
    </dsp:sp>
    <dsp:sp modelId="{81892951-B075-483A-B7B0-E46EC8EEDC9F}">
      <dsp:nvSpPr>
        <dsp:cNvPr id="0" name=""/>
        <dsp:cNvSpPr/>
      </dsp:nvSpPr>
      <dsp:spPr>
        <a:xfrm>
          <a:off x="3730347" y="471"/>
          <a:ext cx="1602878" cy="160287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bn-IN" sz="5900" kern="1200" dirty="0" smtClean="0"/>
            <a:t> </a:t>
          </a:r>
          <a:endParaRPr lang="en-US" sz="5900" kern="1200" dirty="0"/>
        </a:p>
      </dsp:txBody>
      <dsp:txXfrm>
        <a:off x="3965083" y="235207"/>
        <a:ext cx="1133406" cy="1133406"/>
      </dsp:txXfrm>
    </dsp:sp>
    <dsp:sp modelId="{50A911BC-B8AC-4257-A7CD-9155EA77E2B3}">
      <dsp:nvSpPr>
        <dsp:cNvPr id="0" name=""/>
        <dsp:cNvSpPr/>
      </dsp:nvSpPr>
      <dsp:spPr>
        <a:xfrm rot="19800000">
          <a:off x="5365330" y="2219513"/>
          <a:ext cx="339368"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372150" y="2353962"/>
        <a:ext cx="237558" cy="326986"/>
      </dsp:txXfrm>
    </dsp:sp>
    <dsp:sp modelId="{9A4E3512-97FC-49B7-8E23-A125C9505EF2}">
      <dsp:nvSpPr>
        <dsp:cNvPr id="0" name=""/>
        <dsp:cNvSpPr/>
      </dsp:nvSpPr>
      <dsp:spPr>
        <a:xfrm>
          <a:off x="5713225" y="1124962"/>
          <a:ext cx="1602878" cy="1602878"/>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bn-IN" sz="5900" kern="1200" dirty="0" smtClean="0"/>
            <a:t> </a:t>
          </a:r>
          <a:endParaRPr lang="en-US" sz="5900" kern="1200" dirty="0"/>
        </a:p>
      </dsp:txBody>
      <dsp:txXfrm>
        <a:off x="5947961" y="1359698"/>
        <a:ext cx="1133406" cy="1133406"/>
      </dsp:txXfrm>
    </dsp:sp>
    <dsp:sp modelId="{B8090D0D-22B3-4C1C-85BA-43A1C44F92D9}">
      <dsp:nvSpPr>
        <dsp:cNvPr id="0" name=""/>
        <dsp:cNvSpPr/>
      </dsp:nvSpPr>
      <dsp:spPr>
        <a:xfrm rot="1800000">
          <a:off x="5365330" y="3331507"/>
          <a:ext cx="339368"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372150" y="3415051"/>
        <a:ext cx="237558" cy="326986"/>
      </dsp:txXfrm>
    </dsp:sp>
    <dsp:sp modelId="{5A60A487-3F8C-45AB-878D-38E84004C8D3}">
      <dsp:nvSpPr>
        <dsp:cNvPr id="0" name=""/>
        <dsp:cNvSpPr/>
      </dsp:nvSpPr>
      <dsp:spPr>
        <a:xfrm>
          <a:off x="5713225" y="3368158"/>
          <a:ext cx="1602878" cy="1602878"/>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bn-IN" sz="5900" kern="1200" dirty="0" smtClean="0"/>
            <a:t> </a:t>
          </a:r>
          <a:endParaRPr lang="en-US" sz="5900" kern="1200" dirty="0"/>
        </a:p>
      </dsp:txBody>
      <dsp:txXfrm>
        <a:off x="5947961" y="3602894"/>
        <a:ext cx="1133406" cy="1133406"/>
      </dsp:txXfrm>
    </dsp:sp>
    <dsp:sp modelId="{DD78CF62-08A9-4F35-9ADD-E23175FECC87}">
      <dsp:nvSpPr>
        <dsp:cNvPr id="0" name=""/>
        <dsp:cNvSpPr/>
      </dsp:nvSpPr>
      <dsp:spPr>
        <a:xfrm rot="5400000">
          <a:off x="4402315" y="3887503"/>
          <a:ext cx="339368"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4453220" y="3945594"/>
        <a:ext cx="237558" cy="326986"/>
      </dsp:txXfrm>
    </dsp:sp>
    <dsp:sp modelId="{35FF0D5D-2E42-4395-8176-FF76C7E1D3CD}">
      <dsp:nvSpPr>
        <dsp:cNvPr id="0" name=""/>
        <dsp:cNvSpPr/>
      </dsp:nvSpPr>
      <dsp:spPr>
        <a:xfrm>
          <a:off x="3770560" y="4489756"/>
          <a:ext cx="1602878" cy="1602878"/>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bn-IN" sz="5900" kern="1200" dirty="0" smtClean="0"/>
            <a:t> </a:t>
          </a:r>
          <a:endParaRPr lang="en-US" sz="5900" kern="1200" dirty="0"/>
        </a:p>
      </dsp:txBody>
      <dsp:txXfrm>
        <a:off x="4005296" y="4724492"/>
        <a:ext cx="1133406" cy="1133406"/>
      </dsp:txXfrm>
    </dsp:sp>
    <dsp:sp modelId="{4AB2DD63-6A57-4596-863B-24761E466337}">
      <dsp:nvSpPr>
        <dsp:cNvPr id="0" name=""/>
        <dsp:cNvSpPr/>
      </dsp:nvSpPr>
      <dsp:spPr>
        <a:xfrm rot="9225216">
          <a:off x="3310762" y="3296135"/>
          <a:ext cx="410695"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427619" y="3377888"/>
        <a:ext cx="287487" cy="326986"/>
      </dsp:txXfrm>
    </dsp:sp>
    <dsp:sp modelId="{B8F61C79-3A38-4E85-8706-D28D382D9DED}">
      <dsp:nvSpPr>
        <dsp:cNvPr id="0" name=""/>
        <dsp:cNvSpPr/>
      </dsp:nvSpPr>
      <dsp:spPr>
        <a:xfrm>
          <a:off x="1660012" y="3393505"/>
          <a:ext cx="1602878" cy="1390273"/>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endParaRPr lang="en-US" sz="5900" kern="1200"/>
        </a:p>
      </dsp:txBody>
      <dsp:txXfrm>
        <a:off x="1894748" y="3597106"/>
        <a:ext cx="1133406" cy="983071"/>
      </dsp:txXfrm>
    </dsp:sp>
    <dsp:sp modelId="{917BBA2A-A54E-4AC6-9A31-00D55D69920C}">
      <dsp:nvSpPr>
        <dsp:cNvPr id="0" name=""/>
        <dsp:cNvSpPr/>
      </dsp:nvSpPr>
      <dsp:spPr>
        <a:xfrm rot="12600000">
          <a:off x="3439301" y="2219513"/>
          <a:ext cx="339368" cy="5449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534291" y="2353962"/>
        <a:ext cx="237558" cy="326986"/>
      </dsp:txXfrm>
    </dsp:sp>
    <dsp:sp modelId="{5F20011D-A4F5-415B-867F-5ED1F694939D}">
      <dsp:nvSpPr>
        <dsp:cNvPr id="0" name=""/>
        <dsp:cNvSpPr/>
      </dsp:nvSpPr>
      <dsp:spPr>
        <a:xfrm>
          <a:off x="1827895" y="1124962"/>
          <a:ext cx="1602878" cy="1602878"/>
        </a:xfrm>
        <a:prstGeom prst="ellipse">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endParaRPr lang="en-US" sz="5900" kern="1200"/>
        </a:p>
      </dsp:txBody>
      <dsp:txXfrm>
        <a:off x="2062631" y="1359698"/>
        <a:ext cx="1133406" cy="1133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C6796-2CD5-4DB7-A503-3ED7E321D2A1}">
      <dsp:nvSpPr>
        <dsp:cNvPr id="0" name=""/>
        <dsp:cNvSpPr/>
      </dsp:nvSpPr>
      <dsp:spPr>
        <a:xfrm>
          <a:off x="2086330" y="676630"/>
          <a:ext cx="4514138" cy="4514138"/>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2FCCB9-6066-48B5-AC9F-B64188FABB29}">
      <dsp:nvSpPr>
        <dsp:cNvPr id="0" name=""/>
        <dsp:cNvSpPr/>
      </dsp:nvSpPr>
      <dsp:spPr>
        <a:xfrm>
          <a:off x="2086330" y="676630"/>
          <a:ext cx="4514138" cy="4514138"/>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21228A-23E9-4821-B9D9-9C7111E4E724}">
      <dsp:nvSpPr>
        <dsp:cNvPr id="0" name=""/>
        <dsp:cNvSpPr/>
      </dsp:nvSpPr>
      <dsp:spPr>
        <a:xfrm>
          <a:off x="2086330" y="676630"/>
          <a:ext cx="4514138" cy="4514138"/>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711AA0-7324-4659-95F3-56CE4B6E3474}">
      <dsp:nvSpPr>
        <dsp:cNvPr id="0" name=""/>
        <dsp:cNvSpPr/>
      </dsp:nvSpPr>
      <dsp:spPr>
        <a:xfrm>
          <a:off x="2086330" y="676630"/>
          <a:ext cx="4514138" cy="4514138"/>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371A41-C504-40DD-B6C6-C3886F7E4CD8}">
      <dsp:nvSpPr>
        <dsp:cNvPr id="0" name=""/>
        <dsp:cNvSpPr/>
      </dsp:nvSpPr>
      <dsp:spPr>
        <a:xfrm>
          <a:off x="3304207" y="1894507"/>
          <a:ext cx="2078384" cy="207838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smtClean="0"/>
            <a:t> </a:t>
          </a:r>
          <a:endParaRPr lang="en-US" sz="6500" kern="1200"/>
        </a:p>
      </dsp:txBody>
      <dsp:txXfrm>
        <a:off x="3608579" y="2198879"/>
        <a:ext cx="1469640" cy="1469640"/>
      </dsp:txXfrm>
    </dsp:sp>
    <dsp:sp modelId="{FB95924C-474B-4FF7-950A-2184FC8C84FC}">
      <dsp:nvSpPr>
        <dsp:cNvPr id="0" name=""/>
        <dsp:cNvSpPr/>
      </dsp:nvSpPr>
      <dsp:spPr>
        <a:xfrm>
          <a:off x="3615965" y="1571"/>
          <a:ext cx="1454869" cy="145486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n-US" sz="5100" kern="1200" dirty="0" smtClean="0"/>
            <a:t> </a:t>
          </a:r>
          <a:endParaRPr lang="en-US" sz="5100" kern="1200" dirty="0"/>
        </a:p>
      </dsp:txBody>
      <dsp:txXfrm>
        <a:off x="3829026" y="214632"/>
        <a:ext cx="1028747" cy="1028747"/>
      </dsp:txXfrm>
    </dsp:sp>
    <dsp:sp modelId="{965678CE-9783-4341-B69B-274035137E7E}">
      <dsp:nvSpPr>
        <dsp:cNvPr id="0" name=""/>
        <dsp:cNvSpPr/>
      </dsp:nvSpPr>
      <dsp:spPr>
        <a:xfrm>
          <a:off x="5820659" y="2206265"/>
          <a:ext cx="1454869" cy="145486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n-US" sz="5100" kern="1200" dirty="0" smtClean="0"/>
            <a:t> </a:t>
          </a:r>
          <a:endParaRPr lang="en-US" sz="5100" kern="1200" dirty="0"/>
        </a:p>
      </dsp:txBody>
      <dsp:txXfrm>
        <a:off x="6033720" y="2419326"/>
        <a:ext cx="1028747" cy="1028747"/>
      </dsp:txXfrm>
    </dsp:sp>
    <dsp:sp modelId="{142557BC-31B6-4C3B-88E6-1E30769C7D14}">
      <dsp:nvSpPr>
        <dsp:cNvPr id="0" name=""/>
        <dsp:cNvSpPr/>
      </dsp:nvSpPr>
      <dsp:spPr>
        <a:xfrm>
          <a:off x="3615965" y="4410959"/>
          <a:ext cx="1454869" cy="1454869"/>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n-US" sz="5100" kern="1200" dirty="0" smtClean="0"/>
            <a:t>  </a:t>
          </a:r>
          <a:endParaRPr lang="en-US" sz="5100" kern="1200" dirty="0"/>
        </a:p>
      </dsp:txBody>
      <dsp:txXfrm>
        <a:off x="3829026" y="4624020"/>
        <a:ext cx="1028747" cy="1028747"/>
      </dsp:txXfrm>
    </dsp:sp>
    <dsp:sp modelId="{1570D19F-9F2B-4808-A7E8-EB6036352004}">
      <dsp:nvSpPr>
        <dsp:cNvPr id="0" name=""/>
        <dsp:cNvSpPr/>
      </dsp:nvSpPr>
      <dsp:spPr>
        <a:xfrm>
          <a:off x="1411271" y="2206265"/>
          <a:ext cx="1454869" cy="1454869"/>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n-US" sz="5100" kern="1200" dirty="0" smtClean="0"/>
            <a:t> </a:t>
          </a:r>
          <a:endParaRPr lang="en-US" sz="5100" kern="1200" dirty="0"/>
        </a:p>
      </dsp:txBody>
      <dsp:txXfrm>
        <a:off x="1624332" y="2419326"/>
        <a:ext cx="1028747" cy="102874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6F1AA-09FC-4E83-8CED-861F5850CC53}" type="datetimeFigureOut">
              <a:rPr lang="en-US" smtClean="0"/>
              <a:pPr/>
              <a:t>11/10/2020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13644-77ED-4920-BC73-981D35BCD271}" type="slidenum">
              <a:rPr lang="en-US" smtClean="0"/>
              <a:pPr/>
              <a:t>‹#›</a:t>
            </a:fld>
            <a:endParaRPr lang="en-US"/>
          </a:p>
        </p:txBody>
      </p:sp>
    </p:spTree>
    <p:extLst>
      <p:ext uri="{BB962C8B-B14F-4D97-AF65-F5344CB8AC3E}">
        <p14:creationId xmlns:p14="http://schemas.microsoft.com/office/powerpoint/2010/main" xmlns="" val="121731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13644-77ED-4920-BC73-981D35BCD271}"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313644-77ED-4920-BC73-981D35BCD27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ain3.gif"/>
          <p:cNvPicPr>
            <a:picLocks noChangeAspect="1"/>
          </p:cNvPicPr>
          <p:nvPr/>
        </p:nvPicPr>
        <p:blipFill>
          <a:blip r:embed="rId2"/>
          <a:stretch>
            <a:fillRect/>
          </a:stretch>
        </p:blipFill>
        <p:spPr>
          <a:xfrm>
            <a:off x="0" y="0"/>
            <a:ext cx="9296399" cy="6858000"/>
          </a:xfrm>
          <a:prstGeom prst="rect">
            <a:avLst/>
          </a:prstGeom>
        </p:spPr>
      </p:pic>
      <p:sp>
        <p:nvSpPr>
          <p:cNvPr id="8" name="Curved Up Ribbon 7"/>
          <p:cNvSpPr/>
          <p:nvPr/>
        </p:nvSpPr>
        <p:spPr>
          <a:xfrm>
            <a:off x="304800" y="1447800"/>
            <a:ext cx="8839200" cy="1444752"/>
          </a:xfrm>
          <a:prstGeom prst="ellipseRibbon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dirty="0" smtClean="0">
                <a:solidFill>
                  <a:schemeClr val="accent6">
                    <a:lumMod val="50000"/>
                  </a:schemeClr>
                </a:solidFill>
                <a:latin typeface="NikoshBAN" pitchFamily="2" charset="0"/>
                <a:cs typeface="NikoshBAN" pitchFamily="2" charset="0"/>
              </a:rPr>
              <a:t>স্বাগতম </a:t>
            </a:r>
            <a:endParaRPr lang="en-US" sz="9600" dirty="0">
              <a:solidFill>
                <a:schemeClr val="accent6">
                  <a:lumMod val="50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b7.jpg"/>
          <p:cNvPicPr>
            <a:picLocks noChangeAspect="1"/>
          </p:cNvPicPr>
          <p:nvPr/>
        </p:nvPicPr>
        <p:blipFill>
          <a:blip r:embed="rId2"/>
          <a:stretch>
            <a:fillRect/>
          </a:stretch>
        </p:blipFill>
        <p:spPr>
          <a:xfrm>
            <a:off x="0" y="0"/>
            <a:ext cx="2590800" cy="1600200"/>
          </a:xfrm>
          <a:prstGeom prst="rect">
            <a:avLst/>
          </a:prstGeom>
          <a:ln w="28575">
            <a:solidFill>
              <a:schemeClr val="tx1"/>
            </a:solidFill>
          </a:ln>
        </p:spPr>
      </p:pic>
      <p:pic>
        <p:nvPicPr>
          <p:cNvPr id="3" name="Picture 2" descr="dhanbuna2.jpg"/>
          <p:cNvPicPr>
            <a:picLocks noChangeAspect="1"/>
          </p:cNvPicPr>
          <p:nvPr/>
        </p:nvPicPr>
        <p:blipFill>
          <a:blip r:embed="rId3"/>
          <a:stretch>
            <a:fillRect/>
          </a:stretch>
        </p:blipFill>
        <p:spPr>
          <a:xfrm>
            <a:off x="6553200" y="2819400"/>
            <a:ext cx="2590800" cy="1600200"/>
          </a:xfrm>
          <a:prstGeom prst="rect">
            <a:avLst/>
          </a:prstGeom>
          <a:ln w="28575">
            <a:solidFill>
              <a:schemeClr val="tx1"/>
            </a:solidFill>
          </a:ln>
        </p:spPr>
      </p:pic>
      <p:pic>
        <p:nvPicPr>
          <p:cNvPr id="4" name="Picture 3" descr="hal1.jpeg"/>
          <p:cNvPicPr>
            <a:picLocks noChangeAspect="1"/>
          </p:cNvPicPr>
          <p:nvPr/>
        </p:nvPicPr>
        <p:blipFill>
          <a:blip r:embed="rId4"/>
          <a:stretch>
            <a:fillRect/>
          </a:stretch>
        </p:blipFill>
        <p:spPr>
          <a:xfrm>
            <a:off x="6553200" y="0"/>
            <a:ext cx="2590800" cy="1600200"/>
          </a:xfrm>
          <a:prstGeom prst="rect">
            <a:avLst/>
          </a:prstGeom>
          <a:ln w="28575">
            <a:solidFill>
              <a:schemeClr val="tx1"/>
            </a:solidFill>
          </a:ln>
        </p:spPr>
      </p:pic>
      <p:pic>
        <p:nvPicPr>
          <p:cNvPr id="5" name="Picture 4" descr="nice field.jpg"/>
          <p:cNvPicPr>
            <a:picLocks noChangeAspect="1"/>
          </p:cNvPicPr>
          <p:nvPr/>
        </p:nvPicPr>
        <p:blipFill>
          <a:blip r:embed="rId5" cstate="print"/>
          <a:stretch>
            <a:fillRect/>
          </a:stretch>
        </p:blipFill>
        <p:spPr>
          <a:xfrm>
            <a:off x="3276600" y="2895600"/>
            <a:ext cx="2590800" cy="1524000"/>
          </a:xfrm>
          <a:prstGeom prst="rect">
            <a:avLst/>
          </a:prstGeom>
          <a:ln w="28575">
            <a:solidFill>
              <a:schemeClr val="tx1"/>
            </a:solidFill>
          </a:ln>
        </p:spPr>
      </p:pic>
      <p:pic>
        <p:nvPicPr>
          <p:cNvPr id="6" name="Picture 5" descr="poli joma nodi 2.jpg"/>
          <p:cNvPicPr>
            <a:picLocks noChangeAspect="1"/>
          </p:cNvPicPr>
          <p:nvPr/>
        </p:nvPicPr>
        <p:blipFill>
          <a:blip r:embed="rId6"/>
          <a:stretch>
            <a:fillRect/>
          </a:stretch>
        </p:blipFill>
        <p:spPr>
          <a:xfrm>
            <a:off x="16230600" y="990600"/>
            <a:ext cx="1219200" cy="3219450"/>
          </a:xfrm>
          <a:prstGeom prst="rect">
            <a:avLst/>
          </a:prstGeom>
        </p:spPr>
      </p:pic>
      <p:pic>
        <p:nvPicPr>
          <p:cNvPr id="7" name="Picture 6" descr="poli3.jpg"/>
          <p:cNvPicPr>
            <a:picLocks noChangeAspect="1"/>
          </p:cNvPicPr>
          <p:nvPr/>
        </p:nvPicPr>
        <p:blipFill>
          <a:blip r:embed="rId7"/>
          <a:stretch>
            <a:fillRect/>
          </a:stretch>
        </p:blipFill>
        <p:spPr>
          <a:xfrm>
            <a:off x="3200400" y="0"/>
            <a:ext cx="2590800" cy="1600200"/>
          </a:xfrm>
          <a:prstGeom prst="rect">
            <a:avLst/>
          </a:prstGeom>
          <a:ln w="28575">
            <a:solidFill>
              <a:schemeClr val="tx1"/>
            </a:solidFill>
          </a:ln>
        </p:spPr>
      </p:pic>
      <p:sp>
        <p:nvSpPr>
          <p:cNvPr id="8" name="TextBox 7"/>
          <p:cNvSpPr txBox="1"/>
          <p:nvPr/>
        </p:nvSpPr>
        <p:spPr>
          <a:xfrm>
            <a:off x="0" y="1676400"/>
            <a:ext cx="2590800" cy="461665"/>
          </a:xfrm>
          <a:prstGeom prst="rect">
            <a:avLst/>
          </a:prstGeom>
          <a:noFill/>
          <a:ln w="28575">
            <a:solidFill>
              <a:schemeClr val="tx1"/>
            </a:solidFill>
          </a:ln>
        </p:spPr>
        <p:txBody>
          <a:bodyPr wrap="square" rtlCol="0">
            <a:spAutoFit/>
          </a:bodyPr>
          <a:lstStyle/>
          <a:p>
            <a:pPr algn="ctr"/>
            <a:r>
              <a:rPr lang="bn-IN" sz="2400" dirty="0" smtClean="0">
                <a:latin typeface="NikoshBAN" pitchFamily="2" charset="0"/>
                <a:cs typeface="NikoshBAN" pitchFamily="2" charset="0"/>
              </a:rPr>
              <a:t>বন্যা</a:t>
            </a:r>
            <a:endParaRPr lang="en-US" sz="2400" dirty="0">
              <a:latin typeface="NikoshBAN" pitchFamily="2" charset="0"/>
              <a:cs typeface="NikoshBAN" pitchFamily="2" charset="0"/>
            </a:endParaRPr>
          </a:p>
        </p:txBody>
      </p:sp>
      <p:sp>
        <p:nvSpPr>
          <p:cNvPr id="9" name="TextBox 8"/>
          <p:cNvSpPr txBox="1"/>
          <p:nvPr/>
        </p:nvSpPr>
        <p:spPr>
          <a:xfrm>
            <a:off x="3200400" y="1752600"/>
            <a:ext cx="2590800" cy="369332"/>
          </a:xfrm>
          <a:prstGeom prst="rect">
            <a:avLst/>
          </a:prstGeom>
          <a:noFill/>
          <a:ln w="28575">
            <a:solidFill>
              <a:schemeClr val="tx1"/>
            </a:solidFill>
          </a:ln>
        </p:spPr>
        <p:txBody>
          <a:bodyPr wrap="square" rtlCol="0">
            <a:spAutoFit/>
          </a:bodyPr>
          <a:lstStyle/>
          <a:p>
            <a:pPr algn="ctr"/>
            <a:r>
              <a:rPr lang="bn-IN" dirty="0" smtClean="0"/>
              <a:t>পানি শুকিয়ে পলি জমা</a:t>
            </a:r>
            <a:endParaRPr lang="en-US" dirty="0"/>
          </a:p>
        </p:txBody>
      </p:sp>
      <p:sp>
        <p:nvSpPr>
          <p:cNvPr id="10" name="TextBox 9"/>
          <p:cNvSpPr txBox="1"/>
          <p:nvPr/>
        </p:nvSpPr>
        <p:spPr>
          <a:xfrm>
            <a:off x="6629400" y="1752600"/>
            <a:ext cx="2514600" cy="461665"/>
          </a:xfrm>
          <a:prstGeom prst="rect">
            <a:avLst/>
          </a:prstGeom>
          <a:noFill/>
          <a:ln w="28575">
            <a:solidFill>
              <a:schemeClr val="accent1"/>
            </a:solidFill>
          </a:ln>
        </p:spPr>
        <p:txBody>
          <a:bodyPr wrap="square" rtlCol="0">
            <a:spAutoFit/>
          </a:bodyPr>
          <a:lstStyle/>
          <a:p>
            <a:pPr algn="ctr"/>
            <a:r>
              <a:rPr lang="en-US" sz="2400" dirty="0" err="1" smtClean="0">
                <a:latin typeface="NikoshBAN" pitchFamily="2" charset="0"/>
                <a:cs typeface="NikoshBAN" pitchFamily="2" charset="0"/>
              </a:rPr>
              <a:t>হাল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দেয়া</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1" name="TextBox 10"/>
          <p:cNvSpPr txBox="1"/>
          <p:nvPr/>
        </p:nvSpPr>
        <p:spPr>
          <a:xfrm>
            <a:off x="6553200" y="4495800"/>
            <a:ext cx="2590800" cy="461665"/>
          </a:xfrm>
          <a:prstGeom prst="rect">
            <a:avLst/>
          </a:prstGeom>
          <a:noFill/>
          <a:ln w="28575">
            <a:solidFill>
              <a:schemeClr val="tx1"/>
            </a:solidFill>
          </a:ln>
        </p:spPr>
        <p:txBody>
          <a:bodyPr wrap="square" rtlCol="0">
            <a:spAutoFit/>
          </a:bodyPr>
          <a:lstStyle/>
          <a:p>
            <a:pPr algn="ctr"/>
            <a:r>
              <a:rPr lang="en-US" sz="2400" dirty="0" err="1" smtClean="0">
                <a:latin typeface="NikoshBAN" pitchFamily="2" charset="0"/>
                <a:cs typeface="NikoshBAN" pitchFamily="2" charset="0"/>
              </a:rPr>
              <a:t>বীজ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বপন</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2" name="TextBox 11"/>
          <p:cNvSpPr txBox="1"/>
          <p:nvPr/>
        </p:nvSpPr>
        <p:spPr>
          <a:xfrm>
            <a:off x="3276600" y="4495800"/>
            <a:ext cx="2667000" cy="461665"/>
          </a:xfrm>
          <a:prstGeom prst="rect">
            <a:avLst/>
          </a:prstGeom>
          <a:noFill/>
          <a:ln w="28575">
            <a:solidFill>
              <a:schemeClr val="tx1"/>
            </a:solidFill>
          </a:ln>
        </p:spPr>
        <p:txBody>
          <a:bodyPr wrap="square" rtlCol="0">
            <a:spAutoFit/>
          </a:bodyPr>
          <a:lstStyle/>
          <a:p>
            <a:pPr algn="ctr"/>
            <a:r>
              <a:rPr lang="en-US" sz="2400" dirty="0" err="1" smtClean="0">
                <a:latin typeface="NikoshBAN" pitchFamily="2" charset="0"/>
                <a:cs typeface="NikoshBAN" pitchFamily="2" charset="0"/>
              </a:rPr>
              <a:t>চমৎকার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ক্ষেত</a:t>
            </a:r>
            <a:endParaRPr lang="en-US" sz="2400" dirty="0">
              <a:latin typeface="NikoshBAN" pitchFamily="2" charset="0"/>
              <a:cs typeface="NikoshBAN" pitchFamily="2" charset="0"/>
            </a:endParaRPr>
          </a:p>
        </p:txBody>
      </p:sp>
      <p:sp>
        <p:nvSpPr>
          <p:cNvPr id="13" name="Right Arrow 12"/>
          <p:cNvSpPr/>
          <p:nvPr/>
        </p:nvSpPr>
        <p:spPr>
          <a:xfrm>
            <a:off x="6019800" y="609600"/>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667000" y="457200"/>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7696200" y="2286000"/>
            <a:ext cx="484632" cy="52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5867400" y="3352800"/>
            <a:ext cx="6096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lded Corner 18"/>
          <p:cNvSpPr/>
          <p:nvPr/>
        </p:nvSpPr>
        <p:spPr>
          <a:xfrm>
            <a:off x="0" y="5029200"/>
            <a:ext cx="9144000" cy="1828800"/>
          </a:xfrm>
          <a:prstGeom prst="foldedCorner">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বন্যা হলে মাটিতে পানি জমা হয় যা মাটির উর্বরতা বাড়াতে সহায়তা করে।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amond(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amond(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amond(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amond(in)">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diamond(in)">
                                      <p:cBhvr>
                                        <p:cTn id="52" dur="2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amond(in)">
                                      <p:cBhvr>
                                        <p:cTn id="57" dur="2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diamond(in)">
                                      <p:cBhvr>
                                        <p:cTn id="62" dur="2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diamond(in)">
                                      <p:cBhvr>
                                        <p:cTn id="67" dur="20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diamond(in)">
                                      <p:cBhvr>
                                        <p:cTn id="72" dur="2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diamond(in)">
                                      <p:cBhvr>
                                        <p:cTn id="7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6172200"/>
            <a:ext cx="9144000"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IN" sz="6000" dirty="0" smtClean="0">
                <a:latin typeface="NikoshBAN" pitchFamily="2" charset="0"/>
                <a:cs typeface="NikoshBAN" pitchFamily="2" charset="0"/>
              </a:rPr>
              <a:t>বন্যার প্রভাব </a:t>
            </a:r>
            <a:endParaRPr lang="en-US" sz="6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graphicEl>
                                              <a:dgm id="{3791DB95-3B49-48EC-8417-09401A62EDFA}"/>
                                            </p:graphicEl>
                                          </p:spTgt>
                                        </p:tgtEl>
                                        <p:attrNameLst>
                                          <p:attrName>style.visibility</p:attrName>
                                        </p:attrNameLst>
                                      </p:cBhvr>
                                      <p:to>
                                        <p:strVal val="visible"/>
                                      </p:to>
                                    </p:set>
                                    <p:animEffect transition="in" filter="box(in)">
                                      <p:cBhvr>
                                        <p:cTn id="7" dur="500"/>
                                        <p:tgtEl>
                                          <p:spTgt spid="2">
                                            <p:graphicEl>
                                              <a:dgm id="{3791DB95-3B49-48EC-8417-09401A62EDF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graphicEl>
                                              <a:dgm id="{1EE2529F-D868-4836-9789-338FD5E87D91}"/>
                                            </p:graphicEl>
                                          </p:spTgt>
                                        </p:tgtEl>
                                        <p:attrNameLst>
                                          <p:attrName>style.visibility</p:attrName>
                                        </p:attrNameLst>
                                      </p:cBhvr>
                                      <p:to>
                                        <p:strVal val="visible"/>
                                      </p:to>
                                    </p:set>
                                    <p:animEffect transition="in" filter="box(in)">
                                      <p:cBhvr>
                                        <p:cTn id="12" dur="500"/>
                                        <p:tgtEl>
                                          <p:spTgt spid="2">
                                            <p:graphicEl>
                                              <a:dgm id="{1EE2529F-D868-4836-9789-338FD5E87D91}"/>
                                            </p:graphic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
                                            <p:graphicEl>
                                              <a:dgm id="{81892951-B075-483A-B7B0-E46EC8EEDC9F}"/>
                                            </p:graphicEl>
                                          </p:spTgt>
                                        </p:tgtEl>
                                        <p:attrNameLst>
                                          <p:attrName>style.visibility</p:attrName>
                                        </p:attrNameLst>
                                      </p:cBhvr>
                                      <p:to>
                                        <p:strVal val="visible"/>
                                      </p:to>
                                    </p:set>
                                    <p:animEffect transition="in" filter="box(in)">
                                      <p:cBhvr>
                                        <p:cTn id="15" dur="500"/>
                                        <p:tgtEl>
                                          <p:spTgt spid="2">
                                            <p:graphicEl>
                                              <a:dgm id="{81892951-B075-483A-B7B0-E46EC8EEDC9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graphicEl>
                                              <a:dgm id="{50A911BC-B8AC-4257-A7CD-9155EA77E2B3}"/>
                                            </p:graphicEl>
                                          </p:spTgt>
                                        </p:tgtEl>
                                        <p:attrNameLst>
                                          <p:attrName>style.visibility</p:attrName>
                                        </p:attrNameLst>
                                      </p:cBhvr>
                                      <p:to>
                                        <p:strVal val="visible"/>
                                      </p:to>
                                    </p:set>
                                    <p:animEffect transition="in" filter="box(in)">
                                      <p:cBhvr>
                                        <p:cTn id="20" dur="500"/>
                                        <p:tgtEl>
                                          <p:spTgt spid="2">
                                            <p:graphicEl>
                                              <a:dgm id="{50A911BC-B8AC-4257-A7CD-9155EA77E2B3}"/>
                                            </p:graphic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
                                            <p:graphicEl>
                                              <a:dgm id="{9A4E3512-97FC-49B7-8E23-A125C9505EF2}"/>
                                            </p:graphicEl>
                                          </p:spTgt>
                                        </p:tgtEl>
                                        <p:attrNameLst>
                                          <p:attrName>style.visibility</p:attrName>
                                        </p:attrNameLst>
                                      </p:cBhvr>
                                      <p:to>
                                        <p:strVal val="visible"/>
                                      </p:to>
                                    </p:set>
                                    <p:animEffect transition="in" filter="box(in)">
                                      <p:cBhvr>
                                        <p:cTn id="23" dur="500"/>
                                        <p:tgtEl>
                                          <p:spTgt spid="2">
                                            <p:graphicEl>
                                              <a:dgm id="{9A4E3512-97FC-49B7-8E23-A125C9505EF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
                                            <p:graphicEl>
                                              <a:dgm id="{B8090D0D-22B3-4C1C-85BA-43A1C44F92D9}"/>
                                            </p:graphicEl>
                                          </p:spTgt>
                                        </p:tgtEl>
                                        <p:attrNameLst>
                                          <p:attrName>style.visibility</p:attrName>
                                        </p:attrNameLst>
                                      </p:cBhvr>
                                      <p:to>
                                        <p:strVal val="visible"/>
                                      </p:to>
                                    </p:set>
                                    <p:animEffect transition="in" filter="box(in)">
                                      <p:cBhvr>
                                        <p:cTn id="28" dur="500"/>
                                        <p:tgtEl>
                                          <p:spTgt spid="2">
                                            <p:graphicEl>
                                              <a:dgm id="{B8090D0D-22B3-4C1C-85BA-43A1C44F92D9}"/>
                                            </p:graphic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
                                            <p:graphicEl>
                                              <a:dgm id="{5A60A487-3F8C-45AB-878D-38E84004C8D3}"/>
                                            </p:graphicEl>
                                          </p:spTgt>
                                        </p:tgtEl>
                                        <p:attrNameLst>
                                          <p:attrName>style.visibility</p:attrName>
                                        </p:attrNameLst>
                                      </p:cBhvr>
                                      <p:to>
                                        <p:strVal val="visible"/>
                                      </p:to>
                                    </p:set>
                                    <p:animEffect transition="in" filter="box(in)">
                                      <p:cBhvr>
                                        <p:cTn id="31" dur="500"/>
                                        <p:tgtEl>
                                          <p:spTgt spid="2">
                                            <p:graphicEl>
                                              <a:dgm id="{5A60A487-3F8C-45AB-878D-38E84004C8D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
                                            <p:graphicEl>
                                              <a:dgm id="{DD78CF62-08A9-4F35-9ADD-E23175FECC87}"/>
                                            </p:graphicEl>
                                          </p:spTgt>
                                        </p:tgtEl>
                                        <p:attrNameLst>
                                          <p:attrName>style.visibility</p:attrName>
                                        </p:attrNameLst>
                                      </p:cBhvr>
                                      <p:to>
                                        <p:strVal val="visible"/>
                                      </p:to>
                                    </p:set>
                                    <p:animEffect transition="in" filter="box(in)">
                                      <p:cBhvr>
                                        <p:cTn id="36" dur="500"/>
                                        <p:tgtEl>
                                          <p:spTgt spid="2">
                                            <p:graphicEl>
                                              <a:dgm id="{DD78CF62-08A9-4F35-9ADD-E23175FECC87}"/>
                                            </p:graphicEl>
                                          </p:spTgt>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
                                            <p:graphicEl>
                                              <a:dgm id="{35FF0D5D-2E42-4395-8176-FF76C7E1D3CD}"/>
                                            </p:graphicEl>
                                          </p:spTgt>
                                        </p:tgtEl>
                                        <p:attrNameLst>
                                          <p:attrName>style.visibility</p:attrName>
                                        </p:attrNameLst>
                                      </p:cBhvr>
                                      <p:to>
                                        <p:strVal val="visible"/>
                                      </p:to>
                                    </p:set>
                                    <p:animEffect transition="in" filter="box(in)">
                                      <p:cBhvr>
                                        <p:cTn id="39" dur="500"/>
                                        <p:tgtEl>
                                          <p:spTgt spid="2">
                                            <p:graphicEl>
                                              <a:dgm id="{35FF0D5D-2E42-4395-8176-FF76C7E1D3C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
                                            <p:graphicEl>
                                              <a:dgm id="{4AB2DD63-6A57-4596-863B-24761E466337}"/>
                                            </p:graphicEl>
                                          </p:spTgt>
                                        </p:tgtEl>
                                        <p:attrNameLst>
                                          <p:attrName>style.visibility</p:attrName>
                                        </p:attrNameLst>
                                      </p:cBhvr>
                                      <p:to>
                                        <p:strVal val="visible"/>
                                      </p:to>
                                    </p:set>
                                    <p:animEffect transition="in" filter="box(in)">
                                      <p:cBhvr>
                                        <p:cTn id="44" dur="500"/>
                                        <p:tgtEl>
                                          <p:spTgt spid="2">
                                            <p:graphicEl>
                                              <a:dgm id="{4AB2DD63-6A57-4596-863B-24761E466337}"/>
                                            </p:graphicEl>
                                          </p:spTgt>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2">
                                            <p:graphicEl>
                                              <a:dgm id="{B8F61C79-3A38-4E85-8706-D28D382D9DED}"/>
                                            </p:graphicEl>
                                          </p:spTgt>
                                        </p:tgtEl>
                                        <p:attrNameLst>
                                          <p:attrName>style.visibility</p:attrName>
                                        </p:attrNameLst>
                                      </p:cBhvr>
                                      <p:to>
                                        <p:strVal val="visible"/>
                                      </p:to>
                                    </p:set>
                                    <p:animEffect transition="in" filter="box(in)">
                                      <p:cBhvr>
                                        <p:cTn id="47" dur="500"/>
                                        <p:tgtEl>
                                          <p:spTgt spid="2">
                                            <p:graphicEl>
                                              <a:dgm id="{B8F61C79-3A38-4E85-8706-D28D382D9DE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
                                            <p:graphicEl>
                                              <a:dgm id="{917BBA2A-A54E-4AC6-9A31-00D55D69920C}"/>
                                            </p:graphicEl>
                                          </p:spTgt>
                                        </p:tgtEl>
                                        <p:attrNameLst>
                                          <p:attrName>style.visibility</p:attrName>
                                        </p:attrNameLst>
                                      </p:cBhvr>
                                      <p:to>
                                        <p:strVal val="visible"/>
                                      </p:to>
                                    </p:set>
                                    <p:animEffect transition="in" filter="box(in)">
                                      <p:cBhvr>
                                        <p:cTn id="52" dur="500"/>
                                        <p:tgtEl>
                                          <p:spTgt spid="2">
                                            <p:graphicEl>
                                              <a:dgm id="{917BBA2A-A54E-4AC6-9A31-00D55D69920C}"/>
                                            </p:graphicEl>
                                          </p:spTgt>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
                                            <p:graphicEl>
                                              <a:dgm id="{5F20011D-A4F5-415B-867F-5ED1F694939D}"/>
                                            </p:graphicEl>
                                          </p:spTgt>
                                        </p:tgtEl>
                                        <p:attrNameLst>
                                          <p:attrName>style.visibility</p:attrName>
                                        </p:attrNameLst>
                                      </p:cBhvr>
                                      <p:to>
                                        <p:strVal val="visible"/>
                                      </p:to>
                                    </p:set>
                                    <p:animEffect transition="in" filter="box(in)">
                                      <p:cBhvr>
                                        <p:cTn id="55" dur="500"/>
                                        <p:tgtEl>
                                          <p:spTgt spid="2">
                                            <p:graphicEl>
                                              <a:dgm id="{5F20011D-A4F5-415B-867F-5ED1F694939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box(in)">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D_mapprojction.jpg"/>
          <p:cNvPicPr>
            <a:picLocks noChangeAspect="1"/>
          </p:cNvPicPr>
          <p:nvPr/>
        </p:nvPicPr>
        <p:blipFill>
          <a:blip r:embed="rId2"/>
          <a:stretch>
            <a:fillRect/>
          </a:stretch>
        </p:blipFill>
        <p:spPr>
          <a:xfrm>
            <a:off x="0" y="0"/>
            <a:ext cx="3981450" cy="2819400"/>
          </a:xfrm>
          <a:prstGeom prst="rect">
            <a:avLst/>
          </a:prstGeom>
        </p:spPr>
      </p:pic>
      <p:pic>
        <p:nvPicPr>
          <p:cNvPr id="4" name="Picture 3" descr="bristi1.jfif"/>
          <p:cNvPicPr>
            <a:picLocks noChangeAspect="1"/>
          </p:cNvPicPr>
          <p:nvPr/>
        </p:nvPicPr>
        <p:blipFill>
          <a:blip r:embed="rId3"/>
          <a:stretch>
            <a:fillRect/>
          </a:stretch>
        </p:blipFill>
        <p:spPr>
          <a:xfrm>
            <a:off x="5181600" y="0"/>
            <a:ext cx="3962400" cy="2819400"/>
          </a:xfrm>
          <a:prstGeom prst="rect">
            <a:avLst/>
          </a:prstGeom>
        </p:spPr>
      </p:pic>
      <p:sp>
        <p:nvSpPr>
          <p:cNvPr id="7" name="TextBox 6"/>
          <p:cNvSpPr txBox="1"/>
          <p:nvPr/>
        </p:nvSpPr>
        <p:spPr>
          <a:xfrm>
            <a:off x="0" y="3124200"/>
            <a:ext cx="3962400" cy="646331"/>
          </a:xfrm>
          <a:prstGeom prst="rect">
            <a:avLst/>
          </a:prstGeom>
          <a:noFill/>
          <a:ln w="28575">
            <a:solidFill>
              <a:schemeClr val="tx1"/>
            </a:solidFill>
          </a:ln>
        </p:spPr>
        <p:txBody>
          <a:bodyPr wrap="square" rtlCol="0">
            <a:spAutoFit/>
          </a:bodyPr>
          <a:lstStyle/>
          <a:p>
            <a:pPr algn="ctr"/>
            <a:r>
              <a:rPr lang="bn-IN" sz="3600" dirty="0" smtClean="0">
                <a:latin typeface="NikoshBAN" pitchFamily="2" charset="0"/>
                <a:cs typeface="NikoshBAN" pitchFamily="2" charset="0"/>
              </a:rPr>
              <a:t>ভৌগলিক অবস্থান </a:t>
            </a:r>
            <a:endParaRPr lang="en-US" sz="3600" dirty="0">
              <a:latin typeface="NikoshBAN" pitchFamily="2" charset="0"/>
              <a:cs typeface="NikoshBAN" pitchFamily="2" charset="0"/>
            </a:endParaRPr>
          </a:p>
        </p:txBody>
      </p:sp>
      <p:sp>
        <p:nvSpPr>
          <p:cNvPr id="8" name="TextBox 7"/>
          <p:cNvSpPr txBox="1"/>
          <p:nvPr/>
        </p:nvSpPr>
        <p:spPr>
          <a:xfrm>
            <a:off x="5181600" y="3200400"/>
            <a:ext cx="3962400" cy="646331"/>
          </a:xfrm>
          <a:prstGeom prst="rect">
            <a:avLst/>
          </a:prstGeom>
          <a:noFill/>
          <a:ln w="28575">
            <a:solidFill>
              <a:schemeClr val="tx1"/>
            </a:solidFill>
          </a:ln>
        </p:spPr>
        <p:txBody>
          <a:bodyPr wrap="square" rtlCol="0">
            <a:spAutoFit/>
          </a:bodyPr>
          <a:lstStyle/>
          <a:p>
            <a:pPr algn="ctr"/>
            <a:r>
              <a:rPr lang="bn-IN" sz="3600" dirty="0" smtClean="0">
                <a:latin typeface="NikoshBAN" pitchFamily="2" charset="0"/>
                <a:cs typeface="NikoshBAN" pitchFamily="2" charset="0"/>
              </a:rPr>
              <a:t>অতিরিক্ত বৃষ্টিপাত</a:t>
            </a:r>
            <a:endParaRPr lang="en-US" sz="3600" dirty="0">
              <a:latin typeface="NikoshBAN" pitchFamily="2" charset="0"/>
              <a:cs typeface="NikoshBAN" pitchFamily="2" charset="0"/>
            </a:endParaRPr>
          </a:p>
        </p:txBody>
      </p:sp>
      <p:sp>
        <p:nvSpPr>
          <p:cNvPr id="12" name="TextBox 11"/>
          <p:cNvSpPr txBox="1"/>
          <p:nvPr/>
        </p:nvSpPr>
        <p:spPr>
          <a:xfrm>
            <a:off x="0" y="4419600"/>
            <a:ext cx="9144000" cy="1446550"/>
          </a:xfrm>
          <a:prstGeom prst="rect">
            <a:avLst/>
          </a:prstGeom>
          <a:solidFill>
            <a:schemeClr val="tx2">
              <a:lumMod val="40000"/>
              <a:lumOff val="60000"/>
            </a:schemeClr>
          </a:solidFill>
          <a:ln w="28575">
            <a:solidFill>
              <a:schemeClr val="tx1"/>
            </a:solidFill>
          </a:ln>
        </p:spPr>
        <p:txBody>
          <a:bodyPr wrap="square" rtlCol="0">
            <a:spAutoFit/>
          </a:bodyPr>
          <a:lstStyle/>
          <a:p>
            <a:pPr algn="ctr"/>
            <a:r>
              <a:rPr lang="bn-IN" sz="4400" dirty="0" smtClean="0">
                <a:latin typeface="NikoshBAN" pitchFamily="2" charset="0"/>
                <a:cs typeface="NikoshBAN" pitchFamily="2" charset="0"/>
              </a:rPr>
              <a:t>ভৌগলিক অবস্থান ও অতিরিক্ত বৃষ্টিপাতের কারনে বন্যা হয় ।</a:t>
            </a:r>
            <a:endParaRPr lang="en-US" sz="4400" dirty="0">
              <a:latin typeface="NikoshBAN" pitchFamily="2" charset="0"/>
              <a:cs typeface="NikoshBAN" pitchFamily="2" charset="0"/>
            </a:endParaRPr>
          </a:p>
        </p:txBody>
      </p:sp>
      <p:sp>
        <p:nvSpPr>
          <p:cNvPr id="9" name="Freeform 8"/>
          <p:cNvSpPr/>
          <p:nvPr/>
        </p:nvSpPr>
        <p:spPr>
          <a:xfrm>
            <a:off x="1257401" y="244733"/>
            <a:ext cx="1260168" cy="2185767"/>
          </a:xfrm>
          <a:custGeom>
            <a:avLst/>
            <a:gdLst>
              <a:gd name="connsiteX0" fmla="*/ 48885 w 1260168"/>
              <a:gd name="connsiteY0" fmla="*/ 16524 h 2185767"/>
              <a:gd name="connsiteX1" fmla="*/ 84511 w 1260168"/>
              <a:gd name="connsiteY1" fmla="*/ 4649 h 2185767"/>
              <a:gd name="connsiteX2" fmla="*/ 96386 w 1260168"/>
              <a:gd name="connsiteY2" fmla="*/ 135277 h 2185767"/>
              <a:gd name="connsiteX3" fmla="*/ 48885 w 1260168"/>
              <a:gd name="connsiteY3" fmla="*/ 206529 h 2185767"/>
              <a:gd name="connsiteX4" fmla="*/ 25134 w 1260168"/>
              <a:gd name="connsiteY4" fmla="*/ 242155 h 2185767"/>
              <a:gd name="connsiteX5" fmla="*/ 37009 w 1260168"/>
              <a:gd name="connsiteY5" fmla="*/ 325283 h 2185767"/>
              <a:gd name="connsiteX6" fmla="*/ 108261 w 1260168"/>
              <a:gd name="connsiteY6" fmla="*/ 372784 h 2185767"/>
              <a:gd name="connsiteX7" fmla="*/ 143887 w 1260168"/>
              <a:gd name="connsiteY7" fmla="*/ 491537 h 2185767"/>
              <a:gd name="connsiteX8" fmla="*/ 179513 w 1260168"/>
              <a:gd name="connsiteY8" fmla="*/ 503412 h 2185767"/>
              <a:gd name="connsiteX9" fmla="*/ 215139 w 1260168"/>
              <a:gd name="connsiteY9" fmla="*/ 527163 h 2185767"/>
              <a:gd name="connsiteX10" fmla="*/ 227015 w 1260168"/>
              <a:gd name="connsiteY10" fmla="*/ 574664 h 2185767"/>
              <a:gd name="connsiteX11" fmla="*/ 108261 w 1260168"/>
              <a:gd name="connsiteY11" fmla="*/ 610290 h 2185767"/>
              <a:gd name="connsiteX12" fmla="*/ 96386 w 1260168"/>
              <a:gd name="connsiteY12" fmla="*/ 645916 h 2185767"/>
              <a:gd name="connsiteX13" fmla="*/ 72635 w 1260168"/>
              <a:gd name="connsiteY13" fmla="*/ 681542 h 2185767"/>
              <a:gd name="connsiteX14" fmla="*/ 48885 w 1260168"/>
              <a:gd name="connsiteY14" fmla="*/ 752794 h 2185767"/>
              <a:gd name="connsiteX15" fmla="*/ 96386 w 1260168"/>
              <a:gd name="connsiteY15" fmla="*/ 859672 h 2185767"/>
              <a:gd name="connsiteX16" fmla="*/ 143887 w 1260168"/>
              <a:gd name="connsiteY16" fmla="*/ 930924 h 2185767"/>
              <a:gd name="connsiteX17" fmla="*/ 167638 w 1260168"/>
              <a:gd name="connsiteY17" fmla="*/ 1168431 h 2185767"/>
              <a:gd name="connsiteX18" fmla="*/ 191389 w 1260168"/>
              <a:gd name="connsiteY18" fmla="*/ 1239683 h 2185767"/>
              <a:gd name="connsiteX19" fmla="*/ 203264 w 1260168"/>
              <a:gd name="connsiteY19" fmla="*/ 1275309 h 2185767"/>
              <a:gd name="connsiteX20" fmla="*/ 215139 w 1260168"/>
              <a:gd name="connsiteY20" fmla="*/ 1310935 h 2185767"/>
              <a:gd name="connsiteX21" fmla="*/ 227015 w 1260168"/>
              <a:gd name="connsiteY21" fmla="*/ 1370311 h 2185767"/>
              <a:gd name="connsiteX22" fmla="*/ 250765 w 1260168"/>
              <a:gd name="connsiteY22" fmla="*/ 1512815 h 2185767"/>
              <a:gd name="connsiteX23" fmla="*/ 274516 w 1260168"/>
              <a:gd name="connsiteY23" fmla="*/ 1548441 h 2185767"/>
              <a:gd name="connsiteX24" fmla="*/ 298267 w 1260168"/>
              <a:gd name="connsiteY24" fmla="*/ 1690945 h 2185767"/>
              <a:gd name="connsiteX25" fmla="*/ 333893 w 1260168"/>
              <a:gd name="connsiteY25" fmla="*/ 1880950 h 2185767"/>
              <a:gd name="connsiteX26" fmla="*/ 369518 w 1260168"/>
              <a:gd name="connsiteY26" fmla="*/ 1857199 h 2185767"/>
              <a:gd name="connsiteX27" fmla="*/ 393269 w 1260168"/>
              <a:gd name="connsiteY27" fmla="*/ 1821573 h 2185767"/>
              <a:gd name="connsiteX28" fmla="*/ 464521 w 1260168"/>
              <a:gd name="connsiteY28" fmla="*/ 1833449 h 2185767"/>
              <a:gd name="connsiteX29" fmla="*/ 500147 w 1260168"/>
              <a:gd name="connsiteY29" fmla="*/ 1821573 h 2185767"/>
              <a:gd name="connsiteX30" fmla="*/ 523898 w 1260168"/>
              <a:gd name="connsiteY30" fmla="*/ 1785948 h 2185767"/>
              <a:gd name="connsiteX31" fmla="*/ 559524 w 1260168"/>
              <a:gd name="connsiteY31" fmla="*/ 1750322 h 2185767"/>
              <a:gd name="connsiteX32" fmla="*/ 571399 w 1260168"/>
              <a:gd name="connsiteY32" fmla="*/ 1714696 h 2185767"/>
              <a:gd name="connsiteX33" fmla="*/ 595150 w 1260168"/>
              <a:gd name="connsiteY33" fmla="*/ 1785948 h 2185767"/>
              <a:gd name="connsiteX34" fmla="*/ 607025 w 1260168"/>
              <a:gd name="connsiteY34" fmla="*/ 1821573 h 2185767"/>
              <a:gd name="connsiteX35" fmla="*/ 642651 w 1260168"/>
              <a:gd name="connsiteY35" fmla="*/ 1809698 h 2185767"/>
              <a:gd name="connsiteX36" fmla="*/ 713903 w 1260168"/>
              <a:gd name="connsiteY36" fmla="*/ 1774072 h 2185767"/>
              <a:gd name="connsiteX37" fmla="*/ 725778 w 1260168"/>
              <a:gd name="connsiteY37" fmla="*/ 1738446 h 2185767"/>
              <a:gd name="connsiteX38" fmla="*/ 749529 w 1260168"/>
              <a:gd name="connsiteY38" fmla="*/ 1631568 h 2185767"/>
              <a:gd name="connsiteX39" fmla="*/ 761404 w 1260168"/>
              <a:gd name="connsiteY39" fmla="*/ 1524690 h 2185767"/>
              <a:gd name="connsiteX40" fmla="*/ 773280 w 1260168"/>
              <a:gd name="connsiteY40" fmla="*/ 1572192 h 2185767"/>
              <a:gd name="connsiteX41" fmla="*/ 785155 w 1260168"/>
              <a:gd name="connsiteY41" fmla="*/ 1607818 h 2185767"/>
              <a:gd name="connsiteX42" fmla="*/ 797030 w 1260168"/>
              <a:gd name="connsiteY42" fmla="*/ 1690945 h 2185767"/>
              <a:gd name="connsiteX43" fmla="*/ 844531 w 1260168"/>
              <a:gd name="connsiteY43" fmla="*/ 1619693 h 2185767"/>
              <a:gd name="connsiteX44" fmla="*/ 915783 w 1260168"/>
              <a:gd name="connsiteY44" fmla="*/ 1536566 h 2185767"/>
              <a:gd name="connsiteX45" fmla="*/ 939534 w 1260168"/>
              <a:gd name="connsiteY45" fmla="*/ 1500940 h 2185767"/>
              <a:gd name="connsiteX46" fmla="*/ 975160 w 1260168"/>
              <a:gd name="connsiteY46" fmla="*/ 1524690 h 2185767"/>
              <a:gd name="connsiteX47" fmla="*/ 987035 w 1260168"/>
              <a:gd name="connsiteY47" fmla="*/ 1572192 h 2185767"/>
              <a:gd name="connsiteX48" fmla="*/ 998911 w 1260168"/>
              <a:gd name="connsiteY48" fmla="*/ 1607818 h 2185767"/>
              <a:gd name="connsiteX49" fmla="*/ 1034537 w 1260168"/>
              <a:gd name="connsiteY49" fmla="*/ 1904701 h 2185767"/>
              <a:gd name="connsiteX50" fmla="*/ 1070163 w 1260168"/>
              <a:gd name="connsiteY50" fmla="*/ 1928451 h 2185767"/>
              <a:gd name="connsiteX51" fmla="*/ 1105789 w 1260168"/>
              <a:gd name="connsiteY51" fmla="*/ 2011579 h 2185767"/>
              <a:gd name="connsiteX52" fmla="*/ 1141415 w 1260168"/>
              <a:gd name="connsiteY52" fmla="*/ 2154083 h 2185767"/>
              <a:gd name="connsiteX53" fmla="*/ 1177041 w 1260168"/>
              <a:gd name="connsiteY53" fmla="*/ 2070955 h 2185767"/>
              <a:gd name="connsiteX54" fmla="*/ 1200791 w 1260168"/>
              <a:gd name="connsiteY54" fmla="*/ 1952202 h 2185767"/>
              <a:gd name="connsiteX55" fmla="*/ 1212667 w 1260168"/>
              <a:gd name="connsiteY55" fmla="*/ 1987828 h 2185767"/>
              <a:gd name="connsiteX56" fmla="*/ 1236417 w 1260168"/>
              <a:gd name="connsiteY56" fmla="*/ 1940327 h 2185767"/>
              <a:gd name="connsiteX57" fmla="*/ 1260168 w 1260168"/>
              <a:gd name="connsiteY57" fmla="*/ 1857199 h 2185767"/>
              <a:gd name="connsiteX58" fmla="*/ 1248293 w 1260168"/>
              <a:gd name="connsiteY58" fmla="*/ 1572192 h 2185767"/>
              <a:gd name="connsiteX59" fmla="*/ 1236417 w 1260168"/>
              <a:gd name="connsiteY59" fmla="*/ 1524690 h 2185767"/>
              <a:gd name="connsiteX60" fmla="*/ 1224542 w 1260168"/>
              <a:gd name="connsiteY60" fmla="*/ 1453438 h 2185767"/>
              <a:gd name="connsiteX61" fmla="*/ 1212667 w 1260168"/>
              <a:gd name="connsiteY61" fmla="*/ 1417812 h 2185767"/>
              <a:gd name="connsiteX62" fmla="*/ 1200791 w 1260168"/>
              <a:gd name="connsiteY62" fmla="*/ 1370311 h 2185767"/>
              <a:gd name="connsiteX63" fmla="*/ 1165165 w 1260168"/>
              <a:gd name="connsiteY63" fmla="*/ 1227807 h 2185767"/>
              <a:gd name="connsiteX64" fmla="*/ 1141415 w 1260168"/>
              <a:gd name="connsiteY64" fmla="*/ 1132805 h 2185767"/>
              <a:gd name="connsiteX65" fmla="*/ 1129539 w 1260168"/>
              <a:gd name="connsiteY65" fmla="*/ 1085303 h 2185767"/>
              <a:gd name="connsiteX66" fmla="*/ 1082038 w 1260168"/>
              <a:gd name="connsiteY66" fmla="*/ 1156555 h 2185767"/>
              <a:gd name="connsiteX67" fmla="*/ 1058287 w 1260168"/>
              <a:gd name="connsiteY67" fmla="*/ 1192181 h 2185767"/>
              <a:gd name="connsiteX68" fmla="*/ 1046412 w 1260168"/>
              <a:gd name="connsiteY68" fmla="*/ 1227807 h 2185767"/>
              <a:gd name="connsiteX69" fmla="*/ 1010786 w 1260168"/>
              <a:gd name="connsiteY69" fmla="*/ 1299059 h 2185767"/>
              <a:gd name="connsiteX70" fmla="*/ 951409 w 1260168"/>
              <a:gd name="connsiteY70" fmla="*/ 1251558 h 2185767"/>
              <a:gd name="connsiteX71" fmla="*/ 927659 w 1260168"/>
              <a:gd name="connsiteY71" fmla="*/ 1287184 h 2185767"/>
              <a:gd name="connsiteX72" fmla="*/ 927659 w 1260168"/>
              <a:gd name="connsiteY72" fmla="*/ 1037802 h 2185767"/>
              <a:gd name="connsiteX73" fmla="*/ 951409 w 1260168"/>
              <a:gd name="connsiteY73" fmla="*/ 942799 h 2185767"/>
              <a:gd name="connsiteX74" fmla="*/ 975160 w 1260168"/>
              <a:gd name="connsiteY74" fmla="*/ 907173 h 2185767"/>
              <a:gd name="connsiteX75" fmla="*/ 1046412 w 1260168"/>
              <a:gd name="connsiteY75" fmla="*/ 883423 h 2185767"/>
              <a:gd name="connsiteX76" fmla="*/ 1105789 w 1260168"/>
              <a:gd name="connsiteY76" fmla="*/ 824046 h 2185767"/>
              <a:gd name="connsiteX77" fmla="*/ 1141415 w 1260168"/>
              <a:gd name="connsiteY77" fmla="*/ 800296 h 2185767"/>
              <a:gd name="connsiteX78" fmla="*/ 1165165 w 1260168"/>
              <a:gd name="connsiteY78" fmla="*/ 717168 h 2185767"/>
              <a:gd name="connsiteX79" fmla="*/ 1141415 w 1260168"/>
              <a:gd name="connsiteY79" fmla="*/ 574664 h 2185767"/>
              <a:gd name="connsiteX80" fmla="*/ 1082038 w 1260168"/>
              <a:gd name="connsiteY80" fmla="*/ 550914 h 2185767"/>
              <a:gd name="connsiteX81" fmla="*/ 951409 w 1260168"/>
              <a:gd name="connsiteY81" fmla="*/ 539038 h 2185767"/>
              <a:gd name="connsiteX82" fmla="*/ 820781 w 1260168"/>
              <a:gd name="connsiteY82" fmla="*/ 503412 h 2185767"/>
              <a:gd name="connsiteX83" fmla="*/ 500147 w 1260168"/>
              <a:gd name="connsiteY83" fmla="*/ 503412 h 2185767"/>
              <a:gd name="connsiteX84" fmla="*/ 512022 w 1260168"/>
              <a:gd name="connsiteY84" fmla="*/ 349033 h 2185767"/>
              <a:gd name="connsiteX85" fmla="*/ 452646 w 1260168"/>
              <a:gd name="connsiteY85" fmla="*/ 170903 h 2185767"/>
              <a:gd name="connsiteX86" fmla="*/ 417020 w 1260168"/>
              <a:gd name="connsiteY86" fmla="*/ 182779 h 2185767"/>
              <a:gd name="connsiteX87" fmla="*/ 357643 w 1260168"/>
              <a:gd name="connsiteY87" fmla="*/ 242155 h 2185767"/>
              <a:gd name="connsiteX88" fmla="*/ 322017 w 1260168"/>
              <a:gd name="connsiteY88" fmla="*/ 206529 h 2185767"/>
              <a:gd name="connsiteX89" fmla="*/ 310142 w 1260168"/>
              <a:gd name="connsiteY89" fmla="*/ 170903 h 2185767"/>
              <a:gd name="connsiteX90" fmla="*/ 238890 w 1260168"/>
              <a:gd name="connsiteY90" fmla="*/ 87776 h 2185767"/>
              <a:gd name="connsiteX91" fmla="*/ 203264 w 1260168"/>
              <a:gd name="connsiteY91" fmla="*/ 99651 h 2185767"/>
              <a:gd name="connsiteX92" fmla="*/ 167638 w 1260168"/>
              <a:gd name="connsiteY92" fmla="*/ 123402 h 2185767"/>
              <a:gd name="connsiteX93" fmla="*/ 132012 w 1260168"/>
              <a:gd name="connsiteY93" fmla="*/ 99651 h 2185767"/>
              <a:gd name="connsiteX94" fmla="*/ 132012 w 1260168"/>
              <a:gd name="connsiteY94" fmla="*/ 87776 h 218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260168" h="2185767">
                <a:moveTo>
                  <a:pt x="48885" y="16524"/>
                </a:moveTo>
                <a:cubicBezTo>
                  <a:pt x="60760" y="12566"/>
                  <a:pt x="72889" y="0"/>
                  <a:pt x="84511" y="4649"/>
                </a:cubicBezTo>
                <a:cubicBezTo>
                  <a:pt x="130296" y="22964"/>
                  <a:pt x="100342" y="124199"/>
                  <a:pt x="96386" y="135277"/>
                </a:cubicBezTo>
                <a:cubicBezTo>
                  <a:pt x="86785" y="162159"/>
                  <a:pt x="64719" y="182778"/>
                  <a:pt x="48885" y="206529"/>
                </a:cubicBezTo>
                <a:lnTo>
                  <a:pt x="25134" y="242155"/>
                </a:lnTo>
                <a:cubicBezTo>
                  <a:pt x="14607" y="284265"/>
                  <a:pt x="0" y="292900"/>
                  <a:pt x="37009" y="325283"/>
                </a:cubicBezTo>
                <a:cubicBezTo>
                  <a:pt x="58491" y="344080"/>
                  <a:pt x="108261" y="372784"/>
                  <a:pt x="108261" y="372784"/>
                </a:cubicBezTo>
                <a:cubicBezTo>
                  <a:pt x="113458" y="409160"/>
                  <a:pt x="109046" y="463664"/>
                  <a:pt x="143887" y="491537"/>
                </a:cubicBezTo>
                <a:cubicBezTo>
                  <a:pt x="153662" y="499357"/>
                  <a:pt x="167638" y="499454"/>
                  <a:pt x="179513" y="503412"/>
                </a:cubicBezTo>
                <a:cubicBezTo>
                  <a:pt x="191388" y="511329"/>
                  <a:pt x="207222" y="515288"/>
                  <a:pt x="215139" y="527163"/>
                </a:cubicBezTo>
                <a:cubicBezTo>
                  <a:pt x="224192" y="540743"/>
                  <a:pt x="232176" y="559180"/>
                  <a:pt x="227015" y="574664"/>
                </a:cubicBezTo>
                <a:cubicBezTo>
                  <a:pt x="216214" y="607068"/>
                  <a:pt x="111158" y="609876"/>
                  <a:pt x="108261" y="610290"/>
                </a:cubicBezTo>
                <a:cubicBezTo>
                  <a:pt x="104303" y="622165"/>
                  <a:pt x="101984" y="634720"/>
                  <a:pt x="96386" y="645916"/>
                </a:cubicBezTo>
                <a:cubicBezTo>
                  <a:pt x="90003" y="658682"/>
                  <a:pt x="78432" y="668500"/>
                  <a:pt x="72635" y="681542"/>
                </a:cubicBezTo>
                <a:cubicBezTo>
                  <a:pt x="62467" y="704420"/>
                  <a:pt x="48885" y="752794"/>
                  <a:pt x="48885" y="752794"/>
                </a:cubicBezTo>
                <a:cubicBezTo>
                  <a:pt x="68096" y="868062"/>
                  <a:pt x="40543" y="787874"/>
                  <a:pt x="96386" y="859672"/>
                </a:cubicBezTo>
                <a:cubicBezTo>
                  <a:pt x="113911" y="882204"/>
                  <a:pt x="143887" y="930924"/>
                  <a:pt x="143887" y="930924"/>
                </a:cubicBezTo>
                <a:cubicBezTo>
                  <a:pt x="151804" y="1010093"/>
                  <a:pt x="155540" y="1089792"/>
                  <a:pt x="167638" y="1168431"/>
                </a:cubicBezTo>
                <a:cubicBezTo>
                  <a:pt x="171445" y="1193175"/>
                  <a:pt x="183472" y="1215932"/>
                  <a:pt x="191389" y="1239683"/>
                </a:cubicBezTo>
                <a:lnTo>
                  <a:pt x="203264" y="1275309"/>
                </a:lnTo>
                <a:cubicBezTo>
                  <a:pt x="207222" y="1287184"/>
                  <a:pt x="212684" y="1298660"/>
                  <a:pt x="215139" y="1310935"/>
                </a:cubicBezTo>
                <a:cubicBezTo>
                  <a:pt x="219098" y="1330727"/>
                  <a:pt x="224160" y="1350330"/>
                  <a:pt x="227015" y="1370311"/>
                </a:cubicBezTo>
                <a:cubicBezTo>
                  <a:pt x="232282" y="1407181"/>
                  <a:pt x="230345" y="1471976"/>
                  <a:pt x="250765" y="1512815"/>
                </a:cubicBezTo>
                <a:cubicBezTo>
                  <a:pt x="257148" y="1525581"/>
                  <a:pt x="266599" y="1536566"/>
                  <a:pt x="274516" y="1548441"/>
                </a:cubicBezTo>
                <a:cubicBezTo>
                  <a:pt x="309586" y="1723797"/>
                  <a:pt x="258983" y="1465066"/>
                  <a:pt x="298267" y="1690945"/>
                </a:cubicBezTo>
                <a:cubicBezTo>
                  <a:pt x="309308" y="1754431"/>
                  <a:pt x="333893" y="1880950"/>
                  <a:pt x="333893" y="1880950"/>
                </a:cubicBezTo>
                <a:cubicBezTo>
                  <a:pt x="345768" y="1873033"/>
                  <a:pt x="359426" y="1867291"/>
                  <a:pt x="369518" y="1857199"/>
                </a:cubicBezTo>
                <a:cubicBezTo>
                  <a:pt x="379610" y="1847107"/>
                  <a:pt x="379423" y="1825034"/>
                  <a:pt x="393269" y="1821573"/>
                </a:cubicBezTo>
                <a:cubicBezTo>
                  <a:pt x="416628" y="1815733"/>
                  <a:pt x="440770" y="1829490"/>
                  <a:pt x="464521" y="1833449"/>
                </a:cubicBezTo>
                <a:cubicBezTo>
                  <a:pt x="476396" y="1829490"/>
                  <a:pt x="490372" y="1829393"/>
                  <a:pt x="500147" y="1821573"/>
                </a:cubicBezTo>
                <a:cubicBezTo>
                  <a:pt x="511292" y="1812657"/>
                  <a:pt x="514761" y="1796912"/>
                  <a:pt x="523898" y="1785948"/>
                </a:cubicBezTo>
                <a:cubicBezTo>
                  <a:pt x="534650" y="1773046"/>
                  <a:pt x="547649" y="1762197"/>
                  <a:pt x="559524" y="1750322"/>
                </a:cubicBezTo>
                <a:cubicBezTo>
                  <a:pt x="563482" y="1738447"/>
                  <a:pt x="562548" y="1705845"/>
                  <a:pt x="571399" y="1714696"/>
                </a:cubicBezTo>
                <a:cubicBezTo>
                  <a:pt x="589102" y="1732399"/>
                  <a:pt x="587233" y="1762197"/>
                  <a:pt x="595150" y="1785948"/>
                </a:cubicBezTo>
                <a:lnTo>
                  <a:pt x="607025" y="1821573"/>
                </a:lnTo>
                <a:cubicBezTo>
                  <a:pt x="618900" y="1817615"/>
                  <a:pt x="631455" y="1815296"/>
                  <a:pt x="642651" y="1809698"/>
                </a:cubicBezTo>
                <a:cubicBezTo>
                  <a:pt x="734742" y="1763654"/>
                  <a:pt x="624349" y="1803925"/>
                  <a:pt x="713903" y="1774072"/>
                </a:cubicBezTo>
                <a:cubicBezTo>
                  <a:pt x="717861" y="1762197"/>
                  <a:pt x="722339" y="1750482"/>
                  <a:pt x="725778" y="1738446"/>
                </a:cubicBezTo>
                <a:cubicBezTo>
                  <a:pt x="733189" y="1712507"/>
                  <a:pt x="746029" y="1656067"/>
                  <a:pt x="749529" y="1631568"/>
                </a:cubicBezTo>
                <a:cubicBezTo>
                  <a:pt x="754598" y="1596083"/>
                  <a:pt x="757446" y="1560316"/>
                  <a:pt x="761404" y="1524690"/>
                </a:cubicBezTo>
                <a:cubicBezTo>
                  <a:pt x="765363" y="1540524"/>
                  <a:pt x="768796" y="1556499"/>
                  <a:pt x="773280" y="1572192"/>
                </a:cubicBezTo>
                <a:cubicBezTo>
                  <a:pt x="776719" y="1584228"/>
                  <a:pt x="782700" y="1595543"/>
                  <a:pt x="785155" y="1607818"/>
                </a:cubicBezTo>
                <a:cubicBezTo>
                  <a:pt x="790644" y="1635265"/>
                  <a:pt x="793072" y="1663236"/>
                  <a:pt x="797030" y="1690945"/>
                </a:cubicBezTo>
                <a:cubicBezTo>
                  <a:pt x="879938" y="1608037"/>
                  <a:pt x="798701" y="1699896"/>
                  <a:pt x="844531" y="1619693"/>
                </a:cubicBezTo>
                <a:cubicBezTo>
                  <a:pt x="876874" y="1563093"/>
                  <a:pt x="877498" y="1582508"/>
                  <a:pt x="915783" y="1536566"/>
                </a:cubicBezTo>
                <a:cubicBezTo>
                  <a:pt x="924920" y="1525602"/>
                  <a:pt x="931617" y="1512815"/>
                  <a:pt x="939534" y="1500940"/>
                </a:cubicBezTo>
                <a:cubicBezTo>
                  <a:pt x="951409" y="1508857"/>
                  <a:pt x="967243" y="1512815"/>
                  <a:pt x="975160" y="1524690"/>
                </a:cubicBezTo>
                <a:cubicBezTo>
                  <a:pt x="984213" y="1538270"/>
                  <a:pt x="982551" y="1556499"/>
                  <a:pt x="987035" y="1572192"/>
                </a:cubicBezTo>
                <a:cubicBezTo>
                  <a:pt x="990474" y="1584228"/>
                  <a:pt x="994952" y="1595943"/>
                  <a:pt x="998911" y="1607818"/>
                </a:cubicBezTo>
                <a:cubicBezTo>
                  <a:pt x="1000048" y="1631694"/>
                  <a:pt x="976032" y="1834495"/>
                  <a:pt x="1034537" y="1904701"/>
                </a:cubicBezTo>
                <a:cubicBezTo>
                  <a:pt x="1043674" y="1915665"/>
                  <a:pt x="1058288" y="1920534"/>
                  <a:pt x="1070163" y="1928451"/>
                </a:cubicBezTo>
                <a:cubicBezTo>
                  <a:pt x="1108388" y="2043128"/>
                  <a:pt x="1047092" y="1864835"/>
                  <a:pt x="1105789" y="2011579"/>
                </a:cubicBezTo>
                <a:cubicBezTo>
                  <a:pt x="1132672" y="2078786"/>
                  <a:pt x="1129733" y="2083996"/>
                  <a:pt x="1141415" y="2154083"/>
                </a:cubicBezTo>
                <a:cubicBezTo>
                  <a:pt x="1175507" y="2017711"/>
                  <a:pt x="1127836" y="2185767"/>
                  <a:pt x="1177041" y="2070955"/>
                </a:cubicBezTo>
                <a:cubicBezTo>
                  <a:pt x="1186704" y="2048409"/>
                  <a:pt x="1198112" y="1968274"/>
                  <a:pt x="1200791" y="1952202"/>
                </a:cubicBezTo>
                <a:cubicBezTo>
                  <a:pt x="1204750" y="1964077"/>
                  <a:pt x="1200792" y="1991786"/>
                  <a:pt x="1212667" y="1987828"/>
                </a:cubicBezTo>
                <a:cubicBezTo>
                  <a:pt x="1229461" y="1982230"/>
                  <a:pt x="1229444" y="1956598"/>
                  <a:pt x="1236417" y="1940327"/>
                </a:cubicBezTo>
                <a:cubicBezTo>
                  <a:pt x="1246642" y="1916469"/>
                  <a:pt x="1254140" y="1881313"/>
                  <a:pt x="1260168" y="1857199"/>
                </a:cubicBezTo>
                <a:cubicBezTo>
                  <a:pt x="1256210" y="1762197"/>
                  <a:pt x="1255068" y="1667035"/>
                  <a:pt x="1248293" y="1572192"/>
                </a:cubicBezTo>
                <a:cubicBezTo>
                  <a:pt x="1247130" y="1555912"/>
                  <a:pt x="1239618" y="1540694"/>
                  <a:pt x="1236417" y="1524690"/>
                </a:cubicBezTo>
                <a:cubicBezTo>
                  <a:pt x="1231695" y="1501079"/>
                  <a:pt x="1229765" y="1476943"/>
                  <a:pt x="1224542" y="1453438"/>
                </a:cubicBezTo>
                <a:cubicBezTo>
                  <a:pt x="1221827" y="1441218"/>
                  <a:pt x="1216106" y="1429848"/>
                  <a:pt x="1212667" y="1417812"/>
                </a:cubicBezTo>
                <a:cubicBezTo>
                  <a:pt x="1208183" y="1402119"/>
                  <a:pt x="1205481" y="1385944"/>
                  <a:pt x="1200791" y="1370311"/>
                </a:cubicBezTo>
                <a:cubicBezTo>
                  <a:pt x="1144964" y="1184223"/>
                  <a:pt x="1204685" y="1412231"/>
                  <a:pt x="1165165" y="1227807"/>
                </a:cubicBezTo>
                <a:cubicBezTo>
                  <a:pt x="1158326" y="1195890"/>
                  <a:pt x="1149332" y="1164472"/>
                  <a:pt x="1141415" y="1132805"/>
                </a:cubicBezTo>
                <a:lnTo>
                  <a:pt x="1129539" y="1085303"/>
                </a:lnTo>
                <a:lnTo>
                  <a:pt x="1082038" y="1156555"/>
                </a:lnTo>
                <a:lnTo>
                  <a:pt x="1058287" y="1192181"/>
                </a:lnTo>
                <a:cubicBezTo>
                  <a:pt x="1054329" y="1204056"/>
                  <a:pt x="1052010" y="1216611"/>
                  <a:pt x="1046412" y="1227807"/>
                </a:cubicBezTo>
                <a:cubicBezTo>
                  <a:pt x="1000371" y="1319890"/>
                  <a:pt x="1040634" y="1209512"/>
                  <a:pt x="1010786" y="1299059"/>
                </a:cubicBezTo>
                <a:cubicBezTo>
                  <a:pt x="1001728" y="1285472"/>
                  <a:pt x="981599" y="1239482"/>
                  <a:pt x="951409" y="1251558"/>
                </a:cubicBezTo>
                <a:cubicBezTo>
                  <a:pt x="938158" y="1256859"/>
                  <a:pt x="935576" y="1275309"/>
                  <a:pt x="927659" y="1287184"/>
                </a:cubicBezTo>
                <a:cubicBezTo>
                  <a:pt x="894204" y="1186823"/>
                  <a:pt x="909454" y="1247154"/>
                  <a:pt x="927659" y="1037802"/>
                </a:cubicBezTo>
                <a:cubicBezTo>
                  <a:pt x="929085" y="1021400"/>
                  <a:pt x="941154" y="963310"/>
                  <a:pt x="951409" y="942799"/>
                </a:cubicBezTo>
                <a:cubicBezTo>
                  <a:pt x="957792" y="930033"/>
                  <a:pt x="963057" y="914737"/>
                  <a:pt x="975160" y="907173"/>
                </a:cubicBezTo>
                <a:cubicBezTo>
                  <a:pt x="996390" y="893904"/>
                  <a:pt x="1046412" y="883423"/>
                  <a:pt x="1046412" y="883423"/>
                </a:cubicBezTo>
                <a:cubicBezTo>
                  <a:pt x="1141419" y="820084"/>
                  <a:pt x="1026616" y="903218"/>
                  <a:pt x="1105789" y="824046"/>
                </a:cubicBezTo>
                <a:cubicBezTo>
                  <a:pt x="1115881" y="813954"/>
                  <a:pt x="1129540" y="808213"/>
                  <a:pt x="1141415" y="800296"/>
                </a:cubicBezTo>
                <a:cubicBezTo>
                  <a:pt x="1149332" y="772587"/>
                  <a:pt x="1165165" y="745986"/>
                  <a:pt x="1165165" y="717168"/>
                </a:cubicBezTo>
                <a:cubicBezTo>
                  <a:pt x="1165165" y="669011"/>
                  <a:pt x="1162951" y="617736"/>
                  <a:pt x="1141415" y="574664"/>
                </a:cubicBezTo>
                <a:cubicBezTo>
                  <a:pt x="1131882" y="555598"/>
                  <a:pt x="1102990" y="554842"/>
                  <a:pt x="1082038" y="550914"/>
                </a:cubicBezTo>
                <a:cubicBezTo>
                  <a:pt x="1039064" y="542856"/>
                  <a:pt x="994952" y="542997"/>
                  <a:pt x="951409" y="539038"/>
                </a:cubicBezTo>
                <a:cubicBezTo>
                  <a:pt x="844263" y="512252"/>
                  <a:pt x="887374" y="525611"/>
                  <a:pt x="820781" y="503412"/>
                </a:cubicBezTo>
                <a:cubicBezTo>
                  <a:pt x="754302" y="510060"/>
                  <a:pt x="539504" y="537849"/>
                  <a:pt x="500147" y="503412"/>
                </a:cubicBezTo>
                <a:cubicBezTo>
                  <a:pt x="461305" y="469425"/>
                  <a:pt x="508064" y="400493"/>
                  <a:pt x="512022" y="349033"/>
                </a:cubicBezTo>
                <a:cubicBezTo>
                  <a:pt x="500059" y="157623"/>
                  <a:pt x="561472" y="139809"/>
                  <a:pt x="452646" y="170903"/>
                </a:cubicBezTo>
                <a:cubicBezTo>
                  <a:pt x="440610" y="174342"/>
                  <a:pt x="428895" y="178820"/>
                  <a:pt x="417020" y="182779"/>
                </a:cubicBezTo>
                <a:cubicBezTo>
                  <a:pt x="409103" y="194654"/>
                  <a:pt x="381394" y="246114"/>
                  <a:pt x="357643" y="242155"/>
                </a:cubicBezTo>
                <a:cubicBezTo>
                  <a:pt x="341077" y="239394"/>
                  <a:pt x="333892" y="218404"/>
                  <a:pt x="322017" y="206529"/>
                </a:cubicBezTo>
                <a:cubicBezTo>
                  <a:pt x="318059" y="194654"/>
                  <a:pt x="315740" y="182099"/>
                  <a:pt x="310142" y="170903"/>
                </a:cubicBezTo>
                <a:cubicBezTo>
                  <a:pt x="292057" y="134732"/>
                  <a:pt x="268107" y="116993"/>
                  <a:pt x="238890" y="87776"/>
                </a:cubicBezTo>
                <a:cubicBezTo>
                  <a:pt x="227015" y="91734"/>
                  <a:pt x="214460" y="94053"/>
                  <a:pt x="203264" y="99651"/>
                </a:cubicBezTo>
                <a:cubicBezTo>
                  <a:pt x="190498" y="106034"/>
                  <a:pt x="181716" y="121055"/>
                  <a:pt x="167638" y="123402"/>
                </a:cubicBezTo>
                <a:cubicBezTo>
                  <a:pt x="128256" y="129966"/>
                  <a:pt x="132012" y="117818"/>
                  <a:pt x="132012" y="99651"/>
                </a:cubicBezTo>
                <a:lnTo>
                  <a:pt x="132012" y="87776"/>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22" presetClass="emph" presetSubtype="0" repeatCount="indefinite" fill="hold" grpId="1" nodeType="withEffect">
                                  <p:stCondLst>
                                    <p:cond delay="0"/>
                                  </p:stCondLst>
                                  <p:childTnLst>
                                    <p:animClr clrSpc="hsl" dir="cw">
                                      <p:cBhvr override="childStyle">
                                        <p:cTn id="14" dur="500" fill="hold"/>
                                        <p:tgtEl>
                                          <p:spTgt spid="9"/>
                                        </p:tgtEl>
                                        <p:attrNameLst>
                                          <p:attrName>style.color</p:attrName>
                                        </p:attrNameLst>
                                      </p:cBhvr>
                                      <p:by>
                                        <p:hsl h="-7200000" s="0" l="0"/>
                                      </p:by>
                                    </p:animClr>
                                    <p:animClr clrSpc="hsl" dir="cw">
                                      <p:cBhvr>
                                        <p:cTn id="15" dur="500" fill="hold"/>
                                        <p:tgtEl>
                                          <p:spTgt spid="9"/>
                                        </p:tgtEl>
                                        <p:attrNameLst>
                                          <p:attrName>fillcolor</p:attrName>
                                        </p:attrNameLst>
                                      </p:cBhvr>
                                      <p:by>
                                        <p:hsl h="-7200000" s="0" l="0"/>
                                      </p:by>
                                    </p:animClr>
                                    <p:animClr clrSpc="hsl" dir="cw">
                                      <p:cBhvr>
                                        <p:cTn id="16" dur="500" fill="hold"/>
                                        <p:tgtEl>
                                          <p:spTgt spid="9"/>
                                        </p:tgtEl>
                                        <p:attrNameLst>
                                          <p:attrName>stroke.color</p:attrName>
                                        </p:attrNameLst>
                                      </p:cBhvr>
                                      <p:by>
                                        <p:hsl h="-7200000" s="0" l="0"/>
                                      </p:by>
                                    </p:animClr>
                                    <p:set>
                                      <p:cBhvr>
                                        <p:cTn id="17" dur="500" fill="hold"/>
                                        <p:tgtEl>
                                          <p:spTgt spid="9"/>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dher nodi.jpg"/>
          <p:cNvPicPr>
            <a:picLocks noChangeAspect="1"/>
          </p:cNvPicPr>
          <p:nvPr/>
        </p:nvPicPr>
        <p:blipFill>
          <a:blip r:embed="rId2"/>
          <a:stretch>
            <a:fillRect/>
          </a:stretch>
        </p:blipFill>
        <p:spPr>
          <a:xfrm>
            <a:off x="1143000" y="2819400"/>
            <a:ext cx="2819400" cy="2114550"/>
          </a:xfrm>
          <a:prstGeom prst="rect">
            <a:avLst/>
          </a:prstGeom>
          <a:ln w="28575">
            <a:solidFill>
              <a:schemeClr val="tx1"/>
            </a:solidFill>
          </a:ln>
        </p:spPr>
      </p:pic>
      <p:pic>
        <p:nvPicPr>
          <p:cNvPr id="3" name="Picture 2" descr="badh.jpg"/>
          <p:cNvPicPr>
            <a:picLocks noChangeAspect="1"/>
          </p:cNvPicPr>
          <p:nvPr/>
        </p:nvPicPr>
        <p:blipFill>
          <a:blip r:embed="rId3"/>
          <a:srcRect b="12500"/>
          <a:stretch>
            <a:fillRect/>
          </a:stretch>
        </p:blipFill>
        <p:spPr>
          <a:xfrm>
            <a:off x="5257800" y="0"/>
            <a:ext cx="2743200" cy="2133600"/>
          </a:xfrm>
          <a:prstGeom prst="rect">
            <a:avLst/>
          </a:prstGeom>
          <a:ln w="28575">
            <a:solidFill>
              <a:schemeClr val="tx1"/>
            </a:solidFill>
          </a:ln>
        </p:spPr>
      </p:pic>
      <p:pic>
        <p:nvPicPr>
          <p:cNvPr id="4" name="Picture 3" descr="badh2.jpg"/>
          <p:cNvPicPr>
            <a:picLocks noChangeAspect="1"/>
          </p:cNvPicPr>
          <p:nvPr/>
        </p:nvPicPr>
        <p:blipFill>
          <a:blip r:embed="rId4"/>
          <a:stretch>
            <a:fillRect/>
          </a:stretch>
        </p:blipFill>
        <p:spPr>
          <a:xfrm>
            <a:off x="5181600" y="2819400"/>
            <a:ext cx="2819400" cy="2057400"/>
          </a:xfrm>
          <a:prstGeom prst="rect">
            <a:avLst/>
          </a:prstGeom>
          <a:ln w="28575">
            <a:solidFill>
              <a:schemeClr val="tx1"/>
            </a:solidFill>
          </a:ln>
        </p:spPr>
      </p:pic>
      <p:pic>
        <p:nvPicPr>
          <p:cNvPr id="5" name="Picture 4" descr="fff1.jpg"/>
          <p:cNvPicPr>
            <a:picLocks noChangeAspect="1"/>
          </p:cNvPicPr>
          <p:nvPr/>
        </p:nvPicPr>
        <p:blipFill>
          <a:blip r:embed="rId5" cstate="print"/>
          <a:stretch>
            <a:fillRect/>
          </a:stretch>
        </p:blipFill>
        <p:spPr>
          <a:xfrm>
            <a:off x="1219200" y="0"/>
            <a:ext cx="2898648" cy="2133600"/>
          </a:xfrm>
          <a:prstGeom prst="rect">
            <a:avLst/>
          </a:prstGeom>
          <a:ln w="28575">
            <a:solidFill>
              <a:schemeClr val="tx1"/>
            </a:solidFill>
          </a:ln>
        </p:spPr>
      </p:pic>
      <p:sp>
        <p:nvSpPr>
          <p:cNvPr id="6" name="TextBox 5"/>
          <p:cNvSpPr txBox="1"/>
          <p:nvPr/>
        </p:nvSpPr>
        <p:spPr>
          <a:xfrm>
            <a:off x="1219200" y="2209800"/>
            <a:ext cx="2819400" cy="461665"/>
          </a:xfrm>
          <a:prstGeom prst="rect">
            <a:avLst/>
          </a:prstGeom>
          <a:noFill/>
          <a:ln w="28575">
            <a:solidFill>
              <a:schemeClr val="tx1"/>
            </a:solidFill>
          </a:ln>
        </p:spPr>
        <p:txBody>
          <a:bodyPr wrap="square" rtlCol="0">
            <a:spAutoFit/>
          </a:bodyPr>
          <a:lstStyle/>
          <a:p>
            <a:pPr algn="ctr"/>
            <a:r>
              <a:rPr lang="en-US" sz="2400" dirty="0" err="1" smtClean="0">
                <a:latin typeface="NikoshBAN" pitchFamily="2" charset="0"/>
                <a:cs typeface="NikoshBAN" pitchFamily="2" charset="0"/>
              </a:rPr>
              <a:t>ফসলের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মাঠ</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7" name="TextBox 6"/>
          <p:cNvSpPr txBox="1"/>
          <p:nvPr/>
        </p:nvSpPr>
        <p:spPr>
          <a:xfrm>
            <a:off x="5181600" y="2286000"/>
            <a:ext cx="2057400" cy="461665"/>
          </a:xfrm>
          <a:prstGeom prst="rect">
            <a:avLst/>
          </a:prstGeom>
          <a:noFill/>
          <a:ln w="28575">
            <a:solidFill>
              <a:schemeClr val="tx1"/>
            </a:solidFill>
          </a:ln>
        </p:spPr>
        <p:txBody>
          <a:bodyPr wrap="square" rtlCol="0">
            <a:spAutoFit/>
          </a:bodyPr>
          <a:lstStyle/>
          <a:p>
            <a:pPr algn="ctr"/>
            <a:r>
              <a:rPr lang="bn-IN" sz="2400" dirty="0" smtClean="0">
                <a:latin typeface="NikoshBAN" pitchFamily="2" charset="0"/>
                <a:cs typeface="NikoshBAN" pitchFamily="2" charset="0"/>
              </a:rPr>
              <a:t>বাঁধ নির্মাণ </a:t>
            </a:r>
            <a:endParaRPr lang="en-US" sz="2400" dirty="0">
              <a:latin typeface="NikoshBAN" pitchFamily="2" charset="0"/>
              <a:cs typeface="NikoshBAN" pitchFamily="2" charset="0"/>
            </a:endParaRPr>
          </a:p>
        </p:txBody>
      </p:sp>
      <p:sp>
        <p:nvSpPr>
          <p:cNvPr id="8" name="TextBox 7"/>
          <p:cNvSpPr txBox="1"/>
          <p:nvPr/>
        </p:nvSpPr>
        <p:spPr>
          <a:xfrm>
            <a:off x="5181600" y="4953000"/>
            <a:ext cx="2895600" cy="461665"/>
          </a:xfrm>
          <a:prstGeom prst="rect">
            <a:avLst/>
          </a:prstGeom>
          <a:noFill/>
          <a:ln w="28575">
            <a:solidFill>
              <a:schemeClr val="tx1"/>
            </a:solidFill>
          </a:ln>
        </p:spPr>
        <p:txBody>
          <a:bodyPr wrap="square" rtlCol="0">
            <a:spAutoFit/>
          </a:bodyPr>
          <a:lstStyle/>
          <a:p>
            <a:pPr algn="ctr"/>
            <a:r>
              <a:rPr lang="bn-IN" sz="2400" dirty="0" smtClean="0">
                <a:latin typeface="NikoshBAN" pitchFamily="2" charset="0"/>
                <a:cs typeface="NikoshBAN" pitchFamily="2" charset="0"/>
              </a:rPr>
              <a:t>জলাবদ্ধতা</a:t>
            </a:r>
            <a:endParaRPr lang="en-US" sz="2400" dirty="0">
              <a:latin typeface="NikoshBAN" pitchFamily="2" charset="0"/>
              <a:cs typeface="NikoshBAN" pitchFamily="2" charset="0"/>
            </a:endParaRPr>
          </a:p>
        </p:txBody>
      </p:sp>
      <p:sp>
        <p:nvSpPr>
          <p:cNvPr id="9" name="TextBox 8"/>
          <p:cNvSpPr txBox="1"/>
          <p:nvPr/>
        </p:nvSpPr>
        <p:spPr>
          <a:xfrm>
            <a:off x="1066800" y="5029200"/>
            <a:ext cx="2895600" cy="461665"/>
          </a:xfrm>
          <a:prstGeom prst="rect">
            <a:avLst/>
          </a:prstGeom>
          <a:noFill/>
          <a:ln w="28575">
            <a:solidFill>
              <a:schemeClr val="tx1"/>
            </a:solidFill>
          </a:ln>
        </p:spPr>
        <p:txBody>
          <a:bodyPr wrap="square" rtlCol="0">
            <a:spAutoFit/>
          </a:bodyPr>
          <a:lstStyle/>
          <a:p>
            <a:pPr algn="ctr"/>
            <a:r>
              <a:rPr lang="bn-IN" sz="2400" dirty="0" smtClean="0">
                <a:latin typeface="NikoshBAN" pitchFamily="2" charset="0"/>
                <a:cs typeface="NikoshBAN" pitchFamily="2" charset="0"/>
              </a:rPr>
              <a:t>বন্যা </a:t>
            </a:r>
            <a:endParaRPr lang="en-US" sz="2400" dirty="0">
              <a:latin typeface="NikoshBAN" pitchFamily="2" charset="0"/>
              <a:cs typeface="NikoshBAN" pitchFamily="2" charset="0"/>
            </a:endParaRPr>
          </a:p>
        </p:txBody>
      </p:sp>
      <p:sp>
        <p:nvSpPr>
          <p:cNvPr id="11" name="TextBox 10"/>
          <p:cNvSpPr txBox="1"/>
          <p:nvPr/>
        </p:nvSpPr>
        <p:spPr>
          <a:xfrm>
            <a:off x="0" y="5534561"/>
            <a:ext cx="9144000" cy="1323439"/>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bn-IN" sz="4000" dirty="0" smtClean="0">
                <a:latin typeface="NikoshBAN" pitchFamily="2" charset="0"/>
                <a:cs typeface="NikoshBAN" pitchFamily="2" charset="0"/>
              </a:rPr>
              <a:t>বাঁধ তৈরি করার ফলে বর্ষার পানি বেড়ে জলাবদ্ধতা সৃষ্টি হয়।  ফলে বন্যা হয়। </a:t>
            </a:r>
            <a:endParaRPr lang="en-US" sz="4000" dirty="0">
              <a:latin typeface="NikoshBAN" pitchFamily="2" charset="0"/>
              <a:cs typeface="NikoshBAN" pitchFamily="2" charset="0"/>
            </a:endParaRPr>
          </a:p>
        </p:txBody>
      </p:sp>
      <p:sp>
        <p:nvSpPr>
          <p:cNvPr id="12" name="Right Arrow 11"/>
          <p:cNvSpPr/>
          <p:nvPr/>
        </p:nvSpPr>
        <p:spPr>
          <a:xfrm>
            <a:off x="4267200" y="1143000"/>
            <a:ext cx="597408" cy="304800"/>
          </a:xfrm>
          <a:prstGeom prst="rightArrow">
            <a:avLst>
              <a:gd name="adj1" fmla="val 72529"/>
              <a:gd name="adj2" fmla="val 50000"/>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239000" y="2209800"/>
            <a:ext cx="484632"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4267200" y="3886200"/>
            <a:ext cx="6858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amond(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amond(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circle(in)">
                                      <p:cBhvr>
                                        <p:cTn id="52" dur="20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ra nodi.jpg"/>
          <p:cNvPicPr>
            <a:picLocks noChangeAspect="1"/>
          </p:cNvPicPr>
          <p:nvPr/>
        </p:nvPicPr>
        <p:blipFill>
          <a:blip r:embed="rId3"/>
          <a:stretch>
            <a:fillRect/>
          </a:stretch>
        </p:blipFill>
        <p:spPr>
          <a:xfrm>
            <a:off x="5257800" y="0"/>
            <a:ext cx="3352800" cy="1981200"/>
          </a:xfrm>
          <a:prstGeom prst="rect">
            <a:avLst/>
          </a:prstGeom>
        </p:spPr>
      </p:pic>
      <p:pic>
        <p:nvPicPr>
          <p:cNvPr id="3" name="Picture 2" descr="badher nodi.jpg"/>
          <p:cNvPicPr>
            <a:picLocks noChangeAspect="1"/>
          </p:cNvPicPr>
          <p:nvPr/>
        </p:nvPicPr>
        <p:blipFill>
          <a:blip r:embed="rId4"/>
          <a:stretch>
            <a:fillRect/>
          </a:stretch>
        </p:blipFill>
        <p:spPr>
          <a:xfrm>
            <a:off x="381000" y="2743200"/>
            <a:ext cx="3352800" cy="1981200"/>
          </a:xfrm>
          <a:prstGeom prst="rect">
            <a:avLst/>
          </a:prstGeom>
          <a:ln w="28575">
            <a:solidFill>
              <a:schemeClr val="tx1"/>
            </a:solidFill>
          </a:ln>
        </p:spPr>
      </p:pic>
      <p:pic>
        <p:nvPicPr>
          <p:cNvPr id="4" name="Picture 3" descr="image.jpg"/>
          <p:cNvPicPr>
            <a:picLocks noChangeAspect="1"/>
          </p:cNvPicPr>
          <p:nvPr/>
        </p:nvPicPr>
        <p:blipFill>
          <a:blip r:embed="rId5"/>
          <a:stretch>
            <a:fillRect/>
          </a:stretch>
        </p:blipFill>
        <p:spPr>
          <a:xfrm>
            <a:off x="457200" y="0"/>
            <a:ext cx="3352800" cy="1981200"/>
          </a:xfrm>
          <a:prstGeom prst="rect">
            <a:avLst/>
          </a:prstGeom>
          <a:ln w="28575">
            <a:solidFill>
              <a:schemeClr val="tx1"/>
            </a:solidFill>
          </a:ln>
        </p:spPr>
      </p:pic>
      <p:pic>
        <p:nvPicPr>
          <p:cNvPr id="5" name="Picture 4" descr="nodi vorat.jpg"/>
          <p:cNvPicPr>
            <a:picLocks noChangeAspect="1"/>
          </p:cNvPicPr>
          <p:nvPr/>
        </p:nvPicPr>
        <p:blipFill>
          <a:blip r:embed="rId6" cstate="print"/>
          <a:stretch>
            <a:fillRect/>
          </a:stretch>
        </p:blipFill>
        <p:spPr>
          <a:xfrm>
            <a:off x="5410200" y="2667000"/>
            <a:ext cx="3352800" cy="1905000"/>
          </a:xfrm>
          <a:prstGeom prst="rect">
            <a:avLst/>
          </a:prstGeom>
          <a:ln w="28575">
            <a:solidFill>
              <a:schemeClr val="tx1"/>
            </a:solidFill>
          </a:ln>
        </p:spPr>
      </p:pic>
      <p:sp>
        <p:nvSpPr>
          <p:cNvPr id="6" name="TextBox 5"/>
          <p:cNvSpPr txBox="1"/>
          <p:nvPr/>
        </p:nvSpPr>
        <p:spPr>
          <a:xfrm>
            <a:off x="381000" y="2057400"/>
            <a:ext cx="3429000" cy="584775"/>
          </a:xfrm>
          <a:prstGeom prst="rect">
            <a:avLst/>
          </a:prstGeom>
          <a:noFill/>
          <a:ln w="28575">
            <a:solidFill>
              <a:schemeClr val="tx1"/>
            </a:solidFill>
          </a:ln>
        </p:spPr>
        <p:txBody>
          <a:bodyPr wrap="square" rtlCol="0">
            <a:spAutoFit/>
          </a:bodyPr>
          <a:lstStyle/>
          <a:p>
            <a:pPr algn="ctr"/>
            <a:r>
              <a:rPr lang="bn-IN" sz="3200" dirty="0" smtClean="0">
                <a:latin typeface="NikoshBAN" pitchFamily="2" charset="0"/>
                <a:cs typeface="NikoshBAN" pitchFamily="2" charset="0"/>
              </a:rPr>
              <a:t>নদী </a:t>
            </a:r>
            <a:endParaRPr lang="en-US" sz="3200" dirty="0">
              <a:latin typeface="NikoshBAN" pitchFamily="2" charset="0"/>
              <a:cs typeface="NikoshBAN" pitchFamily="2" charset="0"/>
            </a:endParaRPr>
          </a:p>
        </p:txBody>
      </p:sp>
      <p:sp>
        <p:nvSpPr>
          <p:cNvPr id="7" name="TextBox 6"/>
          <p:cNvSpPr txBox="1"/>
          <p:nvPr/>
        </p:nvSpPr>
        <p:spPr>
          <a:xfrm>
            <a:off x="5410200" y="2057400"/>
            <a:ext cx="2590800" cy="461665"/>
          </a:xfrm>
          <a:prstGeom prst="rect">
            <a:avLst/>
          </a:prstGeom>
          <a:noFill/>
        </p:spPr>
        <p:txBody>
          <a:bodyPr wrap="square" rtlCol="0">
            <a:spAutoFit/>
          </a:bodyPr>
          <a:lstStyle/>
          <a:p>
            <a:pPr algn="ctr"/>
            <a:r>
              <a:rPr lang="bn-IN" sz="2400" dirty="0" smtClean="0"/>
              <a:t>পলি জমা নদী</a:t>
            </a:r>
            <a:endParaRPr lang="en-US" sz="2400" dirty="0"/>
          </a:p>
        </p:txBody>
      </p:sp>
      <p:sp>
        <p:nvSpPr>
          <p:cNvPr id="8" name="TextBox 7"/>
          <p:cNvSpPr txBox="1"/>
          <p:nvPr/>
        </p:nvSpPr>
        <p:spPr>
          <a:xfrm>
            <a:off x="5410200" y="4648200"/>
            <a:ext cx="3276600" cy="584775"/>
          </a:xfrm>
          <a:prstGeom prst="rect">
            <a:avLst/>
          </a:prstGeom>
          <a:noFill/>
          <a:ln w="28575">
            <a:solidFill>
              <a:schemeClr val="tx1"/>
            </a:solidFill>
          </a:ln>
        </p:spPr>
        <p:txBody>
          <a:bodyPr wrap="square" rtlCol="0">
            <a:spAutoFit/>
          </a:bodyPr>
          <a:lstStyle/>
          <a:p>
            <a:pPr algn="ctr"/>
            <a:r>
              <a:rPr lang="en-US" sz="3200" dirty="0" err="1" smtClean="0">
                <a:latin typeface="NikoshBAN" pitchFamily="2" charset="0"/>
                <a:cs typeface="NikoshBAN" pitchFamily="2" charset="0"/>
              </a:rPr>
              <a:t>নদী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ভরাট</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9" name="TextBox 8"/>
          <p:cNvSpPr txBox="1"/>
          <p:nvPr/>
        </p:nvSpPr>
        <p:spPr>
          <a:xfrm>
            <a:off x="381000" y="4800600"/>
            <a:ext cx="3429000" cy="461665"/>
          </a:xfrm>
          <a:prstGeom prst="rect">
            <a:avLst/>
          </a:prstGeom>
          <a:noFill/>
          <a:ln w="28575">
            <a:solidFill>
              <a:schemeClr val="tx1"/>
            </a:solidFill>
          </a:ln>
        </p:spPr>
        <p:txBody>
          <a:bodyPr wrap="square" rtlCol="0">
            <a:spAutoFit/>
          </a:bodyPr>
          <a:lstStyle/>
          <a:p>
            <a:pPr algn="ctr"/>
            <a:r>
              <a:rPr lang="en-US" sz="2400" dirty="0" err="1" smtClean="0"/>
              <a:t>বন্যা</a:t>
            </a:r>
            <a:r>
              <a:rPr lang="en-US" sz="2400" dirty="0" smtClean="0"/>
              <a:t> </a:t>
            </a:r>
            <a:endParaRPr lang="en-US" sz="2400" dirty="0"/>
          </a:p>
        </p:txBody>
      </p:sp>
      <p:sp>
        <p:nvSpPr>
          <p:cNvPr id="10" name="TextBox 9"/>
          <p:cNvSpPr txBox="1"/>
          <p:nvPr/>
        </p:nvSpPr>
        <p:spPr>
          <a:xfrm>
            <a:off x="0" y="5257800"/>
            <a:ext cx="9144000" cy="1754326"/>
          </a:xfrm>
          <a:prstGeom prst="rect">
            <a:avLst/>
          </a:prstGeom>
          <a:solidFill>
            <a:schemeClr val="accent4">
              <a:lumMod val="40000"/>
              <a:lumOff val="60000"/>
            </a:schemeClr>
          </a:solidFill>
        </p:spPr>
        <p:txBody>
          <a:bodyPr wrap="square" rtlCol="0">
            <a:spAutoFit/>
          </a:bodyPr>
          <a:lstStyle/>
          <a:p>
            <a:pPr algn="ctr"/>
            <a:r>
              <a:rPr lang="en-US" sz="3600" dirty="0" err="1" smtClean="0">
                <a:latin typeface="NikoshBAN" pitchFamily="2" charset="0"/>
                <a:cs typeface="NikoshBAN" pitchFamily="2" charset="0"/>
              </a:rPr>
              <a:t>পলি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তলদেশ</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ভরাট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যাওয়ার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নদীগুলোর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ধারন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ক্ষমতা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হ্রাস</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পাচ্ছে</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ফলে</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বর্ষা মৌসুমে পানি প্রবাহ বৃদ্ধি পেলে বন্যা দেখা দেয় ।  </a:t>
            </a:r>
            <a:endParaRPr lang="en-US" sz="3600" dirty="0">
              <a:latin typeface="NikoshBAN" pitchFamily="2" charset="0"/>
              <a:cs typeface="NikoshBAN" pitchFamily="2" charset="0"/>
            </a:endParaRPr>
          </a:p>
        </p:txBody>
      </p:sp>
      <p:sp>
        <p:nvSpPr>
          <p:cNvPr id="11" name="Right Arrow 10"/>
          <p:cNvSpPr/>
          <p:nvPr/>
        </p:nvSpPr>
        <p:spPr>
          <a:xfrm>
            <a:off x="4267200" y="838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8382000" y="21336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4267200" y="3657600"/>
            <a:ext cx="6858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lide(fromBottom)">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4)">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4)">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ox(in)">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amond(in)">
                                      <p:cBhvr>
                                        <p:cTn id="57" dur="2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heel(4)">
                                      <p:cBhvr>
                                        <p:cTn id="6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s1.jfif"/>
          <p:cNvPicPr>
            <a:picLocks noChangeAspect="1"/>
          </p:cNvPicPr>
          <p:nvPr/>
        </p:nvPicPr>
        <p:blipFill>
          <a:blip r:embed="rId2"/>
          <a:stretch>
            <a:fillRect/>
          </a:stretch>
        </p:blipFill>
        <p:spPr>
          <a:xfrm>
            <a:off x="685800" y="0"/>
            <a:ext cx="3352800" cy="1981200"/>
          </a:xfrm>
          <a:prstGeom prst="rect">
            <a:avLst/>
          </a:prstGeom>
          <a:ln w="28575">
            <a:solidFill>
              <a:schemeClr val="tx1"/>
            </a:solidFill>
          </a:ln>
        </p:spPr>
      </p:pic>
      <p:pic>
        <p:nvPicPr>
          <p:cNvPr id="3" name="Picture 2" descr="gas kata.jpg"/>
          <p:cNvPicPr>
            <a:picLocks noChangeAspect="1"/>
          </p:cNvPicPr>
          <p:nvPr/>
        </p:nvPicPr>
        <p:blipFill>
          <a:blip r:embed="rId3"/>
          <a:stretch>
            <a:fillRect/>
          </a:stretch>
        </p:blipFill>
        <p:spPr>
          <a:xfrm>
            <a:off x="4648200" y="0"/>
            <a:ext cx="3581400" cy="1981200"/>
          </a:xfrm>
          <a:prstGeom prst="rect">
            <a:avLst/>
          </a:prstGeom>
          <a:ln w="28575">
            <a:solidFill>
              <a:schemeClr val="tx1"/>
            </a:solidFill>
          </a:ln>
        </p:spPr>
      </p:pic>
      <p:pic>
        <p:nvPicPr>
          <p:cNvPr id="4" name="Picture 3" descr="gashin math.jpg"/>
          <p:cNvPicPr>
            <a:picLocks noChangeAspect="1"/>
          </p:cNvPicPr>
          <p:nvPr/>
        </p:nvPicPr>
        <p:blipFill>
          <a:blip r:embed="rId4"/>
          <a:stretch>
            <a:fillRect/>
          </a:stretch>
        </p:blipFill>
        <p:spPr>
          <a:xfrm>
            <a:off x="5029200" y="2590800"/>
            <a:ext cx="3581400" cy="2133600"/>
          </a:xfrm>
          <a:prstGeom prst="rect">
            <a:avLst/>
          </a:prstGeom>
          <a:ln w="28575">
            <a:solidFill>
              <a:schemeClr val="tx1"/>
            </a:solidFill>
          </a:ln>
        </p:spPr>
      </p:pic>
      <p:sp>
        <p:nvSpPr>
          <p:cNvPr id="5" name="TextBox 4"/>
          <p:cNvSpPr txBox="1"/>
          <p:nvPr/>
        </p:nvSpPr>
        <p:spPr>
          <a:xfrm>
            <a:off x="609600" y="2057400"/>
            <a:ext cx="3429000" cy="400110"/>
          </a:xfrm>
          <a:prstGeom prst="rect">
            <a:avLst/>
          </a:prstGeom>
          <a:noFill/>
          <a:ln w="28575">
            <a:solidFill>
              <a:schemeClr val="tx1"/>
            </a:solidFill>
          </a:ln>
        </p:spPr>
        <p:txBody>
          <a:bodyPr wrap="square" rtlCol="0">
            <a:spAutoFit/>
          </a:bodyPr>
          <a:lstStyle/>
          <a:p>
            <a:pPr algn="ctr"/>
            <a:r>
              <a:rPr lang="bn-IN" sz="2000" dirty="0" smtClean="0"/>
              <a:t>গাছ </a:t>
            </a:r>
            <a:endParaRPr lang="en-US" sz="2000" dirty="0"/>
          </a:p>
        </p:txBody>
      </p:sp>
      <p:sp>
        <p:nvSpPr>
          <p:cNvPr id="6" name="TextBox 5"/>
          <p:cNvSpPr txBox="1"/>
          <p:nvPr/>
        </p:nvSpPr>
        <p:spPr>
          <a:xfrm>
            <a:off x="4648200" y="2057400"/>
            <a:ext cx="3048000" cy="400110"/>
          </a:xfrm>
          <a:prstGeom prst="rect">
            <a:avLst/>
          </a:prstGeom>
          <a:noFill/>
          <a:ln w="28575">
            <a:solidFill>
              <a:schemeClr val="tx1"/>
            </a:solidFill>
          </a:ln>
        </p:spPr>
        <p:txBody>
          <a:bodyPr wrap="square" rtlCol="0">
            <a:spAutoFit/>
          </a:bodyPr>
          <a:lstStyle/>
          <a:p>
            <a:pPr algn="ctr"/>
            <a:r>
              <a:rPr lang="bn-IN" sz="2000" dirty="0" smtClean="0"/>
              <a:t>গাছ  কাটা </a:t>
            </a:r>
            <a:endParaRPr lang="en-US" sz="2000" dirty="0"/>
          </a:p>
        </p:txBody>
      </p:sp>
      <p:sp>
        <p:nvSpPr>
          <p:cNvPr id="8" name="TextBox 7"/>
          <p:cNvSpPr txBox="1"/>
          <p:nvPr/>
        </p:nvSpPr>
        <p:spPr>
          <a:xfrm>
            <a:off x="4953000" y="4876800"/>
            <a:ext cx="3581400" cy="369332"/>
          </a:xfrm>
          <a:prstGeom prst="rect">
            <a:avLst/>
          </a:prstGeom>
          <a:noFill/>
          <a:ln w="28575">
            <a:solidFill>
              <a:schemeClr val="tx1"/>
            </a:solidFill>
          </a:ln>
        </p:spPr>
        <p:txBody>
          <a:bodyPr wrap="square" rtlCol="0">
            <a:spAutoFit/>
          </a:bodyPr>
          <a:lstStyle/>
          <a:p>
            <a:pPr algn="ctr"/>
            <a:r>
              <a:rPr lang="bn-IN" dirty="0" smtClean="0"/>
              <a:t>গাছহীন জমি </a:t>
            </a:r>
            <a:endParaRPr lang="en-US" dirty="0"/>
          </a:p>
        </p:txBody>
      </p:sp>
      <p:sp>
        <p:nvSpPr>
          <p:cNvPr id="9" name="TextBox 8"/>
          <p:cNvSpPr txBox="1"/>
          <p:nvPr/>
        </p:nvSpPr>
        <p:spPr>
          <a:xfrm>
            <a:off x="0" y="5534561"/>
            <a:ext cx="9144000" cy="1323439"/>
          </a:xfrm>
          <a:prstGeom prst="rect">
            <a:avLst/>
          </a:prstGeom>
          <a:solidFill>
            <a:schemeClr val="accent1">
              <a:lumMod val="60000"/>
              <a:lumOff val="40000"/>
            </a:schemeClr>
          </a:solidFill>
          <a:ln w="28575">
            <a:solidFill>
              <a:schemeClr val="tx1"/>
            </a:solidFill>
          </a:ln>
        </p:spPr>
        <p:txBody>
          <a:bodyPr wrap="square" rtlCol="0">
            <a:spAutoFit/>
          </a:bodyPr>
          <a:lstStyle/>
          <a:p>
            <a:r>
              <a:rPr lang="bn-IN" sz="4000" dirty="0" smtClean="0">
                <a:latin typeface="NikoshBAN" pitchFamily="2" charset="0"/>
                <a:cs typeface="NikoshBAN" pitchFamily="2" charset="0"/>
              </a:rPr>
              <a:t>অপরিকল্পিত ভাবে গাছ কেটে ফেলার কারণে ভূমিক্ষয় হয় । ফলে বন্যার প্রবণতা বৃদ্ধি পায় ।</a:t>
            </a:r>
            <a:endParaRPr lang="en-US" sz="4000" dirty="0">
              <a:latin typeface="NikoshBAN" pitchFamily="2" charset="0"/>
              <a:cs typeface="NikoshBAN" pitchFamily="2" charset="0"/>
            </a:endParaRPr>
          </a:p>
        </p:txBody>
      </p:sp>
      <p:pic>
        <p:nvPicPr>
          <p:cNvPr id="10" name="Picture 9" descr="bhumi.jpg"/>
          <p:cNvPicPr>
            <a:picLocks noChangeAspect="1"/>
          </p:cNvPicPr>
          <p:nvPr/>
        </p:nvPicPr>
        <p:blipFill>
          <a:blip r:embed="rId5"/>
          <a:stretch>
            <a:fillRect/>
          </a:stretch>
        </p:blipFill>
        <p:spPr>
          <a:xfrm>
            <a:off x="533400" y="2590800"/>
            <a:ext cx="3581400" cy="2057400"/>
          </a:xfrm>
          <a:prstGeom prst="rect">
            <a:avLst/>
          </a:prstGeom>
          <a:ln w="28575">
            <a:solidFill>
              <a:schemeClr val="tx1"/>
            </a:solidFill>
          </a:ln>
        </p:spPr>
      </p:pic>
      <p:sp>
        <p:nvSpPr>
          <p:cNvPr id="11" name="TextBox 10"/>
          <p:cNvSpPr txBox="1"/>
          <p:nvPr/>
        </p:nvSpPr>
        <p:spPr>
          <a:xfrm>
            <a:off x="533400" y="4724400"/>
            <a:ext cx="3581400" cy="523220"/>
          </a:xfrm>
          <a:prstGeom prst="rect">
            <a:avLst/>
          </a:prstGeom>
          <a:noFill/>
          <a:ln w="28575">
            <a:solidFill>
              <a:schemeClr val="tx1"/>
            </a:solidFill>
          </a:ln>
        </p:spPr>
        <p:txBody>
          <a:bodyPr wrap="square" rtlCol="0">
            <a:spAutoFit/>
          </a:bodyPr>
          <a:lstStyle/>
          <a:p>
            <a:pPr algn="ctr"/>
            <a:r>
              <a:rPr lang="en-US" sz="2800" dirty="0" err="1" smtClean="0">
                <a:latin typeface="NikoshBAN" pitchFamily="2" charset="0"/>
                <a:cs typeface="NikoshBAN" pitchFamily="2" charset="0"/>
              </a:rPr>
              <a:t>ভূমিক্ষয়</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12" name="Right Arrow 11"/>
          <p:cNvSpPr/>
          <p:nvPr/>
        </p:nvSpPr>
        <p:spPr>
          <a:xfrm>
            <a:off x="4191000" y="914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848600" y="2133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4419600" y="3581400"/>
            <a:ext cx="381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0" fill="hold"/>
                                        <p:tgtEl>
                                          <p:spTgt spid="3"/>
                                        </p:tgtEl>
                                        <p:attrNameLst>
                                          <p:attrName>ppt_x</p:attrName>
                                        </p:attrNameLst>
                                      </p:cBhvr>
                                      <p:tavLst>
                                        <p:tav tm="0">
                                          <p:val>
                                            <p:strVal val="#ppt_x"/>
                                          </p:val>
                                        </p:tav>
                                        <p:tav tm="100000">
                                          <p:val>
                                            <p:strVal val="#ppt_x"/>
                                          </p:val>
                                        </p:tav>
                                      </p:tavLst>
                                    </p:anim>
                                    <p:anim calcmode="lin" valueType="num">
                                      <p:cBhvr additive="base">
                                        <p:cTn id="2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lide(fromBottom)">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ox(i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ox(i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ox(in)">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ox(i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ox(in)">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8600" y="0"/>
          <a:ext cx="86868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819400" y="5943600"/>
            <a:ext cx="3200400" cy="707886"/>
          </a:xfrm>
          <a:prstGeom prst="rect">
            <a:avLst/>
          </a:prstGeom>
          <a:noFill/>
        </p:spPr>
        <p:txBody>
          <a:bodyPr wrap="square" rtlCol="0">
            <a:spAutoFit/>
          </a:bodyPr>
          <a:lstStyle/>
          <a:p>
            <a:pPr algn="ctr"/>
            <a:r>
              <a:rPr lang="en-US" sz="4000" dirty="0" err="1" smtClean="0">
                <a:latin typeface="NikoshBAN" pitchFamily="2" charset="0"/>
                <a:cs typeface="NikoshBAN" pitchFamily="2" charset="0"/>
              </a:rPr>
              <a:t>বন্যার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কারণ</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graphicEl>
                                              <a:dgm id="{3C371A41-C504-40DD-B6C6-C3886F7E4CD8}"/>
                                            </p:graphicEl>
                                          </p:spTgt>
                                        </p:tgtEl>
                                        <p:attrNameLst>
                                          <p:attrName>style.visibility</p:attrName>
                                        </p:attrNameLst>
                                      </p:cBhvr>
                                      <p:to>
                                        <p:strVal val="visible"/>
                                      </p:to>
                                    </p:set>
                                    <p:animEffect transition="in" filter="box(in)">
                                      <p:cBhvr>
                                        <p:cTn id="7" dur="500"/>
                                        <p:tgtEl>
                                          <p:spTgt spid="2">
                                            <p:graphicEl>
                                              <a:dgm id="{3C371A41-C504-40DD-B6C6-C3886F7E4C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graphicEl>
                                              <a:dgm id="{FB95924C-474B-4FF7-950A-2184FC8C84FC}"/>
                                            </p:graphicEl>
                                          </p:spTgt>
                                        </p:tgtEl>
                                        <p:attrNameLst>
                                          <p:attrName>style.visibility</p:attrName>
                                        </p:attrNameLst>
                                      </p:cBhvr>
                                      <p:to>
                                        <p:strVal val="visible"/>
                                      </p:to>
                                    </p:set>
                                    <p:animEffect transition="in" filter="box(in)">
                                      <p:cBhvr>
                                        <p:cTn id="12" dur="500"/>
                                        <p:tgtEl>
                                          <p:spTgt spid="2">
                                            <p:graphicEl>
                                              <a:dgm id="{FB95924C-474B-4FF7-950A-2184FC8C84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graphicEl>
                                              <a:dgm id="{93711AA0-7324-4659-95F3-56CE4B6E3474}"/>
                                            </p:graphicEl>
                                          </p:spTgt>
                                        </p:tgtEl>
                                        <p:attrNameLst>
                                          <p:attrName>style.visibility</p:attrName>
                                        </p:attrNameLst>
                                      </p:cBhvr>
                                      <p:to>
                                        <p:strVal val="visible"/>
                                      </p:to>
                                    </p:set>
                                    <p:animEffect transition="in" filter="box(in)">
                                      <p:cBhvr>
                                        <p:cTn id="17" dur="500"/>
                                        <p:tgtEl>
                                          <p:spTgt spid="2">
                                            <p:graphicEl>
                                              <a:dgm id="{93711AA0-7324-4659-95F3-56CE4B6E3474}"/>
                                            </p:graphic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
                                            <p:graphicEl>
                                              <a:dgm id="{965678CE-9783-4341-B69B-274035137E7E}"/>
                                            </p:graphicEl>
                                          </p:spTgt>
                                        </p:tgtEl>
                                        <p:attrNameLst>
                                          <p:attrName>style.visibility</p:attrName>
                                        </p:attrNameLst>
                                      </p:cBhvr>
                                      <p:to>
                                        <p:strVal val="visible"/>
                                      </p:to>
                                    </p:set>
                                    <p:animEffect transition="in" filter="box(in)">
                                      <p:cBhvr>
                                        <p:cTn id="20" dur="500"/>
                                        <p:tgtEl>
                                          <p:spTgt spid="2">
                                            <p:graphicEl>
                                              <a:dgm id="{965678CE-9783-4341-B69B-274035137E7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
                                            <p:graphicEl>
                                              <a:dgm id="{9721228A-23E9-4821-B9D9-9C7111E4E724}"/>
                                            </p:graphicEl>
                                          </p:spTgt>
                                        </p:tgtEl>
                                        <p:attrNameLst>
                                          <p:attrName>style.visibility</p:attrName>
                                        </p:attrNameLst>
                                      </p:cBhvr>
                                      <p:to>
                                        <p:strVal val="visible"/>
                                      </p:to>
                                    </p:set>
                                    <p:animEffect transition="in" filter="box(in)">
                                      <p:cBhvr>
                                        <p:cTn id="25" dur="500"/>
                                        <p:tgtEl>
                                          <p:spTgt spid="2">
                                            <p:graphicEl>
                                              <a:dgm id="{9721228A-23E9-4821-B9D9-9C7111E4E724}"/>
                                            </p:graphic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
                                            <p:graphicEl>
                                              <a:dgm id="{142557BC-31B6-4C3B-88E6-1E30769C7D14}"/>
                                            </p:graphicEl>
                                          </p:spTgt>
                                        </p:tgtEl>
                                        <p:attrNameLst>
                                          <p:attrName>style.visibility</p:attrName>
                                        </p:attrNameLst>
                                      </p:cBhvr>
                                      <p:to>
                                        <p:strVal val="visible"/>
                                      </p:to>
                                    </p:set>
                                    <p:animEffect transition="in" filter="box(in)">
                                      <p:cBhvr>
                                        <p:cTn id="28" dur="500"/>
                                        <p:tgtEl>
                                          <p:spTgt spid="2">
                                            <p:graphicEl>
                                              <a:dgm id="{142557BC-31B6-4C3B-88E6-1E30769C7D1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
                                            <p:graphicEl>
                                              <a:dgm id="{242FCCB9-6066-48B5-AC9F-B64188FABB29}"/>
                                            </p:graphicEl>
                                          </p:spTgt>
                                        </p:tgtEl>
                                        <p:attrNameLst>
                                          <p:attrName>style.visibility</p:attrName>
                                        </p:attrNameLst>
                                      </p:cBhvr>
                                      <p:to>
                                        <p:strVal val="visible"/>
                                      </p:to>
                                    </p:set>
                                    <p:animEffect transition="in" filter="box(in)">
                                      <p:cBhvr>
                                        <p:cTn id="33" dur="500"/>
                                        <p:tgtEl>
                                          <p:spTgt spid="2">
                                            <p:graphicEl>
                                              <a:dgm id="{242FCCB9-6066-48B5-AC9F-B64188FABB29}"/>
                                            </p:graphicEl>
                                          </p:spTgt>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
                                            <p:graphicEl>
                                              <a:dgm id="{1570D19F-9F2B-4808-A7E8-EB6036352004}"/>
                                            </p:graphicEl>
                                          </p:spTgt>
                                        </p:tgtEl>
                                        <p:attrNameLst>
                                          <p:attrName>style.visibility</p:attrName>
                                        </p:attrNameLst>
                                      </p:cBhvr>
                                      <p:to>
                                        <p:strVal val="visible"/>
                                      </p:to>
                                    </p:set>
                                    <p:animEffect transition="in" filter="box(in)">
                                      <p:cBhvr>
                                        <p:cTn id="36" dur="500"/>
                                        <p:tgtEl>
                                          <p:spTgt spid="2">
                                            <p:graphicEl>
                                              <a:dgm id="{1570D19F-9F2B-4808-A7E8-EB6036352004}"/>
                                            </p:graphicEl>
                                          </p:spTgt>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
                                            <p:graphicEl>
                                              <a:dgm id="{C33C6796-2CD5-4DB7-A503-3ED7E321D2A1}"/>
                                            </p:graphicEl>
                                          </p:spTgt>
                                        </p:tgtEl>
                                        <p:attrNameLst>
                                          <p:attrName>style.visibility</p:attrName>
                                        </p:attrNameLst>
                                      </p:cBhvr>
                                      <p:to>
                                        <p:strVal val="visible"/>
                                      </p:to>
                                    </p:set>
                                    <p:animEffect transition="in" filter="box(in)">
                                      <p:cBhvr>
                                        <p:cTn id="39" dur="500"/>
                                        <p:tgtEl>
                                          <p:spTgt spid="2">
                                            <p:graphicEl>
                                              <a:dgm id="{C33C6796-2CD5-4DB7-A503-3ED7E321D2A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io.jpg"/>
          <p:cNvPicPr>
            <a:picLocks noChangeAspect="1"/>
          </p:cNvPicPr>
          <p:nvPr/>
        </p:nvPicPr>
        <p:blipFill>
          <a:blip r:embed="rId2" cstate="print"/>
          <a:stretch>
            <a:fillRect/>
          </a:stretch>
        </p:blipFill>
        <p:spPr>
          <a:xfrm>
            <a:off x="0" y="0"/>
            <a:ext cx="2362200" cy="1602729"/>
          </a:xfrm>
          <a:prstGeom prst="rect">
            <a:avLst/>
          </a:prstGeom>
          <a:ln w="28575">
            <a:solidFill>
              <a:schemeClr val="tx1"/>
            </a:solidFill>
          </a:ln>
        </p:spPr>
      </p:pic>
      <p:pic>
        <p:nvPicPr>
          <p:cNvPr id="3" name="Picture 2" descr="tv.jpg"/>
          <p:cNvPicPr>
            <a:picLocks noChangeAspect="1"/>
          </p:cNvPicPr>
          <p:nvPr/>
        </p:nvPicPr>
        <p:blipFill>
          <a:blip r:embed="rId3"/>
          <a:stretch>
            <a:fillRect/>
          </a:stretch>
        </p:blipFill>
        <p:spPr>
          <a:xfrm>
            <a:off x="3048000" y="0"/>
            <a:ext cx="2209800" cy="1676400"/>
          </a:xfrm>
          <a:prstGeom prst="rect">
            <a:avLst/>
          </a:prstGeom>
          <a:ln w="28575">
            <a:solidFill>
              <a:schemeClr val="tx1"/>
            </a:solidFill>
          </a:ln>
        </p:spPr>
      </p:pic>
      <p:pic>
        <p:nvPicPr>
          <p:cNvPr id="4" name="Picture 3" descr="tv theka.jfif"/>
          <p:cNvPicPr>
            <a:picLocks noChangeAspect="1"/>
          </p:cNvPicPr>
          <p:nvPr/>
        </p:nvPicPr>
        <p:blipFill>
          <a:blip r:embed="rId4"/>
          <a:stretch>
            <a:fillRect/>
          </a:stretch>
        </p:blipFill>
        <p:spPr>
          <a:xfrm>
            <a:off x="5562600" y="2590800"/>
            <a:ext cx="2362200" cy="1752600"/>
          </a:xfrm>
          <a:prstGeom prst="rect">
            <a:avLst/>
          </a:prstGeom>
          <a:ln w="28575">
            <a:solidFill>
              <a:schemeClr val="tx1"/>
            </a:solidFill>
          </a:ln>
        </p:spPr>
      </p:pic>
      <p:pic>
        <p:nvPicPr>
          <p:cNvPr id="5" name="Picture 4" descr="asroykendro.jfif"/>
          <p:cNvPicPr>
            <a:picLocks noChangeAspect="1"/>
          </p:cNvPicPr>
          <p:nvPr/>
        </p:nvPicPr>
        <p:blipFill>
          <a:blip r:embed="rId5"/>
          <a:stretch>
            <a:fillRect/>
          </a:stretch>
        </p:blipFill>
        <p:spPr>
          <a:xfrm>
            <a:off x="1219200" y="2590800"/>
            <a:ext cx="2705100" cy="1685925"/>
          </a:xfrm>
          <a:prstGeom prst="rect">
            <a:avLst/>
          </a:prstGeom>
        </p:spPr>
      </p:pic>
      <p:sp>
        <p:nvSpPr>
          <p:cNvPr id="6" name="TextBox 5"/>
          <p:cNvSpPr txBox="1"/>
          <p:nvPr/>
        </p:nvSpPr>
        <p:spPr>
          <a:xfrm>
            <a:off x="0" y="1676400"/>
            <a:ext cx="2057400" cy="461665"/>
          </a:xfrm>
          <a:prstGeom prst="rect">
            <a:avLst/>
          </a:prstGeom>
          <a:noFill/>
          <a:ln w="28575">
            <a:solidFill>
              <a:schemeClr val="tx1"/>
            </a:solidFill>
          </a:ln>
        </p:spPr>
        <p:txBody>
          <a:bodyPr wrap="square" rtlCol="0">
            <a:spAutoFit/>
          </a:bodyPr>
          <a:lstStyle/>
          <a:p>
            <a:pPr algn="ctr"/>
            <a:r>
              <a:rPr lang="bn-IN" sz="2400" dirty="0" smtClean="0">
                <a:latin typeface="NikoshBAN" pitchFamily="2" charset="0"/>
                <a:cs typeface="NikoshBAN" pitchFamily="2" charset="0"/>
              </a:rPr>
              <a:t>রেডিও </a:t>
            </a:r>
            <a:endParaRPr lang="en-US" sz="2400" dirty="0">
              <a:latin typeface="NikoshBAN" pitchFamily="2" charset="0"/>
              <a:cs typeface="NikoshBAN" pitchFamily="2" charset="0"/>
            </a:endParaRPr>
          </a:p>
        </p:txBody>
      </p:sp>
      <p:sp>
        <p:nvSpPr>
          <p:cNvPr id="9" name="TextBox 8"/>
          <p:cNvSpPr txBox="1"/>
          <p:nvPr/>
        </p:nvSpPr>
        <p:spPr>
          <a:xfrm>
            <a:off x="2971800" y="1905000"/>
            <a:ext cx="2514600" cy="369332"/>
          </a:xfrm>
          <a:prstGeom prst="rect">
            <a:avLst/>
          </a:prstGeom>
          <a:noFill/>
          <a:ln w="28575">
            <a:solidFill>
              <a:schemeClr val="tx1"/>
            </a:solidFill>
          </a:ln>
        </p:spPr>
        <p:txBody>
          <a:bodyPr wrap="square" rtlCol="0">
            <a:spAutoFit/>
          </a:bodyPr>
          <a:lstStyle/>
          <a:p>
            <a:pPr algn="ctr"/>
            <a:r>
              <a:rPr lang="bn-IN" dirty="0" smtClean="0"/>
              <a:t>টেলিভিশন </a:t>
            </a:r>
            <a:endParaRPr lang="en-US" dirty="0"/>
          </a:p>
        </p:txBody>
      </p:sp>
      <p:sp>
        <p:nvSpPr>
          <p:cNvPr id="10" name="TextBox 9"/>
          <p:cNvSpPr txBox="1"/>
          <p:nvPr/>
        </p:nvSpPr>
        <p:spPr>
          <a:xfrm>
            <a:off x="5562600" y="4495800"/>
            <a:ext cx="2362200" cy="369332"/>
          </a:xfrm>
          <a:prstGeom prst="rect">
            <a:avLst/>
          </a:prstGeom>
          <a:noFill/>
          <a:ln w="28575">
            <a:solidFill>
              <a:schemeClr val="tx1"/>
            </a:solidFill>
          </a:ln>
        </p:spPr>
        <p:txBody>
          <a:bodyPr wrap="square" rtlCol="0">
            <a:spAutoFit/>
          </a:bodyPr>
          <a:lstStyle/>
          <a:p>
            <a:pPr algn="ctr"/>
            <a:r>
              <a:rPr lang="bn-IN" dirty="0" smtClean="0"/>
              <a:t>খবর জানা মানুষ </a:t>
            </a:r>
            <a:endParaRPr lang="en-US" dirty="0"/>
          </a:p>
        </p:txBody>
      </p:sp>
      <p:sp>
        <p:nvSpPr>
          <p:cNvPr id="11" name="TextBox 10"/>
          <p:cNvSpPr txBox="1"/>
          <p:nvPr/>
        </p:nvSpPr>
        <p:spPr>
          <a:xfrm>
            <a:off x="1219200" y="4419600"/>
            <a:ext cx="2667000" cy="369332"/>
          </a:xfrm>
          <a:prstGeom prst="rect">
            <a:avLst/>
          </a:prstGeom>
          <a:noFill/>
          <a:ln w="28575">
            <a:solidFill>
              <a:schemeClr val="tx1"/>
            </a:solidFill>
          </a:ln>
        </p:spPr>
        <p:txBody>
          <a:bodyPr wrap="square" rtlCol="0">
            <a:spAutoFit/>
          </a:bodyPr>
          <a:lstStyle/>
          <a:p>
            <a:pPr algn="ctr"/>
            <a:r>
              <a:rPr lang="bn-IN" dirty="0" smtClean="0"/>
              <a:t>আশ্রয়কেন্দ্র </a:t>
            </a:r>
            <a:endParaRPr lang="en-US" dirty="0"/>
          </a:p>
        </p:txBody>
      </p:sp>
      <p:sp>
        <p:nvSpPr>
          <p:cNvPr id="12" name="TextBox 11"/>
          <p:cNvSpPr txBox="1"/>
          <p:nvPr/>
        </p:nvSpPr>
        <p:spPr>
          <a:xfrm>
            <a:off x="0" y="5181600"/>
            <a:ext cx="9144000" cy="1323439"/>
          </a:xfrm>
          <a:prstGeom prst="rect">
            <a:avLst/>
          </a:prstGeom>
          <a:solidFill>
            <a:schemeClr val="accent1">
              <a:lumMod val="60000"/>
              <a:lumOff val="40000"/>
            </a:schemeClr>
          </a:solidFill>
          <a:ln w="28575">
            <a:solidFill>
              <a:schemeClr val="tx1"/>
            </a:solidFill>
          </a:ln>
        </p:spPr>
        <p:txBody>
          <a:bodyPr wrap="square" rtlCol="0">
            <a:spAutoFit/>
          </a:bodyPr>
          <a:lstStyle/>
          <a:p>
            <a:r>
              <a:rPr lang="bn-IN" sz="4000" dirty="0" smtClean="0">
                <a:latin typeface="NikoshBAN" pitchFamily="2" charset="0"/>
                <a:cs typeface="NikoshBAN" pitchFamily="2" charset="0"/>
              </a:rPr>
              <a:t>নিয়মিত রেডিও , টেলিভিশন ও সংবাদপত্রে আবহাওয়া সম্পর্কে খবর শুনব । </a:t>
            </a:r>
            <a:endParaRPr lang="en-US" sz="4000" dirty="0">
              <a:latin typeface="NikoshBAN" pitchFamily="2" charset="0"/>
              <a:cs typeface="NikoshBAN" pitchFamily="2" charset="0"/>
            </a:endParaRPr>
          </a:p>
        </p:txBody>
      </p:sp>
      <p:pic>
        <p:nvPicPr>
          <p:cNvPr id="13" name="Picture 12" descr="khoborer.jpg"/>
          <p:cNvPicPr>
            <a:picLocks noChangeAspect="1"/>
          </p:cNvPicPr>
          <p:nvPr/>
        </p:nvPicPr>
        <p:blipFill>
          <a:blip r:embed="rId6"/>
          <a:stretch>
            <a:fillRect/>
          </a:stretch>
        </p:blipFill>
        <p:spPr>
          <a:xfrm>
            <a:off x="6858000" y="0"/>
            <a:ext cx="2286000" cy="1524000"/>
          </a:xfrm>
          <a:prstGeom prst="rect">
            <a:avLst/>
          </a:prstGeom>
          <a:ln w="28575">
            <a:solidFill>
              <a:schemeClr val="tx1"/>
            </a:solidFill>
          </a:ln>
        </p:spPr>
      </p:pic>
      <p:sp>
        <p:nvSpPr>
          <p:cNvPr id="14" name="TextBox 13"/>
          <p:cNvSpPr txBox="1"/>
          <p:nvPr/>
        </p:nvSpPr>
        <p:spPr>
          <a:xfrm>
            <a:off x="6781800" y="1828800"/>
            <a:ext cx="2362200" cy="523220"/>
          </a:xfrm>
          <a:prstGeom prst="rect">
            <a:avLst/>
          </a:prstGeom>
          <a:noFill/>
          <a:ln w="28575">
            <a:solidFill>
              <a:schemeClr val="tx1"/>
            </a:solidFill>
          </a:ln>
        </p:spPr>
        <p:txBody>
          <a:bodyPr wrap="square" rtlCol="0">
            <a:spAutoFit/>
          </a:bodyPr>
          <a:lstStyle/>
          <a:p>
            <a:pPr algn="ctr"/>
            <a:r>
              <a:rPr lang="bn-IN" sz="2800" dirty="0" smtClean="0">
                <a:latin typeface="NikoshBAN" pitchFamily="2" charset="0"/>
                <a:cs typeface="NikoshBAN" pitchFamily="2" charset="0"/>
              </a:rPr>
              <a:t>সংবাদপত্র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0" fill="hold"/>
                                        <p:tgtEl>
                                          <p:spTgt spid="9"/>
                                        </p:tgtEl>
                                        <p:attrNameLst>
                                          <p:attrName>ppt_x</p:attrName>
                                        </p:attrNameLst>
                                      </p:cBhvr>
                                      <p:tavLst>
                                        <p:tav tm="0">
                                          <p:val>
                                            <p:strVal val="#ppt_x"/>
                                          </p:val>
                                        </p:tav>
                                        <p:tav tm="100000">
                                          <p:val>
                                            <p:strVal val="#ppt_x"/>
                                          </p:val>
                                        </p:tav>
                                      </p:tavLst>
                                    </p:anim>
                                    <p:anim calcmode="lin" valueType="num">
                                      <p:cBhvr additive="base">
                                        <p:cTn id="23"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amond(in)">
                                      <p:cBhvr>
                                        <p:cTn id="46" dur="2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amond(in)">
                                      <p:cBhvr>
                                        <p:cTn id="51" dur="2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hale baspoTa.jfif"/>
          <p:cNvPicPr>
            <a:picLocks noChangeAspect="1"/>
          </p:cNvPicPr>
          <p:nvPr/>
        </p:nvPicPr>
        <p:blipFill>
          <a:blip r:embed="rId2"/>
          <a:srcRect l="47863"/>
          <a:stretch>
            <a:fillRect/>
          </a:stretch>
        </p:blipFill>
        <p:spPr>
          <a:xfrm>
            <a:off x="0" y="0"/>
            <a:ext cx="9144000" cy="4343400"/>
          </a:xfrm>
          <a:prstGeom prst="rect">
            <a:avLst/>
          </a:prstGeom>
          <a:ln w="28575">
            <a:solidFill>
              <a:schemeClr val="tx1"/>
            </a:solidFill>
          </a:ln>
        </p:spPr>
      </p:pic>
      <p:sp>
        <p:nvSpPr>
          <p:cNvPr id="3" name="TextBox 2"/>
          <p:cNvSpPr txBox="1"/>
          <p:nvPr/>
        </p:nvSpPr>
        <p:spPr>
          <a:xfrm>
            <a:off x="0" y="4648200"/>
            <a:ext cx="9144000" cy="1446550"/>
          </a:xfrm>
          <a:prstGeom prst="rect">
            <a:avLst/>
          </a:prstGeom>
          <a:solidFill>
            <a:srgbClr val="92D050"/>
          </a:solidFill>
          <a:ln w="28575">
            <a:solidFill>
              <a:schemeClr val="tx1"/>
            </a:solidFill>
          </a:ln>
        </p:spPr>
        <p:txBody>
          <a:bodyPr wrap="square" rtlCol="0">
            <a:spAutoFit/>
          </a:bodyPr>
          <a:lstStyle/>
          <a:p>
            <a:r>
              <a:rPr lang="en-US" sz="4400" dirty="0" err="1" smtClean="0">
                <a:latin typeface="NikoshBAN" pitchFamily="2" charset="0"/>
                <a:cs typeface="NikoshBAN" pitchFamily="2" charset="0"/>
              </a:rPr>
              <a:t>বাড়ীর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কাছে</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খাল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নদীতে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চিহ্ন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বাঁশ</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লাঠি</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রাখবো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যাতে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বুঝতে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কতটুকু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বাড়ল</a:t>
            </a:r>
            <a:r>
              <a:rPr lang="en-US"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4" name="Rectangle 3"/>
          <p:cNvSpPr/>
          <p:nvPr/>
        </p:nvSpPr>
        <p:spPr>
          <a:xfrm flipV="1">
            <a:off x="2590800" y="2133600"/>
            <a:ext cx="457199" cy="762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4444.jpg"/>
          <p:cNvPicPr>
            <a:picLocks noChangeAspect="1"/>
          </p:cNvPicPr>
          <p:nvPr/>
        </p:nvPicPr>
        <p:blipFill>
          <a:blip r:embed="rId2"/>
          <a:stretch>
            <a:fillRect/>
          </a:stretch>
        </p:blipFill>
        <p:spPr>
          <a:xfrm>
            <a:off x="1143000" y="1676400"/>
            <a:ext cx="2133600" cy="1447800"/>
          </a:xfrm>
          <a:prstGeom prst="rect">
            <a:avLst/>
          </a:prstGeom>
          <a:ln w="28575">
            <a:solidFill>
              <a:schemeClr val="tx1"/>
            </a:solidFill>
          </a:ln>
        </p:spPr>
      </p:pic>
      <p:pic>
        <p:nvPicPr>
          <p:cNvPr id="3" name="Picture 2" descr="chira.jpg"/>
          <p:cNvPicPr>
            <a:picLocks noChangeAspect="1"/>
          </p:cNvPicPr>
          <p:nvPr/>
        </p:nvPicPr>
        <p:blipFill>
          <a:blip r:embed="rId3"/>
          <a:stretch>
            <a:fillRect/>
          </a:stretch>
        </p:blipFill>
        <p:spPr>
          <a:xfrm>
            <a:off x="2286000" y="0"/>
            <a:ext cx="2133599" cy="1426464"/>
          </a:xfrm>
          <a:prstGeom prst="rect">
            <a:avLst/>
          </a:prstGeom>
          <a:ln w="28575">
            <a:solidFill>
              <a:schemeClr val="tx1"/>
            </a:solidFill>
          </a:ln>
        </p:spPr>
      </p:pic>
      <p:pic>
        <p:nvPicPr>
          <p:cNvPr id="4" name="Picture 3" descr="jibon222_42759_149015032pani.jpg"/>
          <p:cNvPicPr>
            <a:picLocks noChangeAspect="1"/>
          </p:cNvPicPr>
          <p:nvPr/>
        </p:nvPicPr>
        <p:blipFill>
          <a:blip r:embed="rId4" cstate="print"/>
          <a:stretch>
            <a:fillRect/>
          </a:stretch>
        </p:blipFill>
        <p:spPr>
          <a:xfrm>
            <a:off x="6705600" y="0"/>
            <a:ext cx="2133599" cy="1423906"/>
          </a:xfrm>
          <a:prstGeom prst="rect">
            <a:avLst/>
          </a:prstGeom>
          <a:ln w="28575">
            <a:solidFill>
              <a:schemeClr val="tx1"/>
            </a:solidFill>
          </a:ln>
          <a:effectLst>
            <a:outerShdw blurRad="292100" dist="139700" dir="2700000" algn="tl" rotWithShape="0">
              <a:srgbClr val="333333">
                <a:alpha val="65000"/>
              </a:srgbClr>
            </a:outerShdw>
          </a:effectLst>
        </p:spPr>
      </p:pic>
      <p:pic>
        <p:nvPicPr>
          <p:cNvPr id="5" name="Picture 4" descr="muri.jpg"/>
          <p:cNvPicPr>
            <a:picLocks noChangeAspect="1"/>
          </p:cNvPicPr>
          <p:nvPr/>
        </p:nvPicPr>
        <p:blipFill>
          <a:blip r:embed="rId5"/>
          <a:stretch>
            <a:fillRect/>
          </a:stretch>
        </p:blipFill>
        <p:spPr>
          <a:xfrm>
            <a:off x="0" y="0"/>
            <a:ext cx="2095500" cy="1447800"/>
          </a:xfrm>
          <a:prstGeom prst="rect">
            <a:avLst/>
          </a:prstGeom>
          <a:ln w="28575">
            <a:solidFill>
              <a:schemeClr val="tx1"/>
            </a:solidFill>
          </a:ln>
        </p:spPr>
      </p:pic>
      <p:pic>
        <p:nvPicPr>
          <p:cNvPr id="6" name="Picture 5" descr="oshod.jpg"/>
          <p:cNvPicPr>
            <a:picLocks noChangeAspect="1"/>
          </p:cNvPicPr>
          <p:nvPr/>
        </p:nvPicPr>
        <p:blipFill>
          <a:blip r:embed="rId6" cstate="print"/>
          <a:stretch>
            <a:fillRect/>
          </a:stretch>
        </p:blipFill>
        <p:spPr>
          <a:xfrm>
            <a:off x="5029200" y="2590800"/>
            <a:ext cx="2133600" cy="1408176"/>
          </a:xfrm>
          <a:prstGeom prst="rect">
            <a:avLst/>
          </a:prstGeom>
          <a:ln w="28575">
            <a:solidFill>
              <a:schemeClr val="tx1"/>
            </a:solidFill>
          </a:ln>
        </p:spPr>
      </p:pic>
      <p:sp>
        <p:nvSpPr>
          <p:cNvPr id="8" name="TextBox 7"/>
          <p:cNvSpPr txBox="1"/>
          <p:nvPr/>
        </p:nvSpPr>
        <p:spPr>
          <a:xfrm>
            <a:off x="1143000" y="3505200"/>
            <a:ext cx="2514600" cy="523220"/>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n-US" sz="2800" dirty="0" err="1" smtClean="0">
                <a:latin typeface="NikoshBAN" pitchFamily="2" charset="0"/>
                <a:cs typeface="NikoshBAN" pitchFamily="2" charset="0"/>
              </a:rPr>
              <a:t>শুকনা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খাবার</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9" name="TextBox 8"/>
          <p:cNvSpPr txBox="1"/>
          <p:nvPr/>
        </p:nvSpPr>
        <p:spPr>
          <a:xfrm>
            <a:off x="6705600" y="1600200"/>
            <a:ext cx="2133600" cy="523220"/>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en-US" sz="2800" dirty="0" err="1" smtClean="0">
                <a:latin typeface="NikoshBAN" pitchFamily="2" charset="0"/>
                <a:cs typeface="NikoshBAN" pitchFamily="2" charset="0"/>
              </a:rPr>
              <a:t>বিশুদ্ধ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পানি</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11" name="TextBox 10"/>
          <p:cNvSpPr txBox="1"/>
          <p:nvPr/>
        </p:nvSpPr>
        <p:spPr>
          <a:xfrm>
            <a:off x="4953000" y="4114800"/>
            <a:ext cx="2286000" cy="523220"/>
          </a:xfrm>
          <a:prstGeom prst="rect">
            <a:avLst/>
          </a:prstGeom>
          <a:solidFill>
            <a:schemeClr val="tx2">
              <a:lumMod val="60000"/>
              <a:lumOff val="40000"/>
            </a:schemeClr>
          </a:solidFill>
          <a:ln w="28575">
            <a:solidFill>
              <a:schemeClr val="tx1"/>
            </a:solidFill>
          </a:ln>
        </p:spPr>
        <p:txBody>
          <a:bodyPr wrap="square" rtlCol="0">
            <a:spAutoFit/>
          </a:bodyPr>
          <a:lstStyle/>
          <a:p>
            <a:pPr algn="ctr"/>
            <a:r>
              <a:rPr lang="bn-IN" sz="2800" dirty="0" smtClean="0">
                <a:latin typeface="NikoshBAN" pitchFamily="2" charset="0"/>
                <a:cs typeface="NikoshBAN" pitchFamily="2" charset="0"/>
              </a:rPr>
              <a:t>ঔষধ</a:t>
            </a:r>
            <a:endParaRPr lang="en-US" sz="2800" dirty="0">
              <a:latin typeface="NikoshBAN" pitchFamily="2" charset="0"/>
              <a:cs typeface="NikoshBAN" pitchFamily="2" charset="0"/>
            </a:endParaRPr>
          </a:p>
        </p:txBody>
      </p:sp>
      <p:sp>
        <p:nvSpPr>
          <p:cNvPr id="12" name="TextBox 11"/>
          <p:cNvSpPr txBox="1"/>
          <p:nvPr/>
        </p:nvSpPr>
        <p:spPr>
          <a:xfrm>
            <a:off x="0" y="4919008"/>
            <a:ext cx="9144000" cy="1938992"/>
          </a:xfrm>
          <a:prstGeom prst="rect">
            <a:avLst/>
          </a:prstGeom>
          <a:solidFill>
            <a:schemeClr val="bg2">
              <a:lumMod val="75000"/>
            </a:schemeClr>
          </a:solidFill>
          <a:ln w="28575">
            <a:solidFill>
              <a:schemeClr val="tx1"/>
            </a:solidFill>
          </a:ln>
        </p:spPr>
        <p:txBody>
          <a:bodyPr wrap="square" rtlCol="0">
            <a:spAutoFit/>
          </a:bodyPr>
          <a:lstStyle/>
          <a:p>
            <a:r>
              <a:rPr lang="bn-IN" sz="6000" dirty="0" smtClean="0">
                <a:latin typeface="NikoshBAN" pitchFamily="2" charset="0"/>
                <a:cs typeface="NikoshBAN" pitchFamily="2" charset="0"/>
              </a:rPr>
              <a:t>বন্যার আগে শুকনো খাবার, বিশুদ্ধ পানি, ঔষধ জমিয়ে রাখব। </a:t>
            </a:r>
            <a:endParaRPr lang="en-US" sz="6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ppt_x"/>
                                          </p:val>
                                        </p:tav>
                                        <p:tav tm="100000">
                                          <p:val>
                                            <p:strVal val="#ppt_x"/>
                                          </p:val>
                                        </p:tav>
                                      </p:tavLst>
                                    </p:anim>
                                    <p:anim calcmode="lin" valueType="num">
                                      <p:cBhvr additive="base">
                                        <p:cTn id="1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4)">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amond(in)">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amond(in)">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ox(i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ox(in)">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6344" y="265176"/>
            <a:ext cx="8359902" cy="6409944"/>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6345" y="128017"/>
            <a:ext cx="8359901" cy="5230368"/>
          </a:xfrm>
          <a:prstGeom prst="rect">
            <a:avLst/>
          </a:prstGeom>
        </p:spPr>
      </p:pic>
      <p:sp>
        <p:nvSpPr>
          <p:cNvPr id="6" name="Rectangle: Rounded Corners 5">
            <a:extLst>
              <a:ext uri="{FF2B5EF4-FFF2-40B4-BE49-F238E27FC236}">
                <a16:creationId xmlns="" xmlns:a16="http://schemas.microsoft.com/office/drawing/2014/main" id="{0A8A986A-9C6F-44D5-9895-AE1D923FA3A6}"/>
              </a:ext>
            </a:extLst>
          </p:cNvPr>
          <p:cNvSpPr/>
          <p:nvPr/>
        </p:nvSpPr>
        <p:spPr>
          <a:xfrm>
            <a:off x="939547" y="502921"/>
            <a:ext cx="3950208" cy="4343399"/>
          </a:xfrm>
          <a:prstGeom prst="roundRect">
            <a:avLst>
              <a:gd name="adj" fmla="val 1278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C000"/>
                </a:solidFill>
                <a:latin typeface="NikoshBAN" panose="02000000000000000000" pitchFamily="2" charset="0"/>
                <a:cs typeface="NikoshBAN" panose="02000000000000000000" pitchFamily="2" charset="0"/>
              </a:rPr>
              <a:t>রেহেনা পারভিন</a:t>
            </a:r>
          </a:p>
          <a:p>
            <a:pPr algn="ctr"/>
            <a:r>
              <a:rPr lang="bn-IN" sz="3200" dirty="0" smtClean="0">
                <a:solidFill>
                  <a:srgbClr val="FFC000"/>
                </a:solidFill>
                <a:latin typeface="NikoshBAN" panose="02000000000000000000" pitchFamily="2" charset="0"/>
                <a:cs typeface="NikoshBAN" panose="02000000000000000000" pitchFamily="2" charset="0"/>
              </a:rPr>
              <a:t>সহকারি শিক্ষক</a:t>
            </a:r>
            <a:endParaRPr lang="bn-IN" sz="3200" dirty="0">
              <a:solidFill>
                <a:srgbClr val="FFC000"/>
              </a:solidFill>
              <a:latin typeface="NikoshBAN" panose="02000000000000000000" pitchFamily="2" charset="0"/>
              <a:cs typeface="NikoshBAN" panose="02000000000000000000" pitchFamily="2" charset="0"/>
            </a:endParaRPr>
          </a:p>
          <a:p>
            <a:pPr algn="ctr"/>
            <a:r>
              <a:rPr lang="bn-IN" sz="3200" dirty="0" smtClean="0">
                <a:solidFill>
                  <a:srgbClr val="FFC000"/>
                </a:solidFill>
                <a:latin typeface="NikoshBAN" panose="02000000000000000000" pitchFamily="2" charset="0"/>
                <a:cs typeface="NikoshBAN" panose="02000000000000000000" pitchFamily="2" charset="0"/>
              </a:rPr>
              <a:t>জালাসী সরকারি প্রাথমিক বিদ্যালয়</a:t>
            </a:r>
          </a:p>
          <a:p>
            <a:pPr algn="ctr"/>
            <a:r>
              <a:rPr lang="bn-IN" sz="3200" dirty="0" smtClean="0">
                <a:solidFill>
                  <a:srgbClr val="FFC000"/>
                </a:solidFill>
                <a:latin typeface="NikoshBAN" panose="02000000000000000000" pitchFamily="2" charset="0"/>
                <a:cs typeface="NikoshBAN" panose="02000000000000000000" pitchFamily="2" charset="0"/>
              </a:rPr>
              <a:t>পঞ্চগড় সদর,পঞ্চগড়</a:t>
            </a:r>
            <a:r>
              <a:rPr lang="bn-IN" sz="2800" dirty="0" smtClean="0">
                <a:solidFill>
                  <a:srgbClr val="FFC000"/>
                </a:solidFill>
                <a:latin typeface="NikoshBAN" panose="02000000000000000000" pitchFamily="2" charset="0"/>
                <a:cs typeface="NikoshBAN" panose="02000000000000000000" pitchFamily="2" charset="0"/>
              </a:rPr>
              <a:t>।</a:t>
            </a:r>
            <a:endParaRPr lang="en-US" sz="2800" dirty="0">
              <a:solidFill>
                <a:srgbClr val="FFC000"/>
              </a:solidFill>
              <a:latin typeface="NikoshBAN" panose="02000000000000000000" pitchFamily="2" charset="0"/>
              <a:cs typeface="NikoshBAN" panose="02000000000000000000" pitchFamily="2" charset="0"/>
            </a:endParaRPr>
          </a:p>
        </p:txBody>
      </p:sp>
      <p:pic>
        <p:nvPicPr>
          <p:cNvPr id="8" name="Picture 7" descr="InShot_20201019_223149019.jpg"/>
          <p:cNvPicPr>
            <a:picLocks noChangeAspect="1"/>
          </p:cNvPicPr>
          <p:nvPr/>
        </p:nvPicPr>
        <p:blipFill>
          <a:blip r:embed="rId4" cstate="print"/>
          <a:stretch>
            <a:fillRect/>
          </a:stretch>
        </p:blipFill>
        <p:spPr>
          <a:xfrm>
            <a:off x="5069840" y="533400"/>
            <a:ext cx="3388360" cy="4419600"/>
          </a:xfrm>
          <a:prstGeom prst="rect">
            <a:avLst/>
          </a:prstGeom>
        </p:spPr>
      </p:pic>
    </p:spTree>
    <p:extLst>
      <p:ext uri="{BB962C8B-B14F-4D97-AF65-F5344CB8AC3E}">
        <p14:creationId xmlns:p14="http://schemas.microsoft.com/office/powerpoint/2010/main" xmlns="" val="371560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IN" sz="8000" dirty="0" smtClean="0">
                <a:latin typeface="NikoshBAN" pitchFamily="2" charset="0"/>
                <a:cs typeface="NikoshBAN" pitchFamily="2" charset="0"/>
              </a:rPr>
              <a:t>দলীয় কাজ </a:t>
            </a:r>
            <a:endParaRPr lang="en-US" sz="8000" dirty="0">
              <a:latin typeface="NikoshBAN" pitchFamily="2" charset="0"/>
              <a:cs typeface="NikoshBAN" pitchFamily="2" charset="0"/>
            </a:endParaRPr>
          </a:p>
        </p:txBody>
      </p:sp>
      <p:sp>
        <p:nvSpPr>
          <p:cNvPr id="3" name="TextBox 2"/>
          <p:cNvSpPr txBox="1"/>
          <p:nvPr/>
        </p:nvSpPr>
        <p:spPr>
          <a:xfrm>
            <a:off x="2133600" y="1295400"/>
            <a:ext cx="19050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IN" sz="4800" dirty="0" smtClean="0">
                <a:latin typeface="NikoshBAN" pitchFamily="2" charset="0"/>
                <a:cs typeface="NikoshBAN" pitchFamily="2" charset="0"/>
              </a:rPr>
              <a:t>ক দল </a:t>
            </a:r>
            <a:endParaRPr lang="en-US" sz="4800" dirty="0">
              <a:latin typeface="NikoshBAN" pitchFamily="2" charset="0"/>
              <a:cs typeface="NikoshBAN" pitchFamily="2" charset="0"/>
            </a:endParaRPr>
          </a:p>
        </p:txBody>
      </p:sp>
      <p:sp>
        <p:nvSpPr>
          <p:cNvPr id="4" name="TextBox 3"/>
          <p:cNvSpPr txBox="1"/>
          <p:nvPr/>
        </p:nvSpPr>
        <p:spPr>
          <a:xfrm>
            <a:off x="1066800" y="2286000"/>
            <a:ext cx="8077200" cy="1200329"/>
          </a:xfrm>
          <a:prstGeom prst="rect">
            <a:avLst/>
          </a:prstGeom>
          <a:ln w="12700">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bn-IN" sz="3600" dirty="0" smtClean="0">
                <a:latin typeface="NikoshBAN" pitchFamily="2" charset="0"/>
                <a:cs typeface="NikoshBAN" pitchFamily="2" charset="0"/>
              </a:rPr>
              <a:t>বন্যার কারণে কি কি ক্ষতি হয় তার একটি তালিকা তৈরি কর? </a:t>
            </a:r>
            <a:endParaRPr lang="en-US" sz="3600" dirty="0">
              <a:latin typeface="NikoshBAN" pitchFamily="2" charset="0"/>
              <a:cs typeface="NikoshBAN" pitchFamily="2" charset="0"/>
            </a:endParaRPr>
          </a:p>
        </p:txBody>
      </p:sp>
      <p:sp>
        <p:nvSpPr>
          <p:cNvPr id="5" name="TextBox 4"/>
          <p:cNvSpPr txBox="1"/>
          <p:nvPr/>
        </p:nvSpPr>
        <p:spPr>
          <a:xfrm>
            <a:off x="2057400" y="3505200"/>
            <a:ext cx="19812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IN" sz="4800" dirty="0" smtClean="0">
                <a:latin typeface="NikoshBAN" pitchFamily="2" charset="0"/>
                <a:cs typeface="NikoshBAN" pitchFamily="2" charset="0"/>
              </a:rPr>
              <a:t>খ দল</a:t>
            </a:r>
            <a:endParaRPr lang="en-US" sz="4800" dirty="0">
              <a:latin typeface="NikoshBAN" pitchFamily="2" charset="0"/>
              <a:cs typeface="NikoshBAN" pitchFamily="2" charset="0"/>
            </a:endParaRPr>
          </a:p>
        </p:txBody>
      </p:sp>
      <p:sp>
        <p:nvSpPr>
          <p:cNvPr id="6" name="TextBox 5"/>
          <p:cNvSpPr txBox="1"/>
          <p:nvPr/>
        </p:nvSpPr>
        <p:spPr>
          <a:xfrm>
            <a:off x="990600" y="4419600"/>
            <a:ext cx="8153400" cy="646331"/>
          </a:xfrm>
          <a:prstGeom prst="rect">
            <a:avLst/>
          </a:prstGeom>
          <a:ln w="19050"/>
        </p:spPr>
        <p:style>
          <a:lnRef idx="3">
            <a:schemeClr val="lt1"/>
          </a:lnRef>
          <a:fillRef idx="1">
            <a:schemeClr val="accent4"/>
          </a:fillRef>
          <a:effectRef idx="1">
            <a:schemeClr val="accent4"/>
          </a:effectRef>
          <a:fontRef idx="minor">
            <a:schemeClr val="lt1"/>
          </a:fontRef>
        </p:style>
        <p:txBody>
          <a:bodyPr wrap="square" rtlCol="0">
            <a:spAutoFit/>
          </a:bodyPr>
          <a:lstStyle/>
          <a:p>
            <a:r>
              <a:rPr lang="bn-IN" sz="3600" dirty="0" smtClean="0">
                <a:latin typeface="NikoshBAN" pitchFamily="2" charset="0"/>
                <a:cs typeface="NikoshBAN" pitchFamily="2" charset="0"/>
              </a:rPr>
              <a:t>বন্যার দুটি কারণ লিখ?</a:t>
            </a:r>
            <a:endParaRPr lang="en-US" sz="3600" dirty="0">
              <a:latin typeface="NikoshBAN" pitchFamily="2" charset="0"/>
              <a:cs typeface="NikoshBAN" pitchFamily="2" charset="0"/>
            </a:endParaRPr>
          </a:p>
        </p:txBody>
      </p:sp>
      <p:sp>
        <p:nvSpPr>
          <p:cNvPr id="7" name="Frame 6"/>
          <p:cNvSpPr/>
          <p:nvPr/>
        </p:nvSpPr>
        <p:spPr>
          <a:xfrm>
            <a:off x="1066800" y="1371600"/>
            <a:ext cx="914400" cy="685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1066800" y="3505200"/>
            <a:ext cx="914400" cy="762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ppt_x"/>
                                          </p:val>
                                        </p:tav>
                                        <p:tav tm="100000">
                                          <p:val>
                                            <p:strVal val="#ppt_x"/>
                                          </p:val>
                                        </p:tav>
                                      </p:tavLst>
                                    </p:anim>
                                    <p:anim calcmode="lin" valueType="num">
                                      <p:cBhvr additive="base">
                                        <p:cTn id="1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amond(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amond(in)">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rd_Frame_1.pn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828800" y="3048000"/>
            <a:ext cx="6400800" cy="2862322"/>
          </a:xfrm>
          <a:prstGeom prst="rect">
            <a:avLst/>
          </a:prstGeom>
          <a:noFill/>
        </p:spPr>
        <p:txBody>
          <a:bodyPr wrap="square" rtlCol="0">
            <a:spAutoFit/>
          </a:bodyPr>
          <a:lstStyle/>
          <a:p>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তোমার</a:t>
            </a:r>
            <a:r>
              <a:rPr lang="en-US" sz="6000" dirty="0" smtClean="0">
                <a:latin typeface="NikoshBAN" pitchFamily="2" charset="0"/>
                <a:cs typeface="NikoshBAN" pitchFamily="2" charset="0"/>
              </a:rPr>
              <a:t> </a:t>
            </a:r>
            <a:r>
              <a:rPr lang="bn-IN" sz="6000" dirty="0" smtClean="0">
                <a:latin typeface="NikoshBAN" pitchFamily="2" charset="0"/>
                <a:cs typeface="NikoshBAN" pitchFamily="2" charset="0"/>
              </a:rPr>
              <a:t>পাঠ্যবই এর ৬০ পৃষ্ঠা বের করে মিলিয়ে নাও। </a:t>
            </a:r>
            <a:endParaRPr lang="en-US" sz="6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png"/>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990600" y="1600200"/>
            <a:ext cx="7162800" cy="1015663"/>
          </a:xfrm>
          <a:prstGeom prst="rect">
            <a:avLst/>
          </a:prstGeom>
          <a:noFill/>
        </p:spPr>
        <p:txBody>
          <a:bodyPr wrap="square" rtlCol="0">
            <a:spAutoFit/>
          </a:bodyPr>
          <a:lstStyle/>
          <a:p>
            <a:pPr algn="ctr"/>
            <a:r>
              <a:rPr lang="bn-IN" sz="6000" dirty="0" smtClean="0">
                <a:solidFill>
                  <a:srgbClr val="00B0F0"/>
                </a:solidFill>
                <a:latin typeface="NikoshBAN" pitchFamily="2" charset="0"/>
                <a:cs typeface="NikoshBAN" pitchFamily="2" charset="0"/>
              </a:rPr>
              <a:t>মূল্যায়ন</a:t>
            </a:r>
            <a:r>
              <a:rPr lang="bn-IN" sz="6000" dirty="0" smtClean="0">
                <a:latin typeface="NikoshBAN" pitchFamily="2" charset="0"/>
                <a:cs typeface="NikoshBAN" pitchFamily="2" charset="0"/>
              </a:rPr>
              <a:t> </a:t>
            </a:r>
            <a:endParaRPr lang="en-US" sz="6000" dirty="0">
              <a:latin typeface="NikoshBAN" pitchFamily="2" charset="0"/>
              <a:cs typeface="NikoshBAN" pitchFamily="2" charset="0"/>
            </a:endParaRPr>
          </a:p>
        </p:txBody>
      </p:sp>
      <p:sp>
        <p:nvSpPr>
          <p:cNvPr id="4" name="TextBox 3"/>
          <p:cNvSpPr txBox="1"/>
          <p:nvPr/>
        </p:nvSpPr>
        <p:spPr>
          <a:xfrm>
            <a:off x="685800" y="2667000"/>
            <a:ext cx="8229600" cy="769441"/>
          </a:xfrm>
          <a:prstGeom prst="rect">
            <a:avLst/>
          </a:prstGeom>
          <a:noFill/>
        </p:spPr>
        <p:txBody>
          <a:bodyPr wrap="square" rtlCol="0">
            <a:spAutoFit/>
          </a:bodyPr>
          <a:lstStyle/>
          <a:p>
            <a:pPr algn="ctr"/>
            <a:r>
              <a:rPr lang="bn-IN" sz="4400" dirty="0" smtClean="0">
                <a:solidFill>
                  <a:srgbClr val="002060"/>
                </a:solidFill>
                <a:latin typeface="NikoshBAN" pitchFamily="2" charset="0"/>
                <a:cs typeface="NikoshBAN" pitchFamily="2" charset="0"/>
              </a:rPr>
              <a:t>শূণ্যস্থান পূরণ কর </a:t>
            </a:r>
            <a:endParaRPr lang="en-US" sz="4400" dirty="0">
              <a:solidFill>
                <a:srgbClr val="002060"/>
              </a:solidFill>
              <a:latin typeface="NikoshBAN" pitchFamily="2" charset="0"/>
              <a:cs typeface="NikoshBAN" pitchFamily="2" charset="0"/>
            </a:endParaRPr>
          </a:p>
        </p:txBody>
      </p:sp>
      <p:sp>
        <p:nvSpPr>
          <p:cNvPr id="5" name="TextBox 4"/>
          <p:cNvSpPr txBox="1"/>
          <p:nvPr/>
        </p:nvSpPr>
        <p:spPr>
          <a:xfrm>
            <a:off x="838200" y="3733800"/>
            <a:ext cx="7772400" cy="1754326"/>
          </a:xfrm>
          <a:prstGeom prst="rect">
            <a:avLst/>
          </a:prstGeom>
          <a:noFill/>
        </p:spPr>
        <p:txBody>
          <a:bodyPr wrap="square" rtlCol="0">
            <a:spAutoFit/>
          </a:bodyPr>
          <a:lstStyle/>
          <a:p>
            <a:r>
              <a:rPr lang="bn-IN" sz="3600" dirty="0" smtClean="0">
                <a:solidFill>
                  <a:schemeClr val="accent6">
                    <a:lumMod val="50000"/>
                  </a:schemeClr>
                </a:solidFill>
                <a:latin typeface="NikoshBAN" pitchFamily="2" charset="0"/>
                <a:cs typeface="NikoshBAN" pitchFamily="2" charset="0"/>
              </a:rPr>
              <a:t>ক] বন্যার কারনে -----------------পানির অভাব হয় ।</a:t>
            </a:r>
          </a:p>
          <a:p>
            <a:r>
              <a:rPr lang="bn-IN" sz="3600" dirty="0" smtClean="0">
                <a:solidFill>
                  <a:schemeClr val="accent6">
                    <a:lumMod val="50000"/>
                  </a:schemeClr>
                </a:solidFill>
                <a:latin typeface="NikoshBAN" pitchFamily="2" charset="0"/>
                <a:cs typeface="NikoshBAN" pitchFamily="2" charset="0"/>
              </a:rPr>
              <a:t>খ] বন্যা হলে মাটিতে-----------জমা হয় ।</a:t>
            </a:r>
          </a:p>
          <a:p>
            <a:r>
              <a:rPr lang="bn-IN" sz="3600" dirty="0" smtClean="0">
                <a:solidFill>
                  <a:schemeClr val="accent6">
                    <a:lumMod val="50000"/>
                  </a:schemeClr>
                </a:solidFill>
                <a:latin typeface="NikoshBAN" pitchFamily="2" charset="0"/>
                <a:cs typeface="NikoshBAN" pitchFamily="2" charset="0"/>
              </a:rPr>
              <a:t>ঘ]খাল নদীতে---------- দিয়ে বাঁশ পুঁতে রাখব ।</a:t>
            </a:r>
          </a:p>
        </p:txBody>
      </p:sp>
      <p:sp>
        <p:nvSpPr>
          <p:cNvPr id="6" name="TextBox 5"/>
          <p:cNvSpPr txBox="1"/>
          <p:nvPr/>
        </p:nvSpPr>
        <p:spPr>
          <a:xfrm>
            <a:off x="3962400" y="4267200"/>
            <a:ext cx="1219200" cy="646331"/>
          </a:xfrm>
          <a:prstGeom prst="rect">
            <a:avLst/>
          </a:prstGeom>
          <a:solidFill>
            <a:schemeClr val="bg2">
              <a:lumMod val="25000"/>
            </a:schemeClr>
          </a:solidFill>
        </p:spPr>
        <p:txBody>
          <a:bodyPr wrap="square" rtlCol="0">
            <a:spAutoFit/>
          </a:bodyPr>
          <a:lstStyle/>
          <a:p>
            <a:pPr algn="ctr"/>
            <a:r>
              <a:rPr lang="bn-IN" sz="3600" dirty="0" smtClean="0">
                <a:solidFill>
                  <a:srgbClr val="002060"/>
                </a:solidFill>
                <a:latin typeface="NikoshBAN" pitchFamily="2" charset="0"/>
                <a:cs typeface="NikoshBAN" pitchFamily="2" charset="0"/>
              </a:rPr>
              <a:t>পলি</a:t>
            </a:r>
            <a:endParaRPr lang="en-US" sz="3600" dirty="0">
              <a:solidFill>
                <a:srgbClr val="002060"/>
              </a:solidFill>
              <a:latin typeface="NikoshBAN" pitchFamily="2" charset="0"/>
              <a:cs typeface="NikoshBAN" pitchFamily="2" charset="0"/>
            </a:endParaRPr>
          </a:p>
        </p:txBody>
      </p:sp>
      <p:sp>
        <p:nvSpPr>
          <p:cNvPr id="7" name="TextBox 6"/>
          <p:cNvSpPr txBox="1"/>
          <p:nvPr/>
        </p:nvSpPr>
        <p:spPr>
          <a:xfrm>
            <a:off x="3810000" y="3657600"/>
            <a:ext cx="1447800" cy="646331"/>
          </a:xfrm>
          <a:prstGeom prst="rect">
            <a:avLst/>
          </a:prstGeom>
          <a:solidFill>
            <a:schemeClr val="tx1">
              <a:lumMod val="50000"/>
              <a:lumOff val="50000"/>
            </a:schemeClr>
          </a:solidFill>
        </p:spPr>
        <p:txBody>
          <a:bodyPr wrap="square" rtlCol="0">
            <a:spAutoFit/>
          </a:bodyPr>
          <a:lstStyle/>
          <a:p>
            <a:pPr algn="ctr"/>
            <a:r>
              <a:rPr lang="bn-IN" sz="3600" dirty="0" smtClean="0">
                <a:solidFill>
                  <a:schemeClr val="tx2">
                    <a:lumMod val="75000"/>
                  </a:schemeClr>
                </a:solidFill>
                <a:latin typeface="NikoshBAN" pitchFamily="2" charset="0"/>
                <a:cs typeface="NikoshBAN" pitchFamily="2" charset="0"/>
              </a:rPr>
              <a:t>নিরাপদ </a:t>
            </a:r>
            <a:endParaRPr lang="en-US" sz="3600" dirty="0">
              <a:solidFill>
                <a:schemeClr val="tx2">
                  <a:lumMod val="75000"/>
                </a:schemeClr>
              </a:solidFill>
              <a:latin typeface="NikoshBAN" pitchFamily="2" charset="0"/>
              <a:cs typeface="NikoshBAN" pitchFamily="2" charset="0"/>
            </a:endParaRPr>
          </a:p>
        </p:txBody>
      </p:sp>
      <p:sp>
        <p:nvSpPr>
          <p:cNvPr id="8" name="TextBox 7"/>
          <p:cNvSpPr txBox="1"/>
          <p:nvPr/>
        </p:nvSpPr>
        <p:spPr>
          <a:xfrm>
            <a:off x="3048000" y="4953000"/>
            <a:ext cx="1143000" cy="646331"/>
          </a:xfrm>
          <a:prstGeom prst="rect">
            <a:avLst/>
          </a:prstGeom>
          <a:solidFill>
            <a:schemeClr val="tx1">
              <a:lumMod val="50000"/>
              <a:lumOff val="50000"/>
            </a:schemeClr>
          </a:solidFill>
        </p:spPr>
        <p:txBody>
          <a:bodyPr wrap="square" rtlCol="0">
            <a:spAutoFit/>
          </a:bodyPr>
          <a:lstStyle/>
          <a:p>
            <a:r>
              <a:rPr lang="bn-IN" sz="3600" dirty="0" smtClean="0">
                <a:solidFill>
                  <a:schemeClr val="accent1">
                    <a:lumMod val="50000"/>
                  </a:schemeClr>
                </a:solidFill>
                <a:latin typeface="NikoshBAN" pitchFamily="2" charset="0"/>
                <a:cs typeface="NikoshBAN" pitchFamily="2" charset="0"/>
              </a:rPr>
              <a:t>চিহ্ন </a:t>
            </a:r>
            <a:endParaRPr lang="en-US" sz="3600" dirty="0">
              <a:solidFill>
                <a:schemeClr val="accent1">
                  <a:lumMod val="50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0_F_217027878_IZlG46qm7eqPBkWbTCWHCsonW0GMwmF4.jpg"/>
          <p:cNvPicPr>
            <a:picLocks noChangeAspect="1"/>
          </p:cNvPicPr>
          <p:nvPr/>
        </p:nvPicPr>
        <p:blipFill>
          <a:blip r:embed="rId2"/>
          <a:stretch>
            <a:fillRect/>
          </a:stretch>
        </p:blipFill>
        <p:spPr>
          <a:xfrm>
            <a:off x="0" y="0"/>
            <a:ext cx="9448800" cy="6858000"/>
          </a:xfrm>
          <a:prstGeom prst="rect">
            <a:avLst/>
          </a:prstGeom>
        </p:spPr>
      </p:pic>
      <p:sp>
        <p:nvSpPr>
          <p:cNvPr id="3" name="TextBox 2"/>
          <p:cNvSpPr txBox="1"/>
          <p:nvPr/>
        </p:nvSpPr>
        <p:spPr>
          <a:xfrm>
            <a:off x="0" y="1219200"/>
            <a:ext cx="8763000" cy="1015663"/>
          </a:xfrm>
          <a:prstGeom prst="rect">
            <a:avLst/>
          </a:prstGeom>
          <a:noFill/>
        </p:spPr>
        <p:txBody>
          <a:bodyPr wrap="square" rtlCol="0">
            <a:spAutoFit/>
          </a:bodyPr>
          <a:lstStyle/>
          <a:p>
            <a:pPr algn="ctr"/>
            <a:r>
              <a:rPr lang="bn-IN" sz="6000" dirty="0" smtClean="0">
                <a:solidFill>
                  <a:schemeClr val="accent6">
                    <a:lumMod val="75000"/>
                  </a:schemeClr>
                </a:solidFill>
                <a:latin typeface="NikoshBAN" pitchFamily="2" charset="0"/>
                <a:cs typeface="NikoshBAN" pitchFamily="2" charset="0"/>
              </a:rPr>
              <a:t>বাড়ীর কাজ </a:t>
            </a:r>
            <a:endParaRPr lang="en-US" sz="6000" dirty="0">
              <a:solidFill>
                <a:schemeClr val="accent6">
                  <a:lumMod val="75000"/>
                </a:schemeClr>
              </a:solidFill>
              <a:latin typeface="NikoshBAN" pitchFamily="2" charset="0"/>
              <a:cs typeface="NikoshBAN" pitchFamily="2" charset="0"/>
            </a:endParaRPr>
          </a:p>
        </p:txBody>
      </p:sp>
      <p:sp>
        <p:nvSpPr>
          <p:cNvPr id="4" name="TextBox 3"/>
          <p:cNvSpPr txBox="1"/>
          <p:nvPr/>
        </p:nvSpPr>
        <p:spPr>
          <a:xfrm>
            <a:off x="1219200" y="2590800"/>
            <a:ext cx="7391400" cy="1446550"/>
          </a:xfrm>
          <a:prstGeom prst="rect">
            <a:avLst/>
          </a:prstGeom>
          <a:noFill/>
        </p:spPr>
        <p:txBody>
          <a:bodyPr wrap="square" rtlCol="0">
            <a:spAutoFit/>
          </a:bodyPr>
          <a:lstStyle/>
          <a:p>
            <a:r>
              <a:rPr lang="bn-IN" sz="4400" dirty="0" smtClean="0">
                <a:solidFill>
                  <a:srgbClr val="00B050"/>
                </a:solidFill>
                <a:latin typeface="NikoshBAN" pitchFamily="2" charset="0"/>
                <a:cs typeface="NikoshBAN" pitchFamily="2" charset="0"/>
              </a:rPr>
              <a:t>বন্যা মোকাবিলায় তুমি কি কি করবে তা তিনটি বাক্যে লিখে আনবে। </a:t>
            </a:r>
            <a:endParaRPr lang="en-US" sz="4400" dirty="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1Rb2pd.gif"/>
          <p:cNvPicPr>
            <a:picLocks noChangeAspect="1"/>
          </p:cNvPicPr>
          <p:nvPr/>
        </p:nvPicPr>
        <p:blipFill>
          <a:blip r:embed="rId2"/>
          <a:stretch>
            <a:fillRect/>
          </a:stretch>
        </p:blipFill>
        <p:spPr>
          <a:xfrm>
            <a:off x="0" y="0"/>
            <a:ext cx="9144000" cy="6705600"/>
          </a:xfrm>
          <a:prstGeom prst="rect">
            <a:avLst/>
          </a:prstGeom>
        </p:spPr>
      </p:pic>
      <p:sp>
        <p:nvSpPr>
          <p:cNvPr id="3" name="TextBox 2"/>
          <p:cNvSpPr txBox="1"/>
          <p:nvPr/>
        </p:nvSpPr>
        <p:spPr>
          <a:xfrm>
            <a:off x="0" y="1905000"/>
            <a:ext cx="9144000" cy="1569660"/>
          </a:xfrm>
          <a:prstGeom prst="rect">
            <a:avLst/>
          </a:prstGeom>
          <a:noFill/>
        </p:spPr>
        <p:txBody>
          <a:bodyPr wrap="square" rtlCol="0">
            <a:spAutoFit/>
          </a:bodyPr>
          <a:lstStyle/>
          <a:p>
            <a:pPr algn="ctr"/>
            <a:r>
              <a:rPr lang="bn-IN" sz="9600" dirty="0" smtClean="0">
                <a:solidFill>
                  <a:schemeClr val="accent1">
                    <a:lumMod val="75000"/>
                  </a:schemeClr>
                </a:solidFill>
                <a:latin typeface="NikoshBAN" pitchFamily="2" charset="0"/>
                <a:cs typeface="NikoshBAN" pitchFamily="2" charset="0"/>
              </a:rPr>
              <a:t>ধন্যবাদ </a:t>
            </a:r>
            <a:endParaRPr lang="en-US" sz="9600" dirty="0">
              <a:solidFill>
                <a:schemeClr val="accent1">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ers-frame-stock-picture-845012.jpg"/>
          <p:cNvPicPr>
            <a:picLocks noChangeAspect="1"/>
          </p:cNvPicPr>
          <p:nvPr/>
        </p:nvPicPr>
        <p:blipFill>
          <a:blip r:embed="rId2"/>
          <a:srcRect b="5556"/>
          <a:stretch>
            <a:fillRect/>
          </a:stretch>
        </p:blipFill>
        <p:spPr>
          <a:xfrm>
            <a:off x="4648200" y="1066800"/>
            <a:ext cx="4495800" cy="5638800"/>
          </a:xfrm>
          <a:prstGeom prst="rect">
            <a:avLst/>
          </a:prstGeom>
        </p:spPr>
      </p:pic>
      <p:pic>
        <p:nvPicPr>
          <p:cNvPr id="3" name="Picture 2" descr="flowers-frame-stock-picture-845012.jpg"/>
          <p:cNvPicPr>
            <a:picLocks noChangeAspect="1"/>
          </p:cNvPicPr>
          <p:nvPr/>
        </p:nvPicPr>
        <p:blipFill>
          <a:blip r:embed="rId2"/>
          <a:srcRect b="5556"/>
          <a:stretch>
            <a:fillRect/>
          </a:stretch>
        </p:blipFill>
        <p:spPr>
          <a:xfrm>
            <a:off x="0" y="1219200"/>
            <a:ext cx="4724400" cy="5638800"/>
          </a:xfrm>
          <a:prstGeom prst="rect">
            <a:avLst/>
          </a:prstGeom>
        </p:spPr>
      </p:pic>
      <p:sp>
        <p:nvSpPr>
          <p:cNvPr id="5" name="TextBox 4"/>
          <p:cNvSpPr txBox="1"/>
          <p:nvPr/>
        </p:nvSpPr>
        <p:spPr>
          <a:xfrm>
            <a:off x="0" y="0"/>
            <a:ext cx="91440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bn-IN" sz="7200" dirty="0" smtClean="0">
                <a:solidFill>
                  <a:schemeClr val="accent6">
                    <a:lumMod val="50000"/>
                  </a:schemeClr>
                </a:solidFill>
                <a:latin typeface="NikoshBAN" pitchFamily="2" charset="0"/>
                <a:cs typeface="NikoshBAN" pitchFamily="2" charset="0"/>
              </a:rPr>
              <a:t>পাঠ পরিচিতি </a:t>
            </a:r>
            <a:endParaRPr lang="en-US" sz="7200" dirty="0">
              <a:solidFill>
                <a:schemeClr val="accent6">
                  <a:lumMod val="50000"/>
                </a:schemeClr>
              </a:solidFill>
              <a:latin typeface="NikoshBAN" pitchFamily="2" charset="0"/>
              <a:cs typeface="NikoshBAN" pitchFamily="2" charset="0"/>
            </a:endParaRPr>
          </a:p>
        </p:txBody>
      </p:sp>
      <p:sp>
        <p:nvSpPr>
          <p:cNvPr id="6" name="TextBox 5"/>
          <p:cNvSpPr txBox="1"/>
          <p:nvPr/>
        </p:nvSpPr>
        <p:spPr>
          <a:xfrm>
            <a:off x="5257800" y="2133601"/>
            <a:ext cx="3200400" cy="4031873"/>
          </a:xfrm>
          <a:prstGeom prst="rect">
            <a:avLst/>
          </a:prstGeom>
          <a:noFill/>
          <a:ln w="38100">
            <a:solidFill>
              <a:schemeClr val="tx1"/>
            </a:solidFill>
          </a:ln>
        </p:spPr>
        <p:txBody>
          <a:bodyPr wrap="square" rtlCol="0">
            <a:spAutoFit/>
          </a:bodyPr>
          <a:lstStyle/>
          <a:p>
            <a:r>
              <a:rPr lang="bn-IN" sz="2400" dirty="0" smtClean="0"/>
              <a:t>শ্রণীঃ চতুর্থ</a:t>
            </a:r>
          </a:p>
          <a:p>
            <a:r>
              <a:rPr lang="bn-IN" sz="2400" dirty="0" smtClean="0"/>
              <a:t>বিষয়ঃ বাংলাদেশ ও বিশ্বপরিচয়</a:t>
            </a:r>
          </a:p>
          <a:p>
            <a:r>
              <a:rPr lang="bn-IN" sz="2400" dirty="0" smtClean="0"/>
              <a:t>পাঠের শিরনামঃ </a:t>
            </a:r>
            <a:r>
              <a:rPr lang="bn-IN" sz="3200" dirty="0" smtClean="0">
                <a:latin typeface="NikoshBAN" pitchFamily="2" charset="0"/>
                <a:cs typeface="NikoshBAN" pitchFamily="2" charset="0"/>
              </a:rPr>
              <a:t>দুর্যোগ  মোকাবিলা </a:t>
            </a:r>
          </a:p>
          <a:p>
            <a:r>
              <a:rPr lang="bn-IN" sz="3200" dirty="0" smtClean="0">
                <a:latin typeface="NikoshBAN" pitchFamily="2" charset="0"/>
                <a:cs typeface="NikoshBAN" pitchFamily="2" charset="0"/>
              </a:rPr>
              <a:t>পাঠ্যংশঃ বন্যা</a:t>
            </a:r>
          </a:p>
          <a:p>
            <a:r>
              <a:rPr lang="bn-IN" sz="3200" dirty="0" smtClean="0">
                <a:latin typeface="NikoshBAN" pitchFamily="2" charset="0"/>
                <a:cs typeface="NikoshBAN" pitchFamily="2" charset="0"/>
              </a:rPr>
              <a:t>সময়ঃ ৪০ মিনিট</a:t>
            </a:r>
          </a:p>
          <a:p>
            <a:r>
              <a:rPr lang="bn-IN" sz="3200" dirty="0" smtClean="0">
                <a:latin typeface="NikoshBAN" pitchFamily="2" charset="0"/>
                <a:cs typeface="NikoshBAN" pitchFamily="2" charset="0"/>
              </a:rPr>
              <a:t>তারিখঃ২৮/৬/২০১৯ খ্রি  </a:t>
            </a:r>
            <a:r>
              <a:rPr lang="bn-IN" sz="2400" dirty="0" smtClean="0">
                <a:latin typeface="NikoshBAN" pitchFamily="2" charset="0"/>
                <a:cs typeface="NikoshBAN" pitchFamily="2" charset="0"/>
              </a:rPr>
              <a:t> </a:t>
            </a:r>
            <a:r>
              <a:rPr lang="bn-IN" sz="2400" dirty="0" smtClean="0"/>
              <a:t>  </a:t>
            </a:r>
          </a:p>
          <a:p>
            <a:endParaRPr lang="en-US" sz="2400" dirty="0"/>
          </a:p>
        </p:txBody>
      </p:sp>
      <p:pic>
        <p:nvPicPr>
          <p:cNvPr id="7" name="Picture 6" descr="class4_ibg.jpg"/>
          <p:cNvPicPr>
            <a:picLocks noChangeAspect="1"/>
          </p:cNvPicPr>
          <p:nvPr/>
        </p:nvPicPr>
        <p:blipFill>
          <a:blip r:embed="rId3" cstate="print"/>
          <a:srcRect l="10427" t="9615" r="10332" b="9615"/>
          <a:stretch>
            <a:fillRect/>
          </a:stretch>
        </p:blipFill>
        <p:spPr>
          <a:xfrm>
            <a:off x="990600" y="2209799"/>
            <a:ext cx="2971800" cy="3581401"/>
          </a:xfrm>
          <a:prstGeom prst="rect">
            <a:avLst/>
          </a:prstGeom>
          <a:ln w="28575">
            <a:solidFill>
              <a:schemeClr val="tx1">
                <a:lumMod val="95000"/>
                <a:lumOff val="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522684-明るい黄色とオレンジ色の花と白い背景の上の緑のストリップのフレーム.jpg"/>
          <p:cNvPicPr>
            <a:picLocks noChangeAspect="1"/>
          </p:cNvPicPr>
          <p:nvPr/>
        </p:nvPicPr>
        <p:blipFill>
          <a:blip r:embed="rId2"/>
          <a:stretch>
            <a:fillRect/>
          </a:stretch>
        </p:blipFill>
        <p:spPr>
          <a:xfrm>
            <a:off x="-457200" y="1"/>
            <a:ext cx="9601200" cy="6857999"/>
          </a:xfrm>
          <a:prstGeom prst="rect">
            <a:avLst/>
          </a:prstGeom>
        </p:spPr>
      </p:pic>
      <p:sp>
        <p:nvSpPr>
          <p:cNvPr id="4" name="TextBox 3"/>
          <p:cNvSpPr txBox="1"/>
          <p:nvPr/>
        </p:nvSpPr>
        <p:spPr>
          <a:xfrm>
            <a:off x="1371600" y="990600"/>
            <a:ext cx="5791200" cy="1015663"/>
          </a:xfrm>
          <a:prstGeom prst="rect">
            <a:avLst/>
          </a:prstGeom>
          <a:noFill/>
        </p:spPr>
        <p:txBody>
          <a:bodyPr wrap="square" rtlCol="0">
            <a:spAutoFit/>
          </a:bodyPr>
          <a:lstStyle/>
          <a:p>
            <a:pPr algn="ctr"/>
            <a:r>
              <a:rPr lang="bn-IN" sz="6000" dirty="0" smtClean="0">
                <a:latin typeface="NikoshBAN" pitchFamily="2" charset="0"/>
                <a:cs typeface="NikoshBAN" pitchFamily="2" charset="0"/>
              </a:rPr>
              <a:t>শিখনফল</a:t>
            </a:r>
            <a:endParaRPr lang="en-US" sz="6000" dirty="0">
              <a:latin typeface="NikoshBAN" pitchFamily="2" charset="0"/>
              <a:cs typeface="NikoshBAN" pitchFamily="2" charset="0"/>
            </a:endParaRPr>
          </a:p>
        </p:txBody>
      </p:sp>
      <p:sp>
        <p:nvSpPr>
          <p:cNvPr id="5" name="TextBox 4"/>
          <p:cNvSpPr txBox="1"/>
          <p:nvPr/>
        </p:nvSpPr>
        <p:spPr>
          <a:xfrm>
            <a:off x="1447800" y="1828800"/>
            <a:ext cx="6705600" cy="1200329"/>
          </a:xfrm>
          <a:prstGeom prst="rect">
            <a:avLst/>
          </a:prstGeom>
          <a:noFill/>
        </p:spPr>
        <p:txBody>
          <a:bodyPr wrap="square" rtlCol="0">
            <a:spAutoFit/>
          </a:bodyPr>
          <a:lstStyle/>
          <a:p>
            <a:r>
              <a:rPr lang="bn-IN" sz="3600" dirty="0" smtClean="0">
                <a:latin typeface="NikoshBAN" pitchFamily="2" charset="0"/>
                <a:cs typeface="NikoshBAN" pitchFamily="2" charset="0"/>
              </a:rPr>
              <a:t>১০.১.১ বাংলাদেশের দুর্যো</a:t>
            </a:r>
            <a:r>
              <a:rPr lang="en-US" sz="3600" dirty="0" smtClean="0">
                <a:latin typeface="NikoshBAN" pitchFamily="2" charset="0"/>
                <a:cs typeface="NikoshBAN" pitchFamily="2" charset="0"/>
              </a:rPr>
              <a:t>গ</a:t>
            </a:r>
            <a:r>
              <a:rPr lang="bn-IN" sz="3600" dirty="0" smtClean="0">
                <a:latin typeface="NikoshBAN" pitchFamily="2" charset="0"/>
                <a:cs typeface="NikoshBAN" pitchFamily="2" charset="0"/>
              </a:rPr>
              <a:t> বন্যা</a:t>
            </a:r>
            <a:r>
              <a:rPr lang="en-US" sz="3600" dirty="0" smtClean="0">
                <a:latin typeface="NikoshBAN" pitchFamily="2" charset="0"/>
                <a:cs typeface="NikoshBAN" pitchFamily="2" charset="0"/>
              </a:rPr>
              <a:t>র</a:t>
            </a:r>
            <a:r>
              <a:rPr lang="bn-IN" sz="3600" dirty="0" smtClean="0">
                <a:latin typeface="NikoshBAN" pitchFamily="2" charset="0"/>
                <a:cs typeface="NikoshBAN" pitchFamily="2" charset="0"/>
              </a:rPr>
              <a:t> কারন সম্পর্কে বলতে পারবে। </a:t>
            </a:r>
            <a:endParaRPr lang="en-US" sz="3600" dirty="0">
              <a:latin typeface="NikoshBAN" pitchFamily="2" charset="0"/>
              <a:cs typeface="NikoshBAN" pitchFamily="2" charset="0"/>
            </a:endParaRPr>
          </a:p>
        </p:txBody>
      </p:sp>
      <p:sp>
        <p:nvSpPr>
          <p:cNvPr id="6" name="Left Bracket 5"/>
          <p:cNvSpPr/>
          <p:nvPr/>
        </p:nvSpPr>
        <p:spPr>
          <a:xfrm>
            <a:off x="6477000" y="3048000"/>
            <a:ext cx="762000" cy="9144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95400" y="4191000"/>
            <a:ext cx="6629400" cy="1200329"/>
          </a:xfrm>
          <a:prstGeom prst="rect">
            <a:avLst/>
          </a:prstGeom>
          <a:noFill/>
        </p:spPr>
        <p:txBody>
          <a:bodyPr wrap="square" rtlCol="0">
            <a:spAutoFit/>
          </a:bodyPr>
          <a:lstStyle/>
          <a:p>
            <a:pPr algn="just"/>
            <a:r>
              <a:rPr lang="bn-IN" sz="3600" dirty="0" smtClean="0">
                <a:latin typeface="NikoshBAN" pitchFamily="2" charset="0"/>
                <a:cs typeface="NikoshBAN" pitchFamily="2" charset="0"/>
              </a:rPr>
              <a:t>১০.</a:t>
            </a:r>
            <a:r>
              <a:rPr lang="en-US" sz="3600" dirty="0" smtClean="0">
                <a:latin typeface="NikoshBAN" pitchFamily="2" charset="0"/>
                <a:cs typeface="NikoshBAN" pitchFamily="2" charset="0"/>
              </a:rPr>
              <a:t>২.</a:t>
            </a:r>
            <a:r>
              <a:rPr lang="bn-IN" sz="3600" dirty="0" smtClean="0">
                <a:latin typeface="NikoshBAN" pitchFamily="2" charset="0"/>
                <a:cs typeface="NikoshBAN" pitchFamily="2" charset="0"/>
              </a:rPr>
              <a:t>২</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 </a:t>
            </a:r>
            <a:r>
              <a:rPr lang="en-US" sz="3600" dirty="0" err="1" smtClean="0">
                <a:latin typeface="NikoshBAN" pitchFamily="2" charset="0"/>
                <a:cs typeface="NikoshBAN" pitchFamily="2" charset="0"/>
              </a:rPr>
              <a:t>বন্যা</a:t>
            </a:r>
            <a:r>
              <a:rPr lang="bn-IN" sz="3600" dirty="0" smtClean="0">
                <a:latin typeface="NikoshBAN" pitchFamily="2" charset="0"/>
                <a:cs typeface="NikoshBAN" pitchFamily="2" charset="0"/>
              </a:rPr>
              <a:t> মোকাবেলার প্রস্তুতি </a:t>
            </a:r>
            <a:r>
              <a:rPr lang="en-US" sz="3600" dirty="0" err="1" smtClean="0">
                <a:latin typeface="NikoshBAN" pitchFamily="2" charset="0"/>
                <a:cs typeface="NikoshBAN" pitchFamily="2" charset="0"/>
              </a:rPr>
              <a:t>পরবর্তী</a:t>
            </a:r>
            <a:r>
              <a:rPr lang="bn-IN" sz="3600" dirty="0" smtClean="0">
                <a:latin typeface="NikoshBAN" pitchFamily="2" charset="0"/>
                <a:cs typeface="NikoshBAN" pitchFamily="2" charset="0"/>
              </a:rPr>
              <a:t> করণীয় </a:t>
            </a:r>
            <a:r>
              <a:rPr lang="en-US" sz="3600" dirty="0" err="1" smtClean="0">
                <a:latin typeface="NikoshBAN" pitchFamily="2" charset="0"/>
                <a:cs typeface="NikoshBAN" pitchFamily="2" charset="0"/>
              </a:rPr>
              <a:t>সম্পর্কে</a:t>
            </a:r>
            <a:r>
              <a:rPr lang="bn-IN" sz="3600" dirty="0" smtClean="0">
                <a:latin typeface="NikoshBAN" pitchFamily="2" charset="0"/>
                <a:cs typeface="NikoshBAN" pitchFamily="2" charset="0"/>
              </a:rPr>
              <a:t> বলতে পারবে৷</a:t>
            </a:r>
          </a:p>
        </p:txBody>
      </p:sp>
      <p:sp>
        <p:nvSpPr>
          <p:cNvPr id="8" name="TextBox 7"/>
          <p:cNvSpPr txBox="1"/>
          <p:nvPr/>
        </p:nvSpPr>
        <p:spPr>
          <a:xfrm>
            <a:off x="1371600" y="2971800"/>
            <a:ext cx="6629400" cy="1261884"/>
          </a:xfrm>
          <a:prstGeom prst="rect">
            <a:avLst/>
          </a:prstGeom>
          <a:noFill/>
        </p:spPr>
        <p:txBody>
          <a:bodyPr wrap="square" rtlCol="0">
            <a:spAutoFit/>
          </a:bodyPr>
          <a:lstStyle/>
          <a:p>
            <a:r>
              <a:rPr lang="en-US" sz="4000" dirty="0" smtClean="0">
                <a:latin typeface="NikoshBAN" pitchFamily="2" charset="0"/>
                <a:cs typeface="NikoshBAN" pitchFamily="2" charset="0"/>
              </a:rPr>
              <a:t>১০</a:t>
            </a:r>
            <a:r>
              <a:rPr lang="bn-IN" sz="4000" dirty="0" smtClean="0">
                <a:latin typeface="NikoshBAN" pitchFamily="2" charset="0"/>
                <a:cs typeface="NikoshBAN" pitchFamily="2" charset="0"/>
              </a:rPr>
              <a:t>.</a:t>
            </a:r>
            <a:r>
              <a:rPr lang="en-US" sz="4000" dirty="0" smtClean="0">
                <a:latin typeface="NikoshBAN" pitchFamily="2" charset="0"/>
                <a:cs typeface="NikoshBAN" pitchFamily="2" charset="0"/>
              </a:rPr>
              <a:t>১</a:t>
            </a:r>
            <a:r>
              <a:rPr lang="bn-IN" sz="4000" dirty="0" smtClean="0">
                <a:latin typeface="NikoshBAN" pitchFamily="2" charset="0"/>
                <a:cs typeface="NikoshBAN" pitchFamily="2" charset="0"/>
              </a:rPr>
              <a:t>.</a:t>
            </a:r>
            <a:r>
              <a:rPr lang="en-US" sz="4000" dirty="0" smtClean="0">
                <a:latin typeface="NikoshBAN" pitchFamily="2" charset="0"/>
                <a:cs typeface="NikoshBAN" pitchFamily="2" charset="0"/>
              </a:rPr>
              <a:t>২</a:t>
            </a:r>
            <a:r>
              <a:rPr lang="en-US" sz="3600" dirty="0" smtClean="0">
                <a:latin typeface="NikoshBAN" pitchFamily="2" charset="0"/>
                <a:cs typeface="NikoshBAN" pitchFamily="2" charset="0"/>
              </a:rPr>
              <a:t>সামাজিক </a:t>
            </a:r>
            <a:r>
              <a:rPr lang="en-US" sz="3600" dirty="0" err="1" smtClean="0">
                <a:latin typeface="NikoshBAN" pitchFamily="2" charset="0"/>
                <a:cs typeface="NikoshBAN" pitchFamily="2" charset="0"/>
              </a:rPr>
              <a:t>জীবনে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বন্যার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প্রভাব</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বর্ণনা করতে পারবে।</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rjoke.jpg"/>
          <p:cNvPicPr>
            <a:picLocks noChangeAspect="1"/>
          </p:cNvPicPr>
          <p:nvPr/>
        </p:nvPicPr>
        <p:blipFill>
          <a:blip r:embed="rId2"/>
          <a:stretch>
            <a:fillRect/>
          </a:stretch>
        </p:blipFill>
        <p:spPr>
          <a:xfrm>
            <a:off x="-152400" y="-838200"/>
            <a:ext cx="9296400" cy="769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b7.jpg"/>
          <p:cNvPicPr>
            <a:picLocks noChangeAspect="1"/>
          </p:cNvPicPr>
          <p:nvPr/>
        </p:nvPicPr>
        <p:blipFill>
          <a:blip r:embed="rId2"/>
          <a:stretch>
            <a:fillRect/>
          </a:stretch>
        </p:blipFill>
        <p:spPr>
          <a:xfrm>
            <a:off x="1" y="0"/>
            <a:ext cx="9143999" cy="6858000"/>
          </a:xfrm>
          <a:prstGeom prst="rect">
            <a:avLst/>
          </a:prstGeom>
          <a:ln w="571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IN" sz="9600" dirty="0" smtClean="0">
                <a:latin typeface="NikoshBAN" pitchFamily="2" charset="0"/>
                <a:cs typeface="NikoshBAN" pitchFamily="2" charset="0"/>
              </a:rPr>
              <a:t>পাঠের শিরনাম</a:t>
            </a:r>
            <a:endParaRPr lang="en-US" sz="9600" dirty="0">
              <a:latin typeface="NikoshBAN" pitchFamily="2" charset="0"/>
              <a:cs typeface="NikoshBAN" pitchFamily="2" charset="0"/>
            </a:endParaRPr>
          </a:p>
        </p:txBody>
      </p:sp>
      <p:pic>
        <p:nvPicPr>
          <p:cNvPr id="3" name="Picture 2" descr="bbbb5.jfif"/>
          <p:cNvPicPr>
            <a:picLocks noChangeAspect="1"/>
          </p:cNvPicPr>
          <p:nvPr/>
        </p:nvPicPr>
        <p:blipFill>
          <a:blip r:embed="rId3"/>
          <a:stretch>
            <a:fillRect/>
          </a:stretch>
        </p:blipFill>
        <p:spPr>
          <a:xfrm>
            <a:off x="0" y="1524000"/>
            <a:ext cx="3810000" cy="4800600"/>
          </a:xfrm>
          <a:prstGeom prst="rect">
            <a:avLst/>
          </a:prstGeom>
        </p:spPr>
      </p:pic>
      <p:sp>
        <p:nvSpPr>
          <p:cNvPr id="4" name="TextBox 3"/>
          <p:cNvSpPr txBox="1"/>
          <p:nvPr/>
        </p:nvSpPr>
        <p:spPr>
          <a:xfrm>
            <a:off x="3810000" y="3200400"/>
            <a:ext cx="5334000" cy="156966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IN" sz="9600" dirty="0" smtClean="0">
                <a:latin typeface="NikoshBAN" pitchFamily="2" charset="0"/>
                <a:cs typeface="NikoshBAN" pitchFamily="2" charset="0"/>
              </a:rPr>
              <a:t>বন্যা</a:t>
            </a:r>
            <a:endParaRPr lang="en-US" sz="9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0" fill="hold"/>
                                        <p:tgtEl>
                                          <p:spTgt spid="4"/>
                                        </p:tgtEl>
                                        <p:attrNameLst>
                                          <p:attrName>ppt_x</p:attrName>
                                        </p:attrNameLst>
                                      </p:cBhvr>
                                      <p:tavLst>
                                        <p:tav tm="0">
                                          <p:val>
                                            <p:strVal val="#ppt_x"/>
                                          </p:val>
                                        </p:tav>
                                        <p:tav tm="100000">
                                          <p:val>
                                            <p:strVal val="#ppt_x"/>
                                          </p:val>
                                        </p:tav>
                                      </p:tavLst>
                                    </p:anim>
                                    <p:anim calcmode="lin" valueType="num">
                                      <p:cBhvr additive="base">
                                        <p:cTn id="20"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b9.jpg"/>
          <p:cNvPicPr>
            <a:picLocks noChangeAspect="1"/>
          </p:cNvPicPr>
          <p:nvPr/>
        </p:nvPicPr>
        <p:blipFill>
          <a:blip r:embed="rId2"/>
          <a:stretch>
            <a:fillRect/>
          </a:stretch>
        </p:blipFill>
        <p:spPr>
          <a:xfrm>
            <a:off x="0" y="1"/>
            <a:ext cx="3581400" cy="2057400"/>
          </a:xfrm>
          <a:prstGeom prst="rect">
            <a:avLst/>
          </a:prstGeom>
          <a:ln w="28575">
            <a:solidFill>
              <a:schemeClr val="bg2">
                <a:lumMod val="10000"/>
              </a:schemeClr>
            </a:solidFill>
          </a:ln>
        </p:spPr>
      </p:pic>
      <p:pic>
        <p:nvPicPr>
          <p:cNvPr id="3" name="Picture 2" descr="bbb3.jpg"/>
          <p:cNvPicPr>
            <a:picLocks noChangeAspect="1"/>
          </p:cNvPicPr>
          <p:nvPr/>
        </p:nvPicPr>
        <p:blipFill>
          <a:blip r:embed="rId3"/>
          <a:stretch>
            <a:fillRect/>
          </a:stretch>
        </p:blipFill>
        <p:spPr>
          <a:xfrm>
            <a:off x="10210800" y="0"/>
            <a:ext cx="3962400" cy="5212080"/>
          </a:xfrm>
          <a:prstGeom prst="rect">
            <a:avLst/>
          </a:prstGeom>
        </p:spPr>
      </p:pic>
      <p:pic>
        <p:nvPicPr>
          <p:cNvPr id="4" name="Picture 3" descr="bbbb31.jpg"/>
          <p:cNvPicPr>
            <a:picLocks noChangeAspect="1"/>
          </p:cNvPicPr>
          <p:nvPr/>
        </p:nvPicPr>
        <p:blipFill>
          <a:blip r:embed="rId4"/>
          <a:stretch>
            <a:fillRect/>
          </a:stretch>
        </p:blipFill>
        <p:spPr>
          <a:xfrm>
            <a:off x="5638800" y="2819400"/>
            <a:ext cx="3505200" cy="2133600"/>
          </a:xfrm>
          <a:prstGeom prst="rect">
            <a:avLst/>
          </a:prstGeom>
          <a:ln w="28575">
            <a:solidFill>
              <a:schemeClr val="bg2">
                <a:lumMod val="10000"/>
              </a:schemeClr>
            </a:solidFill>
          </a:ln>
        </p:spPr>
      </p:pic>
      <p:pic>
        <p:nvPicPr>
          <p:cNvPr id="5" name="Picture 4" descr="bbbbb.jpg"/>
          <p:cNvPicPr>
            <a:picLocks noChangeAspect="1"/>
          </p:cNvPicPr>
          <p:nvPr/>
        </p:nvPicPr>
        <p:blipFill>
          <a:blip r:embed="rId5"/>
          <a:stretch>
            <a:fillRect/>
          </a:stretch>
        </p:blipFill>
        <p:spPr>
          <a:xfrm>
            <a:off x="0" y="2667000"/>
            <a:ext cx="3581400" cy="2057400"/>
          </a:xfrm>
          <a:prstGeom prst="rect">
            <a:avLst/>
          </a:prstGeom>
          <a:ln w="28575">
            <a:solidFill>
              <a:schemeClr val="tx1"/>
            </a:solidFill>
          </a:ln>
        </p:spPr>
      </p:pic>
      <p:pic>
        <p:nvPicPr>
          <p:cNvPr id="6" name="Picture 5" descr="fff2.jpg"/>
          <p:cNvPicPr>
            <a:picLocks noChangeAspect="1"/>
          </p:cNvPicPr>
          <p:nvPr/>
        </p:nvPicPr>
        <p:blipFill>
          <a:blip r:embed="rId6"/>
          <a:stretch>
            <a:fillRect/>
          </a:stretch>
        </p:blipFill>
        <p:spPr>
          <a:xfrm>
            <a:off x="5562600" y="0"/>
            <a:ext cx="3581400" cy="2057400"/>
          </a:xfrm>
          <a:prstGeom prst="rect">
            <a:avLst/>
          </a:prstGeom>
          <a:ln w="28575">
            <a:solidFill>
              <a:schemeClr val="tx1"/>
            </a:solidFill>
          </a:ln>
        </p:spPr>
      </p:pic>
      <p:sp>
        <p:nvSpPr>
          <p:cNvPr id="7" name="TextBox 6"/>
          <p:cNvSpPr txBox="1"/>
          <p:nvPr/>
        </p:nvSpPr>
        <p:spPr>
          <a:xfrm>
            <a:off x="0" y="2133600"/>
            <a:ext cx="3581400" cy="461665"/>
          </a:xfrm>
          <a:prstGeom prst="rect">
            <a:avLst/>
          </a:prstGeom>
          <a:noFill/>
          <a:ln w="28575">
            <a:solidFill>
              <a:schemeClr val="tx1">
                <a:lumMod val="95000"/>
                <a:lumOff val="5000"/>
              </a:schemeClr>
            </a:solidFill>
          </a:ln>
        </p:spPr>
        <p:txBody>
          <a:bodyPr wrap="square" rtlCol="0">
            <a:spAutoFit/>
          </a:bodyPr>
          <a:lstStyle/>
          <a:p>
            <a:pPr algn="ctr"/>
            <a:r>
              <a:rPr lang="bn-IN" sz="2400" dirty="0" smtClean="0">
                <a:latin typeface="NikoshBAN" pitchFamily="2" charset="0"/>
                <a:cs typeface="NikoshBAN" pitchFamily="2" charset="0"/>
              </a:rPr>
              <a:t>ক্ষতিগ্রস্ত  মানুষ </a:t>
            </a:r>
            <a:endParaRPr lang="en-US" sz="2400" dirty="0">
              <a:latin typeface="NikoshBAN" pitchFamily="2" charset="0"/>
              <a:cs typeface="NikoshBAN" pitchFamily="2" charset="0"/>
            </a:endParaRPr>
          </a:p>
        </p:txBody>
      </p:sp>
      <p:sp>
        <p:nvSpPr>
          <p:cNvPr id="9" name="TextBox 8"/>
          <p:cNvSpPr txBox="1"/>
          <p:nvPr/>
        </p:nvSpPr>
        <p:spPr>
          <a:xfrm>
            <a:off x="5562600" y="2133600"/>
            <a:ext cx="3581400" cy="461665"/>
          </a:xfrm>
          <a:prstGeom prst="rect">
            <a:avLst/>
          </a:prstGeom>
          <a:noFill/>
          <a:ln w="28575">
            <a:solidFill>
              <a:schemeClr val="tx1"/>
            </a:solidFill>
          </a:ln>
        </p:spPr>
        <p:txBody>
          <a:bodyPr wrap="square" rtlCol="0">
            <a:spAutoFit/>
          </a:bodyPr>
          <a:lstStyle/>
          <a:p>
            <a:pPr algn="ctr"/>
            <a:r>
              <a:rPr lang="bn-IN" sz="2400" dirty="0" smtClean="0">
                <a:latin typeface="NikoshBAN" pitchFamily="2" charset="0"/>
                <a:cs typeface="NikoshBAN" pitchFamily="2" charset="0"/>
              </a:rPr>
              <a:t>ফসলের ক্ষেত </a:t>
            </a:r>
            <a:endParaRPr lang="en-US" sz="2400" dirty="0">
              <a:latin typeface="NikoshBAN" pitchFamily="2" charset="0"/>
              <a:cs typeface="NikoshBAN" pitchFamily="2" charset="0"/>
            </a:endParaRPr>
          </a:p>
        </p:txBody>
      </p:sp>
      <p:sp>
        <p:nvSpPr>
          <p:cNvPr id="10" name="TextBox 9"/>
          <p:cNvSpPr txBox="1"/>
          <p:nvPr/>
        </p:nvSpPr>
        <p:spPr>
          <a:xfrm>
            <a:off x="0" y="4876800"/>
            <a:ext cx="3505200" cy="461665"/>
          </a:xfrm>
          <a:prstGeom prst="rect">
            <a:avLst/>
          </a:prstGeom>
          <a:noFill/>
          <a:ln w="28575">
            <a:solidFill>
              <a:schemeClr val="tx1"/>
            </a:solidFill>
          </a:ln>
        </p:spPr>
        <p:txBody>
          <a:bodyPr wrap="square" rtlCol="0">
            <a:spAutoFit/>
          </a:bodyPr>
          <a:lstStyle/>
          <a:p>
            <a:pPr algn="ctr"/>
            <a:r>
              <a:rPr lang="bn-IN" sz="2400" dirty="0" smtClean="0">
                <a:latin typeface="NikoshBAN" pitchFamily="2" charset="0"/>
                <a:cs typeface="NikoshBAN" pitchFamily="2" charset="0"/>
              </a:rPr>
              <a:t>প্লাবিত ঘরবাড়ি</a:t>
            </a:r>
            <a:endParaRPr lang="en-US" sz="2400" dirty="0">
              <a:latin typeface="NikoshBAN" pitchFamily="2" charset="0"/>
              <a:cs typeface="NikoshBAN" pitchFamily="2" charset="0"/>
            </a:endParaRPr>
          </a:p>
        </p:txBody>
      </p:sp>
      <p:sp>
        <p:nvSpPr>
          <p:cNvPr id="11" name="TextBox 10"/>
          <p:cNvSpPr txBox="1"/>
          <p:nvPr/>
        </p:nvSpPr>
        <p:spPr>
          <a:xfrm>
            <a:off x="5638800" y="5029200"/>
            <a:ext cx="3505200" cy="369332"/>
          </a:xfrm>
          <a:prstGeom prst="rect">
            <a:avLst/>
          </a:prstGeom>
          <a:noFill/>
          <a:ln w="28575">
            <a:solidFill>
              <a:schemeClr val="tx1"/>
            </a:solidFill>
          </a:ln>
        </p:spPr>
        <p:txBody>
          <a:bodyPr wrap="square" rtlCol="0">
            <a:spAutoFit/>
          </a:bodyPr>
          <a:lstStyle/>
          <a:p>
            <a:pPr algn="ctr"/>
            <a:r>
              <a:rPr lang="bn-IN" dirty="0" smtClean="0"/>
              <a:t> প্লাবিত রাস্তাঘাট</a:t>
            </a:r>
            <a:endParaRPr lang="en-US" dirty="0"/>
          </a:p>
        </p:txBody>
      </p:sp>
      <p:sp>
        <p:nvSpPr>
          <p:cNvPr id="12" name="TextBox 11"/>
          <p:cNvSpPr txBox="1"/>
          <p:nvPr/>
        </p:nvSpPr>
        <p:spPr>
          <a:xfrm>
            <a:off x="0" y="5410200"/>
            <a:ext cx="9144000" cy="1200329"/>
          </a:xfrm>
          <a:prstGeom prst="rect">
            <a:avLst/>
          </a:prstGeom>
          <a:noFill/>
          <a:ln w="28575">
            <a:solidFill>
              <a:schemeClr val="tx1"/>
            </a:solidFill>
          </a:ln>
        </p:spPr>
        <p:txBody>
          <a:bodyPr wrap="square" rtlCol="0">
            <a:spAutoFit/>
          </a:bodyPr>
          <a:lstStyle/>
          <a:p>
            <a:pPr algn="ctr"/>
            <a:r>
              <a:rPr lang="bn-IN" sz="3600" dirty="0" smtClean="0">
                <a:latin typeface="NikoshBAN" pitchFamily="2" charset="0"/>
                <a:cs typeface="NikoshBAN" pitchFamily="2" charset="0"/>
              </a:rPr>
              <a:t>বন্যার ফলে মানুষের জীবন, ফসল, বাড়িঘর ও রাস্তা-ঘাটের অনেক ক্ষতি হয়।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amond(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amond(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3.jpg"/>
          <p:cNvPicPr>
            <a:picLocks noChangeAspect="1"/>
          </p:cNvPicPr>
          <p:nvPr/>
        </p:nvPicPr>
        <p:blipFill>
          <a:blip r:embed="rId2"/>
          <a:stretch>
            <a:fillRect/>
          </a:stretch>
        </p:blipFill>
        <p:spPr>
          <a:xfrm>
            <a:off x="0" y="914400"/>
            <a:ext cx="2362200" cy="1981199"/>
          </a:xfrm>
          <a:prstGeom prst="rect">
            <a:avLst/>
          </a:prstGeom>
          <a:ln w="28575">
            <a:solidFill>
              <a:schemeClr val="tx1"/>
            </a:solidFill>
          </a:ln>
        </p:spPr>
      </p:pic>
      <p:pic>
        <p:nvPicPr>
          <p:cNvPr id="3" name="Picture 2" descr="wa dri.jpg"/>
          <p:cNvPicPr>
            <a:picLocks noChangeAspect="1"/>
          </p:cNvPicPr>
          <p:nvPr/>
        </p:nvPicPr>
        <p:blipFill>
          <a:blip r:embed="rId3"/>
          <a:stretch>
            <a:fillRect/>
          </a:stretch>
        </p:blipFill>
        <p:spPr>
          <a:xfrm>
            <a:off x="3505200" y="990600"/>
            <a:ext cx="2438400" cy="1981199"/>
          </a:xfrm>
          <a:prstGeom prst="rect">
            <a:avLst/>
          </a:prstGeom>
          <a:ln w="28575">
            <a:solidFill>
              <a:schemeClr val="tx1"/>
            </a:solidFill>
          </a:ln>
        </p:spPr>
      </p:pic>
      <p:pic>
        <p:nvPicPr>
          <p:cNvPr id="4" name="Picture 3" descr="sick1.jpg"/>
          <p:cNvPicPr>
            <a:picLocks noChangeAspect="1"/>
          </p:cNvPicPr>
          <p:nvPr/>
        </p:nvPicPr>
        <p:blipFill>
          <a:blip r:embed="rId4"/>
          <a:stretch>
            <a:fillRect/>
          </a:stretch>
        </p:blipFill>
        <p:spPr>
          <a:xfrm>
            <a:off x="6705600" y="914400"/>
            <a:ext cx="2438400" cy="1952779"/>
          </a:xfrm>
          <a:prstGeom prst="rect">
            <a:avLst/>
          </a:prstGeom>
          <a:ln w="28575">
            <a:solidFill>
              <a:schemeClr val="tx1"/>
            </a:solidFill>
          </a:ln>
        </p:spPr>
      </p:pic>
      <p:sp>
        <p:nvSpPr>
          <p:cNvPr id="5" name="Right Arrow 4"/>
          <p:cNvSpPr/>
          <p:nvPr/>
        </p:nvSpPr>
        <p:spPr>
          <a:xfrm>
            <a:off x="6096000" y="1600200"/>
            <a:ext cx="533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667000" y="1600200"/>
            <a:ext cx="597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3124200"/>
            <a:ext cx="1981200" cy="523220"/>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bn-IN" sz="2800" dirty="0" smtClean="0">
                <a:latin typeface="NikoshBAN" pitchFamily="2" charset="0"/>
                <a:cs typeface="NikoshBAN" pitchFamily="2" charset="0"/>
              </a:rPr>
              <a:t>বন্যার পানি</a:t>
            </a:r>
            <a:endParaRPr lang="en-US" sz="2800" dirty="0">
              <a:latin typeface="NikoshBAN" pitchFamily="2" charset="0"/>
              <a:cs typeface="NikoshBAN" pitchFamily="2" charset="0"/>
            </a:endParaRPr>
          </a:p>
        </p:txBody>
      </p:sp>
      <p:sp>
        <p:nvSpPr>
          <p:cNvPr id="8" name="TextBox 7"/>
          <p:cNvSpPr txBox="1"/>
          <p:nvPr/>
        </p:nvSpPr>
        <p:spPr>
          <a:xfrm>
            <a:off x="3429000" y="3200400"/>
            <a:ext cx="2514600" cy="461665"/>
          </a:xfrm>
          <a:prstGeom prst="rect">
            <a:avLst/>
          </a:prstGeom>
          <a:solidFill>
            <a:srgbClr val="92D050"/>
          </a:solidFill>
          <a:ln w="28575">
            <a:solidFill>
              <a:schemeClr val="tx1"/>
            </a:solidFill>
          </a:ln>
        </p:spPr>
        <p:txBody>
          <a:bodyPr wrap="square" rtlCol="0">
            <a:spAutoFit/>
          </a:bodyPr>
          <a:lstStyle/>
          <a:p>
            <a:pPr algn="ctr"/>
            <a:r>
              <a:rPr lang="bn-IN" sz="2400" dirty="0" smtClean="0"/>
              <a:t>বন্যার পানি পান</a:t>
            </a:r>
            <a:endParaRPr lang="en-US" sz="2400" dirty="0"/>
          </a:p>
        </p:txBody>
      </p:sp>
      <p:sp>
        <p:nvSpPr>
          <p:cNvPr id="9" name="TextBox 8"/>
          <p:cNvSpPr txBox="1"/>
          <p:nvPr/>
        </p:nvSpPr>
        <p:spPr>
          <a:xfrm>
            <a:off x="6781800" y="3124200"/>
            <a:ext cx="2362200" cy="523220"/>
          </a:xfrm>
          <a:prstGeom prst="rect">
            <a:avLst/>
          </a:prstGeom>
          <a:solidFill>
            <a:schemeClr val="accent1"/>
          </a:solidFill>
          <a:ln w="28575">
            <a:solidFill>
              <a:schemeClr val="tx1"/>
            </a:solidFill>
          </a:ln>
        </p:spPr>
        <p:txBody>
          <a:bodyPr wrap="square" rtlCol="0">
            <a:spAutoFit/>
          </a:bodyPr>
          <a:lstStyle/>
          <a:p>
            <a:pPr algn="ctr"/>
            <a:r>
              <a:rPr lang="bn-IN" sz="2800" dirty="0" smtClean="0"/>
              <a:t> </a:t>
            </a:r>
            <a:r>
              <a:rPr lang="bn-IN" sz="2800" dirty="0" smtClean="0">
                <a:latin typeface="NikoshBAN" pitchFamily="2" charset="0"/>
                <a:cs typeface="NikoshBAN" pitchFamily="2" charset="0"/>
              </a:rPr>
              <a:t>অসুস্থ মানুষ </a:t>
            </a:r>
            <a:endParaRPr lang="en-US" sz="2800" dirty="0"/>
          </a:p>
        </p:txBody>
      </p:sp>
      <p:sp>
        <p:nvSpPr>
          <p:cNvPr id="10" name="TextBox 9"/>
          <p:cNvSpPr txBox="1"/>
          <p:nvPr/>
        </p:nvSpPr>
        <p:spPr>
          <a:xfrm flipH="1">
            <a:off x="0" y="4495800"/>
            <a:ext cx="9144000" cy="830997"/>
          </a:xfrm>
          <a:prstGeom prst="rect">
            <a:avLst/>
          </a:prstGeom>
          <a:solidFill>
            <a:schemeClr val="tx2">
              <a:lumMod val="20000"/>
              <a:lumOff val="80000"/>
            </a:schemeClr>
          </a:solidFill>
          <a:ln w="28575">
            <a:solidFill>
              <a:schemeClr val="tx1"/>
            </a:solidFill>
          </a:ln>
        </p:spPr>
        <p:txBody>
          <a:bodyPr wrap="square" rtlCol="0">
            <a:spAutoFit/>
          </a:bodyPr>
          <a:lstStyle/>
          <a:p>
            <a:pPr algn="ctr"/>
            <a:r>
              <a:rPr lang="bn-IN" sz="4800" dirty="0" smtClean="0">
                <a:latin typeface="NikoshBAN" pitchFamily="2" charset="0"/>
                <a:cs typeface="NikoshBAN" pitchFamily="2" charset="0"/>
              </a:rPr>
              <a:t>বিশুদ্ধ পানির অভাবে নানা রোগ ছড়ায়।</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amond(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4)">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368</Words>
  <Application>Microsoft Office PowerPoint</Application>
  <PresentationFormat>On-screen Show (4:3)</PresentationFormat>
  <Paragraphs>93</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DPE</dc:creator>
  <cp:lastModifiedBy>User</cp:lastModifiedBy>
  <cp:revision>174</cp:revision>
  <dcterms:created xsi:type="dcterms:W3CDTF">2006-08-16T00:00:00Z</dcterms:created>
  <dcterms:modified xsi:type="dcterms:W3CDTF">2020-11-10T04:17:29Z</dcterms:modified>
</cp:coreProperties>
</file>