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0" r:id="rId16"/>
    <p:sldId id="272" r:id="rId17"/>
    <p:sldId id="273" r:id="rId18"/>
    <p:sldId id="269" r:id="rId19"/>
    <p:sldId id="275" r:id="rId20"/>
    <p:sldId id="271" r:id="rId21"/>
    <p:sldId id="276" r:id="rId22"/>
    <p:sldId id="281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HNUPUR GPS" initials="BG" lastIdx="1" clrIdx="0">
    <p:extLst>
      <p:ext uri="{19B8F6BF-5375-455C-9EA6-DF929625EA0E}">
        <p15:presenceInfo xmlns:p15="http://schemas.microsoft.com/office/powerpoint/2012/main" userId="BISHNUPUR GP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AFA18-CEC3-417A-9CE4-D2257CBCF73F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67F6A-9411-4E69-9223-A27ABA65D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94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9C00F-19AE-484B-8F80-CFB88B82E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9C72B-86BC-4D80-AC58-3E37DD009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10B3D-E149-432B-832B-B813842CF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94292-87A4-4CD4-9576-26B25C84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71BA-AF0C-436E-B1FD-7F069A542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565B6-CC20-4ADB-AC93-98B706A0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E92028-1CB7-4CC8-8569-9A2712FFD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C4033-040F-4E83-8757-5BED0B19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6EFBB-ED64-480A-BB2D-28536E463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3CB6B-0149-47F7-BCBE-541B5557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10FE1-48E3-4F04-B08F-A1B9B99857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B8164-9AFD-43BC-A0E5-F71280A11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CBEC4-1551-434C-B935-5893710F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40CD8-6C72-4E12-A1D1-D3D94DA8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B354B-C64B-481D-8658-F4622FB2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14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845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60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855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43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7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9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2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12BF-9170-485D-9CE1-5F1161D3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2BCAD-231E-4243-9305-3A7D5CA3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46A7B-34BD-4C13-8001-ADE95129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502A-A66F-40AE-A2F8-3E9523FA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233C5-338F-4E41-A708-E9272573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93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92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51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2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65DD-D0C6-4FD3-BF4E-267539524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1BE8A-61A3-4307-90FA-0FD2B0062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34F6A-CFD4-403C-B247-C44C1F30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1581D-FF8F-41BE-8C9B-670D40D8F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31EB-509C-4417-AD29-489A8FAA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1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695-F285-4DA0-8D7F-E6E0C58E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F2BF4-2D56-4DA7-83EA-E113DF299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BDF572-115D-40AF-9813-FFC5B0588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0DE45-CCD1-4631-83A7-82BD971DC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A97E6-7E7F-471C-B592-140AF999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216C0-043E-4B92-AE28-0575830A1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6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E8D1-9F85-46D2-AB75-9958BDB0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9B0DE-7300-4710-B86E-E7F596D33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36AEC-14A0-4184-BF4B-22EAF3117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108FF-552E-49A4-ACA5-FA3EE6714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37115-F6CB-426B-A538-605EF18EF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3992F6-1E72-4B43-B31A-F7C9CC389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157F7-E4C2-49D1-8D12-50EC742A3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47911-3871-4333-8BD0-89D9C755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2FAE3-E5B2-410D-B96B-27C3222C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96613C-13B9-4DF6-AFEB-6836ABA2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52117-D13D-469A-BE98-8E9CBA2C3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9A9DF-9D2B-48E0-810A-9BB3BE01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796B9C-BD5F-4562-A24B-020A0EC01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8B1E8-DEB3-4F97-B2D9-C77A8C19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406B7-5AA9-41C3-9B16-04AD2A6BB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7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C2F7-88C5-4D80-B1F7-15063E51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15A97-FC96-4900-B490-EAF99F97D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F9621-6292-409A-B6E7-161B29648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FF43E7-3BF4-4349-BF06-10A548E5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0D3832-95E9-4C77-AF4D-7195B8DB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21892-9EA0-4F86-83DF-3ED534F5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6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4912-5251-4610-800D-1FA269A5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2F122-3F9E-4E9F-B06C-B1098FB55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21915-46F9-4261-9E46-E3003CE62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2FB37-DDB6-4675-B2DD-CE8F888C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95105-D90A-42DC-9774-2F3B4ADB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9230E-1449-4DB5-9E92-7824D06D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0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9F33C-7D9C-4726-AD8F-67C78D5C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5EF96-BAEC-46D9-9421-FC1EADB78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A9EA9-3C22-44A9-BA71-389FBD400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D7319-F0AB-445F-8E1F-E608E4469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D8170-8FAE-47D8-9376-CDD4204F6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B00DBE6-5896-475D-BE54-B9F299E8BD1C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1BD48C-5DD3-43C7-B952-FFC51CB3D4A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eb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jpg"/><Relationship Id="rId7" Type="http://schemas.openxmlformats.org/officeDocument/2006/relationships/image" Target="../media/image55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10" Type="http://schemas.openxmlformats.org/officeDocument/2006/relationships/image" Target="../media/image58.pn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82591CF9-D85D-46C0-9F59-51498BF4C09D}"/>
              </a:ext>
            </a:extLst>
          </p:cNvPr>
          <p:cNvSpPr/>
          <p:nvPr/>
        </p:nvSpPr>
        <p:spPr>
          <a:xfrm>
            <a:off x="1856936" y="407963"/>
            <a:ext cx="8271804" cy="1083212"/>
          </a:xfrm>
          <a:prstGeom prst="flowChartPredefinedProcess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48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</a:t>
            </a:r>
            <a:r>
              <a:rPr lang="as-IN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44762-98C2-43C1-8B5E-51EB1BDF4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75" y="1730324"/>
            <a:ext cx="6288325" cy="471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216745" y="5370384"/>
            <a:ext cx="146710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3794A-99B1-4B5E-9776-112786B1A016}"/>
              </a:ext>
            </a:extLst>
          </p:cNvPr>
          <p:cNvSpPr txBox="1"/>
          <p:nvPr/>
        </p:nvSpPr>
        <p:spPr>
          <a:xfrm>
            <a:off x="3229650" y="5370383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E65614-E120-42AF-8EE7-1D24606FB9C6}"/>
              </a:ext>
            </a:extLst>
          </p:cNvPr>
          <p:cNvSpPr txBox="1"/>
          <p:nvPr/>
        </p:nvSpPr>
        <p:spPr>
          <a:xfrm>
            <a:off x="1536172" y="6104372"/>
            <a:ext cx="8763270" cy="52322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49F3D2-17D6-4D4D-A752-E74662A5D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168" y="575461"/>
            <a:ext cx="8153663" cy="4390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54374-1A55-4FEF-ABDA-83C0C351D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207192"/>
            <a:ext cx="5261653" cy="2751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CA004C-46AA-4019-8CD3-2700EE1EB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1" y="230407"/>
            <a:ext cx="5014663" cy="27822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29542A-EA8B-4399-920F-2C55FA4989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30408"/>
            <a:ext cx="5261653" cy="3156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B4D1AF-93A4-4A10-8D04-EB6500CE5C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70" y="3097751"/>
            <a:ext cx="5000464" cy="28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4328160" y="4720854"/>
            <a:ext cx="273851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8593D-2ECD-4190-B412-33D904A4B116}"/>
              </a:ext>
            </a:extLst>
          </p:cNvPr>
          <p:cNvSpPr txBox="1"/>
          <p:nvPr/>
        </p:nvSpPr>
        <p:spPr>
          <a:xfrm>
            <a:off x="3659328" y="4720854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F8285-8731-4585-90D5-A4C3AC224271}"/>
              </a:ext>
            </a:extLst>
          </p:cNvPr>
          <p:cNvSpPr txBox="1"/>
          <p:nvPr/>
        </p:nvSpPr>
        <p:spPr>
          <a:xfrm>
            <a:off x="1382874" y="4743251"/>
            <a:ext cx="9426248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জলাশয়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4123E3-910A-4BD4-BE61-158C2D70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3" y="730380"/>
            <a:ext cx="5428073" cy="33633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498692-09A4-4AB9-963E-3F3558FCE5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347" y="754014"/>
            <a:ext cx="5979310" cy="3363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BCB759-6CAB-4982-927B-0CE23B8B7A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"/>
          <a:stretch/>
        </p:blipFill>
        <p:spPr>
          <a:xfrm>
            <a:off x="6095999" y="707982"/>
            <a:ext cx="5645490" cy="35030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4ADAC9-B2DC-4A8D-8660-1CF961DBE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3" y="730380"/>
            <a:ext cx="5464897" cy="35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" grpId="0" animBg="1"/>
      <p:bldP spid="4" grpId="1" animBg="1"/>
      <p:bldP spid="4" grpId="2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536773" y="5728709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5A3A0-2CE9-4DEE-963D-A7DBCDB49021}"/>
              </a:ext>
            </a:extLst>
          </p:cNvPr>
          <p:cNvSpPr txBox="1"/>
          <p:nvPr/>
        </p:nvSpPr>
        <p:spPr>
          <a:xfrm>
            <a:off x="1426977" y="5934558"/>
            <a:ext cx="9338045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E7CC-31D0-448A-BA05-FEE4AC4476E4}"/>
              </a:ext>
            </a:extLst>
          </p:cNvPr>
          <p:cNvSpPr txBox="1"/>
          <p:nvPr/>
        </p:nvSpPr>
        <p:spPr>
          <a:xfrm>
            <a:off x="4107687" y="4997200"/>
            <a:ext cx="347829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9BE85-ABE5-4F4E-8588-FA32DD64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71" y="771221"/>
            <a:ext cx="5785259" cy="3642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779D0D-6CC8-4324-9226-0AC9BBEEA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47" y="771221"/>
            <a:ext cx="5493703" cy="36425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7631CF-9D8F-4392-8DE9-8E9FF33AE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26" y="779183"/>
            <a:ext cx="3286294" cy="20950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29E972-8047-4BF5-8F85-91975FEB56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6" r="10492"/>
          <a:stretch/>
        </p:blipFill>
        <p:spPr>
          <a:xfrm>
            <a:off x="7837823" y="777315"/>
            <a:ext cx="3063681" cy="225606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5C8A297-CDAD-4F7F-9A2E-C93B2D7D0689}"/>
              </a:ext>
            </a:extLst>
          </p:cNvPr>
          <p:cNvGrpSpPr/>
          <p:nvPr/>
        </p:nvGrpSpPr>
        <p:grpSpPr>
          <a:xfrm>
            <a:off x="587267" y="2950624"/>
            <a:ext cx="6398964" cy="2601700"/>
            <a:chOff x="1352955" y="3262783"/>
            <a:chExt cx="6499912" cy="30365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CF585B9-685F-48E5-9C1B-29B4C7A47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955" y="3293257"/>
              <a:ext cx="2009053" cy="300604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E8614A-F6A0-4CF0-B7ED-3D46FDDEE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008" y="3262783"/>
              <a:ext cx="2466279" cy="30060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02863E4-167C-45AF-B9D5-778E8D2FB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057" y="3289310"/>
              <a:ext cx="2037810" cy="294229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255A9A-6A73-4DF3-80AA-BC5DFA7AC29E}"/>
              </a:ext>
            </a:extLst>
          </p:cNvPr>
          <p:cNvGrpSpPr/>
          <p:nvPr/>
        </p:nvGrpSpPr>
        <p:grpSpPr>
          <a:xfrm>
            <a:off x="7527035" y="3033381"/>
            <a:ext cx="3910680" cy="2435506"/>
            <a:chOff x="7527035" y="3033381"/>
            <a:chExt cx="3910680" cy="243550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1811E2-1DF2-4269-8702-C7CFCDF61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035" y="3038133"/>
              <a:ext cx="1911937" cy="243075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015BFC6-8564-44D3-83E5-E30318B9E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8545" y="3033381"/>
              <a:ext cx="1929170" cy="2430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7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982885" y="4718462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95A3A0-2CE9-4DEE-963D-A7DBCDB49021}"/>
              </a:ext>
            </a:extLst>
          </p:cNvPr>
          <p:cNvSpPr txBox="1"/>
          <p:nvPr/>
        </p:nvSpPr>
        <p:spPr>
          <a:xfrm>
            <a:off x="3370076" y="5072406"/>
            <a:ext cx="585216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E7CC-31D0-448A-BA05-FEE4AC4476E4}"/>
              </a:ext>
            </a:extLst>
          </p:cNvPr>
          <p:cNvSpPr txBox="1"/>
          <p:nvPr/>
        </p:nvSpPr>
        <p:spPr>
          <a:xfrm>
            <a:off x="4553799" y="4718463"/>
            <a:ext cx="347829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898BBB-DA84-4DE8-A533-A62E2FCC9408}"/>
              </a:ext>
            </a:extLst>
          </p:cNvPr>
          <p:cNvSpPr txBox="1"/>
          <p:nvPr/>
        </p:nvSpPr>
        <p:spPr>
          <a:xfrm>
            <a:off x="2286862" y="4802617"/>
            <a:ext cx="8406339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7AC868-F9B1-4D5C-850E-736A8E0BC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03" y="830765"/>
            <a:ext cx="5069491" cy="31773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5B3410-1EF0-4B75-BA40-EBE74F6AE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6" y="830765"/>
            <a:ext cx="6042826" cy="3177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90A16C-C648-4325-809D-DA225F7C4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2" y="368753"/>
            <a:ext cx="5451849" cy="395227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CB1C2A6-F6FA-4B00-A701-CFEF255DDF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89" y="368753"/>
            <a:ext cx="5200359" cy="39587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C4C760-C7AF-4091-AB4F-2FBF00B314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r="8927"/>
          <a:stretch/>
        </p:blipFill>
        <p:spPr>
          <a:xfrm>
            <a:off x="1012874" y="812576"/>
            <a:ext cx="4843520" cy="32641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9DEA4CC-7A62-4CD6-807A-5B16696CE3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2576"/>
            <a:ext cx="5307545" cy="319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8283860" y="4894013"/>
            <a:ext cx="1798319" cy="646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DFC5F-CA7D-4143-A320-4D9165B2FE97}"/>
              </a:ext>
            </a:extLst>
          </p:cNvPr>
          <p:cNvSpPr txBox="1"/>
          <p:nvPr/>
        </p:nvSpPr>
        <p:spPr>
          <a:xfrm>
            <a:off x="3936384" y="4885535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A763B-C472-4E16-80EE-6975FCA6DAD7}"/>
              </a:ext>
            </a:extLst>
          </p:cNvPr>
          <p:cNvSpPr txBox="1"/>
          <p:nvPr/>
        </p:nvSpPr>
        <p:spPr>
          <a:xfrm>
            <a:off x="1645586" y="4828298"/>
            <a:ext cx="2262555" cy="646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7C93B-9E9D-4C67-8FEE-7178BC58E0E7}"/>
              </a:ext>
            </a:extLst>
          </p:cNvPr>
          <p:cNvSpPr txBox="1"/>
          <p:nvPr/>
        </p:nvSpPr>
        <p:spPr>
          <a:xfrm>
            <a:off x="2833335" y="5025443"/>
            <a:ext cx="6133514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05AFED-4F6C-4861-AFDB-3662E9090542}"/>
              </a:ext>
            </a:extLst>
          </p:cNvPr>
          <p:cNvSpPr txBox="1"/>
          <p:nvPr/>
        </p:nvSpPr>
        <p:spPr>
          <a:xfrm>
            <a:off x="3330048" y="4982028"/>
            <a:ext cx="535979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A0EF3-D545-4B20-8569-81DEA7CB7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14" y="789032"/>
            <a:ext cx="5359791" cy="3742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AB4F71-DF33-45A2-88DA-1AE800F5B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57718"/>
            <a:ext cx="5518186" cy="37425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424618-726F-4C47-93D5-25A1C066FC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51" y="905998"/>
            <a:ext cx="5563510" cy="33194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6D923F7-583E-476C-BE71-7A5AFEC20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9" y="905998"/>
            <a:ext cx="5406753" cy="33697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2D1C538-13C6-46E4-BE7A-5BBFF76942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5" y="832283"/>
            <a:ext cx="5550149" cy="345907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4269EE-A87D-4639-A978-AEC3A1894B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38" y="785035"/>
            <a:ext cx="5429899" cy="355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0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0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009828" y="5082832"/>
            <a:ext cx="188038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F9A18-6A7D-4EEC-9390-D270020B0A53}"/>
              </a:ext>
            </a:extLst>
          </p:cNvPr>
          <p:cNvSpPr txBox="1"/>
          <p:nvPr/>
        </p:nvSpPr>
        <p:spPr>
          <a:xfrm>
            <a:off x="3785938" y="5082831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5F441E-7904-4C79-8695-58CA804C9B88}"/>
              </a:ext>
            </a:extLst>
          </p:cNvPr>
          <p:cNvSpPr txBox="1"/>
          <p:nvPr/>
        </p:nvSpPr>
        <p:spPr>
          <a:xfrm>
            <a:off x="2964707" y="5198219"/>
            <a:ext cx="597062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313BAB-490D-4699-8B8D-7B77AD59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62" y="600639"/>
            <a:ext cx="7262914" cy="4087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CFB75A-4C2B-4ECB-A0BB-A13389DD3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31" y="600639"/>
            <a:ext cx="3426303" cy="4202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06CD81-29A9-45D4-9167-6F1630ED0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80" y="577225"/>
            <a:ext cx="6343303" cy="422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" grpId="0" animBg="1"/>
      <p:bldP spid="4" grpId="1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4437745" y="5302392"/>
            <a:ext cx="191789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B0B95-50FA-4635-8E0D-D3E756C77B48}"/>
              </a:ext>
            </a:extLst>
          </p:cNvPr>
          <p:cNvSpPr txBox="1"/>
          <p:nvPr/>
        </p:nvSpPr>
        <p:spPr>
          <a:xfrm>
            <a:off x="3292533" y="5302392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D88F4-2628-4CA3-95F6-6DB3D50F5EE8}"/>
              </a:ext>
            </a:extLst>
          </p:cNvPr>
          <p:cNvSpPr txBox="1"/>
          <p:nvPr/>
        </p:nvSpPr>
        <p:spPr>
          <a:xfrm>
            <a:off x="1040014" y="5684740"/>
            <a:ext cx="10556688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পশু-পাখি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83726-6CED-49AD-B9CD-4194495CB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9" y="295011"/>
            <a:ext cx="3925730" cy="25467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151787-04E3-48F2-BE6F-267D9F465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97" y="221946"/>
            <a:ext cx="4936782" cy="2567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30905C-949C-4EC0-AEA7-174EC6F8E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16" y="2789073"/>
            <a:ext cx="3822957" cy="214085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6F2E07-DACB-47B4-A07C-A7C921C9BA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6" y="178275"/>
            <a:ext cx="3822957" cy="254400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30E3D2-5ACF-4310-9384-73E7E011C2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5"/>
          <a:stretch/>
        </p:blipFill>
        <p:spPr>
          <a:xfrm>
            <a:off x="8322943" y="158637"/>
            <a:ext cx="3486558" cy="25486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763F37-2537-4268-A62E-DFAFDE7054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74" y="178275"/>
            <a:ext cx="3822957" cy="25486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9DD616C-D0EC-418E-974A-6DA61EB588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9"/>
          <a:stretch/>
        </p:blipFill>
        <p:spPr>
          <a:xfrm>
            <a:off x="4402168" y="2800099"/>
            <a:ext cx="3832381" cy="25121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A8F8786-5055-48A3-A518-408DC4D41E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3" y="2747363"/>
            <a:ext cx="3816005" cy="25440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9930C63-C5E2-4B23-961F-21D108D4A3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943" y="2804748"/>
            <a:ext cx="3486558" cy="244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3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1686" y="365570"/>
            <a:ext cx="9404839" cy="1195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81686" y="2452914"/>
            <a:ext cx="9404839" cy="361026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n-I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পৃষ্ঠা 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73029" y="154214"/>
            <a:ext cx="9005328" cy="1371600"/>
          </a:xfrm>
          <a:prstGeom prst="roundRect">
            <a:avLst/>
          </a:prstGeom>
          <a:solidFill>
            <a:srgbClr val="1D9A78">
              <a:lumMod val="60000"/>
              <a:lumOff val="40000"/>
            </a:srgbClr>
          </a:soli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2287222" y="1907813"/>
            <a:ext cx="6505085" cy="41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79461" y="3013127"/>
            <a:ext cx="10033077" cy="1924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7D2F6098-E278-406C-8852-F9B3B7887710}"/>
              </a:ext>
            </a:extLst>
          </p:cNvPr>
          <p:cNvSpPr/>
          <p:nvPr/>
        </p:nvSpPr>
        <p:spPr>
          <a:xfrm>
            <a:off x="1716257" y="163097"/>
            <a:ext cx="7498081" cy="1890785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F4292-9C58-4D7A-8923-974505B4FF6B}"/>
              </a:ext>
            </a:extLst>
          </p:cNvPr>
          <p:cNvSpPr txBox="1"/>
          <p:nvPr/>
        </p:nvSpPr>
        <p:spPr>
          <a:xfrm>
            <a:off x="2161735" y="0"/>
            <a:ext cx="11254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24592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B185-75B0-4D3D-A6C5-1442ACC9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415" y="449531"/>
            <a:ext cx="4099560" cy="94317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1678-D14F-4521-8DCC-8CAECBD7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2" y="1392701"/>
            <a:ext cx="10397197" cy="460013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                                ম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শওকত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আলী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                      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ক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                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বিষ্ণুপুর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প্রা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থ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মিক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                       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তারাগঞ্জ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, র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র।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32624-4832-4DC2-9F23-30734CBF9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7" y="1619543"/>
            <a:ext cx="3418450" cy="38457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306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11342" y="1253839"/>
            <a:ext cx="10569316" cy="4350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এ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এমনভাবে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শুষ্ক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জলাশয়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3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5487" y="4688978"/>
            <a:ext cx="10821025" cy="1906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ঠাণ্ডা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ADB77-3B25-4D9C-9BB9-42A823D53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52" y="262096"/>
            <a:ext cx="4269511" cy="3297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CE8BA-6C3A-4AE6-B7C8-6EAD96812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97" y="262096"/>
            <a:ext cx="4417322" cy="3337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58449C-CA1E-46CE-9E31-6C48B561F14F}"/>
              </a:ext>
            </a:extLst>
          </p:cNvPr>
          <p:cNvSpPr txBox="1"/>
          <p:nvPr/>
        </p:nvSpPr>
        <p:spPr>
          <a:xfrm>
            <a:off x="1219093" y="3893062"/>
            <a:ext cx="4417322" cy="40316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792D61-FB92-4A1E-B468-0ED63B81CA21}"/>
              </a:ext>
            </a:extLst>
          </p:cNvPr>
          <p:cNvSpPr txBox="1"/>
          <p:nvPr/>
        </p:nvSpPr>
        <p:spPr>
          <a:xfrm>
            <a:off x="6196852" y="3740700"/>
            <a:ext cx="4529863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জলাশয়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নদ-নদী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106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1057" y="278041"/>
            <a:ext cx="9805987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ysClr val="windowText" lastClr="00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C0F93-1EA0-459B-B222-5777EA5CA1EF}"/>
              </a:ext>
            </a:extLst>
          </p:cNvPr>
          <p:cNvSpPr txBox="1"/>
          <p:nvPr/>
        </p:nvSpPr>
        <p:spPr>
          <a:xfrm>
            <a:off x="1028264" y="1772529"/>
            <a:ext cx="10151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খ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C98448-CCD9-4391-9C0D-F7DA19A2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06675"/>
              </p:ext>
            </p:extLst>
          </p:nvPr>
        </p:nvGraphicFramePr>
        <p:xfrm>
          <a:off x="1491175" y="3267018"/>
          <a:ext cx="9355016" cy="2908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7508">
                  <a:extLst>
                    <a:ext uri="{9D8B030D-6E8A-4147-A177-3AD203B41FA5}">
                      <a16:colId xmlns:a16="http://schemas.microsoft.com/office/drawing/2014/main" val="3921994911"/>
                    </a:ext>
                  </a:extLst>
                </a:gridCol>
                <a:gridCol w="4677508">
                  <a:extLst>
                    <a:ext uri="{9D8B030D-6E8A-4147-A177-3AD203B41FA5}">
                      <a16:colId xmlns:a16="http://schemas.microsoft.com/office/drawing/2014/main" val="2927803647"/>
                    </a:ext>
                  </a:extLst>
                </a:gridCol>
              </a:tblGrid>
              <a:tr h="5817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8670"/>
                  </a:ext>
                </a:extLst>
              </a:tr>
              <a:tr h="581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29334"/>
                  </a:ext>
                </a:extLst>
              </a:tr>
              <a:tr h="581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12916"/>
                  </a:ext>
                </a:extLst>
              </a:tr>
              <a:tr h="581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40931"/>
                  </a:ext>
                </a:extLst>
              </a:tr>
              <a:tr h="5817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65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0900" y="195403"/>
            <a:ext cx="10110035" cy="1150535"/>
          </a:xfrm>
          <a:prstGeom prst="rect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sysDash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00390" y="2315101"/>
            <a:ext cx="8745469" cy="38264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48956-CAC5-4766-9AC6-1BB478AAC0B5}"/>
              </a:ext>
            </a:extLst>
          </p:cNvPr>
          <p:cNvSpPr txBox="1"/>
          <p:nvPr/>
        </p:nvSpPr>
        <p:spPr>
          <a:xfrm>
            <a:off x="989374" y="1730326"/>
            <a:ext cx="537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533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4688" y="393038"/>
            <a:ext cx="10182623" cy="12247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1192" y="2200093"/>
            <a:ext cx="10358429" cy="3989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ash"/>
          </a:ln>
          <a:effectLst>
            <a:glow rad="139700">
              <a:srgbClr val="B7491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কীরূপ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যানবাহনগুলো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10877" y="242887"/>
            <a:ext cx="8970246" cy="1711629"/>
          </a:xfrm>
          <a:prstGeom prst="don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rgbClr val="C00000"/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BA8800-3541-4976-9375-EAC0084637B1}"/>
              </a:ext>
            </a:extLst>
          </p:cNvPr>
          <p:cNvGrpSpPr/>
          <p:nvPr/>
        </p:nvGrpSpPr>
        <p:grpSpPr>
          <a:xfrm>
            <a:off x="1521652" y="2594069"/>
            <a:ext cx="9148695" cy="3778596"/>
            <a:chOff x="1336167" y="2391316"/>
            <a:chExt cx="9327144" cy="36547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B54C3-7AEC-463D-9D7B-A7E00E6EF0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78"/>
            <a:stretch/>
          </p:blipFill>
          <p:spPr>
            <a:xfrm>
              <a:off x="1336167" y="2391316"/>
              <a:ext cx="5464390" cy="36547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A9D8301-F5EB-4BAD-B8D7-2CD97E52A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7" r="7009"/>
            <a:stretch/>
          </p:blipFill>
          <p:spPr>
            <a:xfrm>
              <a:off x="6800557" y="2391316"/>
              <a:ext cx="3862754" cy="3654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9AF8-5796-46C5-9E41-7B72EC46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F576-B817-4428-9F75-AB7EEE0C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1690689"/>
            <a:ext cx="11513233" cy="44428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32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৩০/১০/২০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33757-4357-4138-8309-F7D9B10BC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86" y="2288459"/>
            <a:ext cx="2368794" cy="31039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472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2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2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2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825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32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47E3-A5E3-40DE-9F45-9EDB847B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70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93B7-6F03-4956-88D9-92715CC9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204"/>
            <a:ext cx="10317480" cy="298552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পারস্পরিক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মানবজীবনে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75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125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75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625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412DC3-F05C-46AD-AB7A-2460CC9B251D}"/>
              </a:ext>
            </a:extLst>
          </p:cNvPr>
          <p:cNvSpPr/>
          <p:nvPr/>
        </p:nvSpPr>
        <p:spPr>
          <a:xfrm>
            <a:off x="2057226" y="259392"/>
            <a:ext cx="8085580" cy="13021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0944A0D-B838-42F4-B0D6-0E60C099C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12" y="1964259"/>
            <a:ext cx="5781268" cy="41450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104E2D-35FB-465F-99F8-8B7971A67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24" y="2249020"/>
            <a:ext cx="7151074" cy="35755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6515EB-A076-447A-8E53-86BA93BC9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43" y="1964259"/>
            <a:ext cx="6530206" cy="41450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CA2FA5-1A12-42FC-9E1C-AFB8A837F2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82" y="1929332"/>
            <a:ext cx="5458158" cy="42149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C7A6FE-F20E-490E-A9C0-D2BF731CED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50" y="1964260"/>
            <a:ext cx="5893822" cy="42149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9EE065-11D2-4901-8B2D-674254C42B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527" y="2113202"/>
            <a:ext cx="5781268" cy="384717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955345-0300-496D-B70D-575968BFC2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6" y="1929332"/>
            <a:ext cx="7689208" cy="433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2747" y="186006"/>
            <a:ext cx="10219542" cy="1459914"/>
          </a:xfrm>
          <a:prstGeom prst="horizontalScroll">
            <a:avLst/>
          </a:prstGeom>
          <a:gradFill flip="none" rotWithShape="1">
            <a:gsLst>
              <a:gs pos="10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55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62747" y="2444069"/>
            <a:ext cx="10219542" cy="2690639"/>
          </a:xfrm>
          <a:prstGeom prst="flowChartTerminator">
            <a:avLst/>
          </a:prstGeom>
          <a:gradFill>
            <a:gsLst>
              <a:gs pos="100000">
                <a:srgbClr val="FFFF00"/>
              </a:gs>
              <a:gs pos="86000">
                <a:schemeClr val="accent1">
                  <a:lumMod val="45000"/>
                  <a:lumOff val="55000"/>
                </a:schemeClr>
              </a:gs>
              <a:gs pos="78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5715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075755" y="5848543"/>
            <a:ext cx="1441159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626541" y="5855121"/>
            <a:ext cx="487334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3779E-0A98-42A5-A854-4DAED8E67BAB}"/>
              </a:ext>
            </a:extLst>
          </p:cNvPr>
          <p:cNvSpPr txBox="1"/>
          <p:nvPr/>
        </p:nvSpPr>
        <p:spPr>
          <a:xfrm>
            <a:off x="1522250" y="5562733"/>
            <a:ext cx="8828707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370A8-0427-4DC5-B0DB-8A52D7CD2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59" y="479754"/>
            <a:ext cx="8894282" cy="50030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ED0FD8-8672-41D1-A48E-A5D2558B52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7" b="13603"/>
          <a:stretch/>
        </p:blipFill>
        <p:spPr>
          <a:xfrm>
            <a:off x="376238" y="1688579"/>
            <a:ext cx="5420095" cy="3205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268706-85F7-4EA2-9951-4C6C544BFB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8579"/>
            <a:ext cx="5541336" cy="320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4928622" y="5815754"/>
            <a:ext cx="189444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520EA-3B60-4CAF-8423-D59DC41A13BF}"/>
              </a:ext>
            </a:extLst>
          </p:cNvPr>
          <p:cNvSpPr txBox="1"/>
          <p:nvPr/>
        </p:nvSpPr>
        <p:spPr>
          <a:xfrm>
            <a:off x="3308546" y="5797343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0B6A81-D8E4-4384-AB42-24E7466D2E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7" b="12392"/>
          <a:stretch/>
        </p:blipFill>
        <p:spPr>
          <a:xfrm>
            <a:off x="1400258" y="475882"/>
            <a:ext cx="9391484" cy="506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4790049" y="5379575"/>
            <a:ext cx="2611902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98580-8E61-4C2A-8A9C-83BBF6B9F5F1}"/>
              </a:ext>
            </a:extLst>
          </p:cNvPr>
          <p:cNvSpPr txBox="1"/>
          <p:nvPr/>
        </p:nvSpPr>
        <p:spPr>
          <a:xfrm>
            <a:off x="3464051" y="5379574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E4724-8553-4541-B3C3-8B2F0CCFB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27" y="488812"/>
            <a:ext cx="7865190" cy="432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761</Words>
  <Application>Microsoft Office PowerPoint</Application>
  <PresentationFormat>Widescreen</PresentationFormat>
  <Paragraphs>98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Retrospect</vt:lpstr>
      <vt:lpstr>PowerPoint Presentation</vt:lpstr>
      <vt:lpstr>শিক্ষক পরিচিতি 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SHOWKAT ALI</dc:creator>
  <cp:lastModifiedBy>MD. SHOWKAT ALI</cp:lastModifiedBy>
  <cp:revision>116</cp:revision>
  <dcterms:created xsi:type="dcterms:W3CDTF">2020-10-29T01:17:58Z</dcterms:created>
  <dcterms:modified xsi:type="dcterms:W3CDTF">2020-11-11T02:35:53Z</dcterms:modified>
</cp:coreProperties>
</file>