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6" r:id="rId2"/>
    <p:sldId id="264" r:id="rId3"/>
    <p:sldId id="261" r:id="rId4"/>
    <p:sldId id="265" r:id="rId5"/>
    <p:sldId id="257" r:id="rId6"/>
    <p:sldId id="258" r:id="rId7"/>
    <p:sldId id="259" r:id="rId8"/>
    <p:sldId id="271" r:id="rId9"/>
    <p:sldId id="260" r:id="rId10"/>
    <p:sldId id="266" r:id="rId11"/>
    <p:sldId id="267" r:id="rId12"/>
    <p:sldId id="268" r:id="rId13"/>
    <p:sldId id="272" r:id="rId14"/>
    <p:sldId id="274" r:id="rId15"/>
    <p:sldId id="273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BCBA-AE43-46B5-97F7-792A5D3C9633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E2023-3745-4D24-9E8E-883DF5D8B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2023-3745-4D24-9E8E-883DF5D8B3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1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9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7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3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AE955-6379-457C-A514-EB7C4688D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839202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762000"/>
            <a:ext cx="3276600" cy="1219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39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103674"/>
            <a:ext cx="464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গগন তলে</a:t>
            </a:r>
          </a:p>
          <a:p>
            <a:pPr algn="ctr"/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আগুন জ্বলে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0"/>
            <a:ext cx="8610600" cy="5105400"/>
            <a:chOff x="152400" y="0"/>
            <a:chExt cx="8610600" cy="5105400"/>
          </a:xfrm>
        </p:grpSpPr>
        <p:pic>
          <p:nvPicPr>
            <p:cNvPr id="2" name="Picture 1" descr="Sk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0"/>
              <a:ext cx="8610600" cy="2286000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0"/>
              <a:ext cx="8458200" cy="2819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458200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10200" y="5105400"/>
            <a:ext cx="20120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স্ত্বব্ধ গায়ে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4272677"/>
            <a:ext cx="3505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আদুল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গায়ে</a:t>
            </a:r>
          </a:p>
          <a:p>
            <a:pPr algn="ctr"/>
            <a:r>
              <a:rPr lang="en-US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 কারা</a:t>
            </a:r>
          </a:p>
          <a:p>
            <a:pPr algn="ctr"/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রৌদ্রে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609600"/>
            <a:ext cx="8153400" cy="3810000"/>
            <a:chOff x="457200" y="609600"/>
            <a:chExt cx="8153400" cy="3810000"/>
          </a:xfrm>
        </p:grpSpPr>
        <p:pic>
          <p:nvPicPr>
            <p:cNvPr id="2" name="Picture 1" descr="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981200"/>
              <a:ext cx="8153400" cy="2438400"/>
            </a:xfrm>
            <a:prstGeom prst="rect">
              <a:avLst/>
            </a:prstGeom>
          </p:spPr>
        </p:pic>
        <p:pic>
          <p:nvPicPr>
            <p:cNvPr id="4" name="Picture 3" descr="313523368_5766097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609600"/>
              <a:ext cx="8153400" cy="16562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762000"/>
            <a:ext cx="23070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ময়রা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মুদি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চক্ষু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en-US" sz="5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 class 3 Part 4 Hate Jabo Rhymes and songs   বাংলা ৩য় শ্রেণি অধ্যায় ৪ হাটে যাবো  ছড়াগান(360p)_Moment (2).jpg"/>
          <p:cNvPicPr>
            <a:picLocks noChangeAspect="1"/>
          </p:cNvPicPr>
          <p:nvPr/>
        </p:nvPicPr>
        <p:blipFill>
          <a:blip r:embed="rId2"/>
          <a:srcRect t="8963" b="10374"/>
          <a:stretch>
            <a:fillRect/>
          </a:stretch>
        </p:blipFill>
        <p:spPr>
          <a:xfrm>
            <a:off x="5105400" y="228600"/>
            <a:ext cx="32766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4495800"/>
            <a:ext cx="2699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পাটায় বসে</a:t>
            </a: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ঢুলছে কষে।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438400"/>
            <a:ext cx="29033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দুধের চাছি</a:t>
            </a:r>
          </a:p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শুষছে মাছি,-</a:t>
            </a:r>
          </a:p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উড়ছে কতক</a:t>
            </a:r>
          </a:p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ভনভনিয়ে।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65348731_45412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4438650" cy="3838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0200" y="5105400"/>
            <a:ext cx="24929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/>
                <a:latin typeface="NikoshBAN" pitchFamily="2" charset="0"/>
                <a:cs typeface="NikoshBAN" pitchFamily="2" charset="0"/>
              </a:rPr>
              <a:t>আসছে কারা</a:t>
            </a:r>
          </a:p>
          <a:p>
            <a:pPr algn="ctr"/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হনহনিয়ে?</a:t>
            </a:r>
            <a:endParaRPr lang="en-US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457200"/>
            <a:ext cx="7848600" cy="3581400"/>
            <a:chOff x="304800" y="457200"/>
            <a:chExt cx="5211762" cy="2997200"/>
          </a:xfrm>
        </p:grpSpPr>
        <p:pic>
          <p:nvPicPr>
            <p:cNvPr id="1026" name="Picture 2" descr="C:\Users\IT SPACE\Desktop\1132948959_57405690.jpg"/>
            <p:cNvPicPr>
              <a:picLocks noChangeAspect="1" noChangeArrowheads="1"/>
            </p:cNvPicPr>
            <p:nvPr/>
          </p:nvPicPr>
          <p:blipFill>
            <a:blip r:embed="rId2"/>
            <a:srcRect r="45208"/>
            <a:stretch>
              <a:fillRect/>
            </a:stretch>
          </p:blipFill>
          <p:spPr bwMode="auto">
            <a:xfrm>
              <a:off x="1676400" y="609600"/>
              <a:ext cx="2087562" cy="2540000"/>
            </a:xfrm>
            <a:prstGeom prst="rect">
              <a:avLst/>
            </a:prstGeom>
            <a:noFill/>
          </p:spPr>
        </p:pic>
        <p:pic>
          <p:nvPicPr>
            <p:cNvPr id="4" name="Picture 2" descr="C:\Users\IT SPACE\Desktop\1132948959_57405690.jpg"/>
            <p:cNvPicPr>
              <a:picLocks noChangeAspect="1" noChangeArrowheads="1"/>
            </p:cNvPicPr>
            <p:nvPr/>
          </p:nvPicPr>
          <p:blipFill>
            <a:blip r:embed="rId2"/>
            <a:srcRect r="45208"/>
            <a:stretch>
              <a:fillRect/>
            </a:stretch>
          </p:blipFill>
          <p:spPr bwMode="auto">
            <a:xfrm>
              <a:off x="304800" y="457200"/>
              <a:ext cx="2087562" cy="2540000"/>
            </a:xfrm>
            <a:prstGeom prst="rect">
              <a:avLst/>
            </a:prstGeom>
            <a:noFill/>
          </p:spPr>
        </p:pic>
        <p:pic>
          <p:nvPicPr>
            <p:cNvPr id="5" name="Picture 2" descr="C:\Users\IT SPACE\Desktop\1132948959_57405690.jpg"/>
            <p:cNvPicPr>
              <a:picLocks noChangeAspect="1" noChangeArrowheads="1"/>
            </p:cNvPicPr>
            <p:nvPr/>
          </p:nvPicPr>
          <p:blipFill>
            <a:blip r:embed="rId2"/>
            <a:srcRect r="45208"/>
            <a:stretch>
              <a:fillRect/>
            </a:stretch>
          </p:blipFill>
          <p:spPr bwMode="auto">
            <a:xfrm>
              <a:off x="3429000" y="914400"/>
              <a:ext cx="2087562" cy="254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5"/>
          <p:cNvSpPr/>
          <p:nvPr/>
        </p:nvSpPr>
        <p:spPr>
          <a:xfrm>
            <a:off x="1752600" y="381000"/>
            <a:ext cx="5562600" cy="990600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দলের কাজ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5495" y="1798777"/>
            <a:ext cx="556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সবুজ,লাল ও হলুদ দল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267200"/>
            <a:ext cx="8305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এখন ৩টি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ছড়াটি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asit_software_trai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514600"/>
            <a:ext cx="2819400" cy="196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2057400" y="0"/>
            <a:ext cx="4343400" cy="2057400"/>
          </a:xfrm>
          <a:prstGeom prst="downArrow">
            <a:avLst>
              <a:gd name="adj1" fmla="val 50000"/>
              <a:gd name="adj2" fmla="val 4703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28600" y="5103674"/>
            <a:ext cx="8349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ছড়াটির আজকে </a:t>
            </a:r>
          </a:p>
          <a:p>
            <a:pPr algn="ctr"/>
            <a:r>
              <a:rPr lang="en-US" sz="5400" b="1" cap="none" spc="0" dirty="0">
                <a:ln/>
                <a:solidFill>
                  <a:srgbClr val="00B0F0"/>
                </a:solidFill>
                <a:effectLst/>
                <a:latin typeface="NikoshBAN" pitchFamily="2" charset="0"/>
                <a:cs typeface="NikoshBAN" pitchFamily="2" charset="0"/>
              </a:rPr>
              <a:t>য্তটুকু শেখা হল তা আবৃত্তি কর।</a:t>
            </a:r>
          </a:p>
        </p:txBody>
      </p:sp>
      <p:pic>
        <p:nvPicPr>
          <p:cNvPr id="6" name="Picture 5" descr="children-reading-4616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1"/>
            <a:ext cx="4876800" cy="2805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945" y="3886200"/>
            <a:ext cx="35189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66557"/>
            <a:ext cx="3810000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28" y="219968"/>
            <a:ext cx="8573106" cy="6087433"/>
            <a:chOff x="304800" y="237167"/>
            <a:chExt cx="8573106" cy="6087433"/>
          </a:xfrm>
        </p:grpSpPr>
        <p:grpSp>
          <p:nvGrpSpPr>
            <p:cNvPr id="2" name="Group 1"/>
            <p:cNvGrpSpPr/>
            <p:nvPr/>
          </p:nvGrpSpPr>
          <p:grpSpPr>
            <a:xfrm>
              <a:off x="304800" y="3534768"/>
              <a:ext cx="8552742" cy="2789832"/>
              <a:chOff x="228600" y="3048000"/>
              <a:chExt cx="8552742" cy="32766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28600" y="3048000"/>
                <a:ext cx="4114801" cy="3276600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বিনয় বিকাশ চাকমা</a:t>
                </a:r>
                <a:endPara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সহকা</a:t>
                </a:r>
                <a:r>
                  <a:rPr lang="bn-BD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রী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শিক্ষক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মানি</a:t>
                </a:r>
                <a:r>
                  <a:rPr lang="bn-IN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কছড়ি মুসলিম পাড়া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সরঃ প্রাঃ বিঃ</a:t>
                </a:r>
                <a:endParaRPr lang="bn-IN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মানিকছড়ি, খাগড়াছড়ি।</a:t>
                </a:r>
                <a:endParaRPr lang="en-US" sz="1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sz="2400" b="1" dirty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4666543" y="3049560"/>
                <a:ext cx="4114799" cy="3275039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শ্রেণিঃ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চতুর্থ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বিষয়ঃ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পাঠঃ ( পালকির গান )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rot="5400000">
                <a:off x="2942872" y="4609394"/>
                <a:ext cx="3124200" cy="141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2730" y="237167"/>
              <a:ext cx="2315176" cy="278850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83253" y="228712"/>
            <a:ext cx="2820320" cy="110799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1E8936-3371-4928-AAF4-0CA5634D3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2" y="233772"/>
            <a:ext cx="21717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4419600" cy="4038600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1295400" y="4953000"/>
            <a:ext cx="6553200" cy="14478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আমরা কি দেখতে পাই?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09600" y="304800"/>
            <a:ext cx="1828800" cy="449580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পা</a:t>
            </a: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ঠে</a:t>
            </a: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শি</a:t>
            </a: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রো</a:t>
            </a: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না</a:t>
            </a:r>
          </a:p>
          <a:p>
            <a:pPr algn="ctr"/>
            <a:r>
              <a:rPr lang="en-US" sz="3600" dirty="0">
                <a:solidFill>
                  <a:srgbClr val="51230F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2590800" y="3962400"/>
            <a:ext cx="3886200" cy="609600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পালকির গান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06748" y="873452"/>
            <a:ext cx="6002220" cy="2514601"/>
            <a:chOff x="2057400" y="1143000"/>
            <a:chExt cx="6002220" cy="25146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01"/>
            <a:stretch>
              <a:fillRect/>
            </a:stretch>
          </p:blipFill>
          <p:spPr>
            <a:xfrm>
              <a:off x="2057400" y="1143000"/>
              <a:ext cx="2241452" cy="24865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652" y="1143001"/>
              <a:ext cx="3455968" cy="251460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667000" y="45720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058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কবিতা ও কবির নাম সহ পালকির গান কবিতার প্রথম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থেকে ................হনহনিয়ে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49241" y="2967335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4876801"/>
            <a:ext cx="1981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2743200" y="838200"/>
            <a:ext cx="4876800" cy="1447800"/>
          </a:xfrm>
          <a:prstGeom prst="irregularSeal2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600" y="3048000"/>
            <a:ext cx="8153400" cy="685800"/>
            <a:chOff x="533400" y="2590800"/>
            <a:chExt cx="8153400" cy="685800"/>
          </a:xfrm>
        </p:grpSpPr>
        <p:sp>
          <p:nvSpPr>
            <p:cNvPr id="7" name="Rectangle 6"/>
            <p:cNvSpPr/>
            <p:nvPr/>
          </p:nvSpPr>
          <p:spPr>
            <a:xfrm>
              <a:off x="2438400" y="2590800"/>
              <a:ext cx="6248400" cy="685800"/>
            </a:xfrm>
            <a:prstGeom prst="rect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২.১.৩ – কবিতা শুনে মূল বিষয় বু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ঝতে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 পারবে।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533400" y="2667000"/>
              <a:ext cx="19050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শোনা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3886200"/>
            <a:ext cx="8153400" cy="609600"/>
            <a:chOff x="533400" y="3886200"/>
            <a:chExt cx="8153400" cy="609600"/>
          </a:xfrm>
        </p:grpSpPr>
        <p:sp>
          <p:nvSpPr>
            <p:cNvPr id="8" name="Rectangle 7"/>
            <p:cNvSpPr/>
            <p:nvPr/>
          </p:nvSpPr>
          <p:spPr>
            <a:xfrm>
              <a:off x="2438400" y="3886200"/>
              <a:ext cx="6248400" cy="60960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২.১.২ – পাঠ্য কবিতা সঠিক ছন্দে আবৃত্তি করতে পারবে।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533400" y="3886200"/>
              <a:ext cx="19050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" y="4648200"/>
            <a:ext cx="8153400" cy="762000"/>
            <a:chOff x="457200" y="4800600"/>
            <a:chExt cx="8458200" cy="762000"/>
          </a:xfrm>
        </p:grpSpPr>
        <p:sp>
          <p:nvSpPr>
            <p:cNvPr id="9" name="Rectangle 8"/>
            <p:cNvSpPr/>
            <p:nvPr/>
          </p:nvSpPr>
          <p:spPr>
            <a:xfrm>
              <a:off x="2415684" y="4800600"/>
              <a:ext cx="6499716" cy="762000"/>
            </a:xfrm>
            <a:prstGeom prst="rect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২.১.২ - ছন্দ ঠিক রেখে প্রমিত উচ্চারণে ও স্বাভাবিক গতিতে কবিতা পড়তে পারবে।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Flowchart: Decision 13"/>
            <p:cNvSpPr/>
            <p:nvPr/>
          </p:nvSpPr>
          <p:spPr>
            <a:xfrm>
              <a:off x="457200" y="4876800"/>
              <a:ext cx="18288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পড়া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5562600"/>
            <a:ext cx="8077200" cy="762000"/>
            <a:chOff x="609600" y="5791200"/>
            <a:chExt cx="8153400" cy="762000"/>
          </a:xfrm>
        </p:grpSpPr>
        <p:sp>
          <p:nvSpPr>
            <p:cNvPr id="11" name="Rectangle 10"/>
            <p:cNvSpPr/>
            <p:nvPr/>
          </p:nvSpPr>
          <p:spPr>
            <a:xfrm>
              <a:off x="2438400" y="5791200"/>
              <a:ext cx="6324600" cy="76200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২.১.২ –  কবিতাটি লিখতে পারবে।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Flowchart: Decision 14"/>
            <p:cNvSpPr/>
            <p:nvPr/>
          </p:nvSpPr>
          <p:spPr>
            <a:xfrm>
              <a:off x="609600" y="5867400"/>
              <a:ext cx="1828800" cy="53340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লেখা</a:t>
              </a: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295401" y="228600"/>
            <a:ext cx="6477000" cy="1371600"/>
          </a:xfrm>
          <a:prstGeom prst="irregularSeal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549676"/>
            <a:ext cx="88391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নিমতা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১৮৮২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১১ ই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ফ্রেরুয়ারি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কবি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দোলা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শব্দের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ঝংকার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খুব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“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যাদুকর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“বলা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হয়।তার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গ্রন্থগুলোর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2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ওকেকা“অভ্রআবীর“হসন্তিকা“উল্লেখযোগ্য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পালকির গান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কুহু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ওকেকা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কাব্যগন্থ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১৯২২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২৫ এ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কবি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cms.somewhereinblog.net/ciu/image/133644/xlarge/?token_id=6d72ff391e79d928912957bcf8c888c7"/>
          <p:cNvPicPr>
            <a:picLocks noChangeAspect="1" noChangeArrowheads="1"/>
          </p:cNvPicPr>
          <p:nvPr/>
        </p:nvPicPr>
        <p:blipFill>
          <a:blip r:embed="rId3"/>
          <a:srcRect l="21941"/>
          <a:stretch>
            <a:fillRect/>
          </a:stretch>
        </p:blipFill>
        <p:spPr bwMode="auto">
          <a:xfrm>
            <a:off x="2438400" y="1676400"/>
            <a:ext cx="352425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1800"/>
            <a:ext cx="8382000" cy="76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সত্যেন্দ্রনাথ         ন্দ্র = 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     -চন্দ্র </a:t>
            </a:r>
          </a:p>
          <a:p>
            <a:pPr algn="just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0"/>
            <a:ext cx="8382000" cy="8382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                           ত্ত =ত  + ত    -মত্ত                                                                                                         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95800"/>
            <a:ext cx="8382000" cy="9906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স্তব্ধ                          স্ত = স্ + ত     -সস্তা 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ব্ধ = ব্+ধ       - বব্ধ </a:t>
            </a:r>
          </a:p>
          <a:p>
            <a:pPr algn="just"/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8382000" cy="83820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 চ্ছ= চ্ + ছ  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খাচ্ছে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8382000" cy="6858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রৌদ্রে                         দ্র = দ্ + র  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নিদ্রা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905000" y="3962400"/>
            <a:ext cx="304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981200" y="61722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533400" y="57150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981200" y="45720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1905000" y="50292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447800" y="2971800"/>
            <a:ext cx="228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8534400" cy="99060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676400"/>
            <a:ext cx="5029200" cy="914400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2209800" y="30480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2286000" y="39624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2286000" y="4572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2362200" y="49530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914400" y="57150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2362200" y="6248400"/>
            <a:ext cx="685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2438400" y="457200"/>
            <a:ext cx="3886200" cy="16764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09801"/>
            <a:ext cx="838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আমরা সবাই মিলে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ভিডিওর সাথে আবৃত্তি করি।</a:t>
            </a: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933896"/>
              </p:ext>
            </p:extLst>
          </p:nvPr>
        </p:nvGraphicFramePr>
        <p:xfrm>
          <a:off x="3048000" y="4953000"/>
          <a:ext cx="17859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ackager Shell Object" showAsIcon="1" r:id="rId3" imgW="1785960" imgH="488520" progId="Package">
                  <p:embed/>
                </p:oleObj>
              </mc:Choice>
              <mc:Fallback>
                <p:oleObj name="Packager Shell Object" showAsIcon="1" r:id="rId3" imgW="1785960" imgH="48852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53000"/>
                        <a:ext cx="17859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বিলুপ্তির পথে বাংলার ঐতিহ্যবাহী বাহন 'পালক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556523" cy="4495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76600" y="4800600"/>
            <a:ext cx="31534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পালকি চলে!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5638800"/>
            <a:ext cx="31534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পালকি চলে!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614</TotalTime>
  <Words>315</Words>
  <Application>Microsoft Office PowerPoint</Application>
  <PresentationFormat>On-screen Show (4:3)</PresentationFormat>
  <Paragraphs>72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Corbel</vt:lpstr>
      <vt:lpstr>NikoshBAN</vt:lpstr>
      <vt:lpstr>Times New Roman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</dc:creator>
  <cp:lastModifiedBy>Binay Bikash chakma Binay</cp:lastModifiedBy>
  <cp:revision>130</cp:revision>
  <dcterms:created xsi:type="dcterms:W3CDTF">2006-08-16T00:00:00Z</dcterms:created>
  <dcterms:modified xsi:type="dcterms:W3CDTF">2020-11-09T17:57:26Z</dcterms:modified>
</cp:coreProperties>
</file>