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AA9E5D-3510-450B-8761-9F6F37486CDF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313F89-F69A-4F76-A9ED-67BA14D8961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395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9E5D-3510-450B-8761-9F6F37486CDF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3F89-F69A-4F76-A9ED-67BA14D89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9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9E5D-3510-450B-8761-9F6F37486CDF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3F89-F69A-4F76-A9ED-67BA14D89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0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9E5D-3510-450B-8761-9F6F37486CDF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3F89-F69A-4F76-A9ED-67BA14D89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18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9E5D-3510-450B-8761-9F6F37486CDF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3F89-F69A-4F76-A9ED-67BA14D8961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203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9E5D-3510-450B-8761-9F6F37486CDF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3F89-F69A-4F76-A9ED-67BA14D89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0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9E5D-3510-450B-8761-9F6F37486CDF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3F89-F69A-4F76-A9ED-67BA14D89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5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9E5D-3510-450B-8761-9F6F37486CDF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3F89-F69A-4F76-A9ED-67BA14D89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94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9E5D-3510-450B-8761-9F6F37486CDF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3F89-F69A-4F76-A9ED-67BA14D89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86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9E5D-3510-450B-8761-9F6F37486CDF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3F89-F69A-4F76-A9ED-67BA14D89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3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9E5D-3510-450B-8761-9F6F37486CDF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3F89-F69A-4F76-A9ED-67BA14D89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3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9AA9E5D-3510-450B-8761-9F6F37486CDF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8313F89-F69A-4F76-A9ED-67BA14D89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BA9DCF6-9389-45B3-A5B8-94930FAF4A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83" y="154396"/>
            <a:ext cx="11746523" cy="654920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9FE0917-F0A6-46BA-9F13-CA3C359F1F2F}"/>
              </a:ext>
            </a:extLst>
          </p:cNvPr>
          <p:cNvSpPr txBox="1"/>
          <p:nvPr/>
        </p:nvSpPr>
        <p:spPr>
          <a:xfrm>
            <a:off x="2475913" y="3319976"/>
            <a:ext cx="388268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</a:p>
        </p:txBody>
      </p:sp>
    </p:spTree>
    <p:extLst>
      <p:ext uri="{BB962C8B-B14F-4D97-AF65-F5344CB8AC3E}">
        <p14:creationId xmlns:p14="http://schemas.microsoft.com/office/powerpoint/2010/main" val="19312173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44705" y="571156"/>
            <a:ext cx="2372765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bn-IN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3641" y="1961740"/>
            <a:ext cx="4248279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bn-I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সহজ পদ্ধতিতে গুণ কর।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6663" y="3111690"/>
            <a:ext cx="686406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ক)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31138" y="3142467"/>
            <a:ext cx="1648208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৪৮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২৭৫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32077" y="3111690"/>
            <a:ext cx="585417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খ)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30617" y="3111690"/>
            <a:ext cx="2212882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১২৫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৩০০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0310" y="4703702"/>
            <a:ext cx="723331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গ)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2565780" y="4703702"/>
            <a:ext cx="1978925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১৬০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২০০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2908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0D51F85-EE8F-48DF-8E77-185A314109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94" y="242060"/>
            <a:ext cx="11751212" cy="63738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50142" y="4908994"/>
            <a:ext cx="372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2" panose="02000506000000020004" pitchFamily="2" charset="0"/>
                <a:cs typeface="Nikosh2" panose="02000506000000020004" pitchFamily="2" charset="0"/>
              </a:rPr>
              <a:t>ধন্যবাদ</a:t>
            </a:r>
            <a:endParaRPr lang="en-US" sz="7200" dirty="0">
              <a:latin typeface="Nikosh2" panose="02000506000000020004" pitchFamily="2" charset="0"/>
              <a:cs typeface="Nikosh2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6804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4663" y="2552888"/>
            <a:ext cx="2286203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উপস্থাপনায়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968" y="3534770"/>
            <a:ext cx="5391219" cy="25853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bn-IN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বিনয় বিকাশ চাকমা</a:t>
            </a:r>
          </a:p>
          <a:p>
            <a:pPr algn="ctr"/>
            <a:r>
              <a:rPr lang="bn-IN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bn-IN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মানিকছড়ি মুসলিম পাড়া সরঃ প্রাঃ বিদ্যাঃ</a:t>
            </a:r>
          </a:p>
          <a:p>
            <a:pPr algn="ctr"/>
            <a:r>
              <a:rPr lang="bn-IN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মানিকছড়ি, খাগড়াছড়ি।</a:t>
            </a:r>
            <a:endParaRPr lang="bn-BD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09172" y="2552888"/>
            <a:ext cx="2662908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8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34814" y="3673270"/>
            <a:ext cx="5213445" cy="23083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 চতুর্থ</a:t>
            </a:r>
          </a:p>
          <a:p>
            <a:pPr algn="ctr"/>
            <a:r>
              <a:rPr lang="bn-BD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</a:p>
          <a:p>
            <a:pPr algn="ctr"/>
            <a:r>
              <a:rPr lang="bn-BD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পাঠঃ গুণ</a:t>
            </a:r>
          </a:p>
          <a:p>
            <a:pPr algn="ctr"/>
            <a:r>
              <a:rPr lang="bn-BD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একটি সহজ পদ্ধতি</a:t>
            </a:r>
            <a:endParaRPr lang="bn-BD" sz="3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282" y="197528"/>
            <a:ext cx="1910687" cy="220447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483D8E0-E76C-45F8-B2C7-2F90B270F1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687" y="229475"/>
            <a:ext cx="1910687" cy="2204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8860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>
            <a:off x="4189863" y="122830"/>
            <a:ext cx="3739486" cy="1296537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42444" y="1555844"/>
            <a:ext cx="459613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3331" y="2400207"/>
            <a:ext cx="10768084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১২.১.</a:t>
            </a:r>
            <a:r>
              <a:rPr lang="bn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 তিন অঙ্কবিশিষ্ট সংখ্যাকে দুই অঙ্কবিশিষ্ট সংখ্যা দ্বারা গুন করতে পারবে।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১২.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৩.১ গুণ্য ও গুণকের স্থান পরিবর্তনে গুণফল একই থাকে  তা বলতে পারবে।</a:t>
            </a:r>
          </a:p>
          <a:p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4497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0442" y="734176"/>
            <a:ext cx="4640239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IN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কটু ভেবে বল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485" y="2166405"/>
            <a:ext cx="1327811" cy="13101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038" y="3400541"/>
            <a:ext cx="1328811" cy="13111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8165" y="3138985"/>
            <a:ext cx="1197170" cy="11812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681" y="2712316"/>
            <a:ext cx="1307484" cy="12901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612" y="4023489"/>
            <a:ext cx="1249806" cy="123321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807" y="3729624"/>
            <a:ext cx="1192127" cy="1176302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7073511" y="2442949"/>
            <a:ext cx="0" cy="3029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7073511" y="2458038"/>
            <a:ext cx="3760993" cy="27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827971" y="2471686"/>
            <a:ext cx="28822" cy="3001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7073511" y="5472752"/>
            <a:ext cx="3783282" cy="150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56346" y="4711711"/>
            <a:ext cx="3529065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বক্সের ফুলগুলো বাহিরের ফুলের দ্বিগুণ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3531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35272" y="464024"/>
            <a:ext cx="4384012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</a:p>
        </p:txBody>
      </p:sp>
      <p:sp>
        <p:nvSpPr>
          <p:cNvPr id="4" name="Down Arrow 3"/>
          <p:cNvSpPr/>
          <p:nvPr/>
        </p:nvSpPr>
        <p:spPr>
          <a:xfrm>
            <a:off x="6017949" y="1787462"/>
            <a:ext cx="600502" cy="831333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665617" y="2618796"/>
            <a:ext cx="1305165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93925" y="5036024"/>
            <a:ext cx="5248553" cy="120032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7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গুণের সহজ পদ্ধতি</a:t>
            </a:r>
            <a:endParaRPr lang="en-US" sz="72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6017949" y="4188456"/>
            <a:ext cx="600502" cy="84756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627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8424" y="1078173"/>
            <a:ext cx="55175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56597" y="955061"/>
            <a:ext cx="1074333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bn-BD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১৩৮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56848" y="1786058"/>
            <a:ext cx="774082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৭০</a:t>
            </a:r>
            <a:endParaRPr lang="en-US" sz="4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654301" y="2555499"/>
            <a:ext cx="2590153" cy="615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64430" y="2415653"/>
            <a:ext cx="9589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7029" y="2940219"/>
            <a:ext cx="12934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৯৬৬০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654301" y="3508258"/>
            <a:ext cx="2590153" cy="6745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98468" y="3600477"/>
            <a:ext cx="1290738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৯৬৬০</a:t>
            </a:r>
            <a:endParaRPr lang="en-US" sz="4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91367" y="1078173"/>
            <a:ext cx="54534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খ)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88155" y="1078173"/>
            <a:ext cx="1000595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bn-BD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১৩৮</a:t>
            </a:r>
            <a:endParaRPr lang="en-US" sz="4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05550" y="1841433"/>
            <a:ext cx="683200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bn-BD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৭০</a:t>
            </a:r>
            <a:endParaRPr lang="en-US" sz="4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7083188" y="2610874"/>
            <a:ext cx="237471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298012" y="2610874"/>
            <a:ext cx="1290738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৯৬৬০</a:t>
            </a:r>
            <a:endParaRPr lang="en-US" sz="4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18325" y="4480050"/>
            <a:ext cx="6934449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এখানে কোন পদ্ধতিটি সহজ বলে মনে হচ্ছে ?</a:t>
            </a:r>
            <a:endParaRPr lang="en-US" sz="3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07127" y="5177265"/>
            <a:ext cx="5640023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bn-BD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খ) পদ্ধতিটি সহজ বলে মনে হচ্ছে।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3712" y="5827510"/>
            <a:ext cx="9903673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এখানে “০” এর গুণ বাদ দেওয়া হয়েছে। এটি একটি ভালো বুদ্ধি।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9238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0" grpId="0"/>
      <p:bldP spid="11" grpId="0"/>
      <p:bldP spid="19" grpId="0" animBg="1"/>
      <p:bldP spid="20" grpId="0" animBg="1"/>
      <p:bldP spid="21" grpId="0" animBg="1"/>
      <p:bldP spid="22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355" y="0"/>
            <a:ext cx="9761089" cy="13234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উপরে নিচে ২৭</a:t>
            </a:r>
            <a:r>
              <a:rPr 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৩৬৯ দুটি পদ্ধতিতে হিসাবটি কর এবং কোন পদ্ধতি সহজ তা চিন্তা কর। </a:t>
            </a:r>
            <a:endParaRPr lang="en-US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9338" y="1787857"/>
            <a:ext cx="1296537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২৭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19338" y="2618854"/>
            <a:ext cx="1296537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৩৬৯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09684" y="3548418"/>
            <a:ext cx="236106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91820" y="3548418"/>
            <a:ext cx="1624055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</a:t>
            </a:r>
            <a:r>
              <a:rPr lang="bn-BD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২৪৩</a:t>
            </a:r>
          </a:p>
          <a:p>
            <a:r>
              <a:rPr lang="bn-BD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১৬২০</a:t>
            </a:r>
          </a:p>
          <a:p>
            <a:r>
              <a:rPr lang="bn-BD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৮১০০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14149" y="5487410"/>
            <a:ext cx="281143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91820" y="5487410"/>
            <a:ext cx="1624055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৯৯৬৩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5661" y="1747925"/>
            <a:ext cx="94169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3903259" y="1951630"/>
            <a:ext cx="54592" cy="4305221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094299" y="1793922"/>
            <a:ext cx="72336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খ)</a:t>
            </a:r>
            <a:endParaRPr lang="en-US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58882" y="1787857"/>
            <a:ext cx="1241946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৩৬৯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58883" y="2618854"/>
            <a:ext cx="1241945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২৭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667534" y="3548418"/>
            <a:ext cx="199257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007498" y="3593208"/>
            <a:ext cx="139333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২৫৮৩</a:t>
            </a:r>
          </a:p>
          <a:p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৭৩৮০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455979" y="5207657"/>
            <a:ext cx="24497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988270" y="5201592"/>
            <a:ext cx="1583169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৯৯৬৩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001330" y="1424760"/>
            <a:ext cx="5190670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 নিশ্চয়ই মনে আছে যে, গুণ্য আর গুণকের স্থান বিনিময় করলে একই  গুণফল পাওয়া যায় </a:t>
            </a:r>
            <a:endParaRPr lang="en-US" sz="3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001330" y="4517914"/>
            <a:ext cx="5190670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উপরে নিচে গুণের ক্ষেত্রে ছোট সংখ্যাটিকে গুণক হিসেবে ধরলে হিসাবটি সহজে করা যায়।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7433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0" grpId="0" animBg="1"/>
      <p:bldP spid="17" grpId="0" animBg="1"/>
      <p:bldP spid="18" grpId="0" animBg="1"/>
      <p:bldP spid="23" grpId="0" animBg="1"/>
      <p:bldP spid="24" grpId="0" animBg="1"/>
      <p:bldP spid="25" grpId="0" animBg="1"/>
      <p:bldP spid="30" grpId="0" animBg="1"/>
      <p:bldP spid="37" grpId="0" animBg="1"/>
      <p:bldP spid="38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5173" y="672639"/>
            <a:ext cx="8736037" cy="98488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৩৪০০</a:t>
            </a:r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২৬০ হিসাবটি উপরে নিচে সহজে সমাধান করি।</a:t>
            </a:r>
          </a:p>
          <a:p>
            <a:endParaRPr lang="en-US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9072" y="1842448"/>
            <a:ext cx="1322994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৩৪০০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39072" y="2573401"/>
            <a:ext cx="1322994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২৬০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426611" y="3427278"/>
            <a:ext cx="3220871" cy="136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920621" y="1487608"/>
            <a:ext cx="0" cy="371218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40674" y="3521073"/>
            <a:ext cx="989881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০০০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66650" y="3521074"/>
            <a:ext cx="1133918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bn-I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২০৪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66651" y="4300801"/>
            <a:ext cx="1133918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bn-I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৬৮০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152818" y="5199797"/>
            <a:ext cx="37804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66651" y="5217723"/>
            <a:ext cx="2163904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৮৮৪০০০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41240" y="2227168"/>
            <a:ext cx="5281685" cy="31700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প্রথমে</a:t>
            </a:r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সংখ্যাগুলোকে</a:t>
            </a:r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শেষের</a:t>
            </a:r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০ </a:t>
            </a:r>
            <a:r>
              <a:rPr lang="en-US" sz="4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ব্যতীত</a:t>
            </a:r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এরপর</a:t>
            </a:r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গুণ্য এবং গুণকের শেষে </a:t>
            </a:r>
            <a:r>
              <a:rPr lang="en-US" sz="4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০ </a:t>
            </a:r>
            <a:r>
              <a:rPr lang="en-US" sz="4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ততটি</a:t>
            </a:r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০ </a:t>
            </a:r>
            <a:r>
              <a:rPr lang="en-US" sz="4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গুনফলের</a:t>
            </a:r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শেষে </a:t>
            </a:r>
            <a:r>
              <a:rPr lang="en-US" sz="4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বসাই</a:t>
            </a:r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362429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13" grpId="0" animBg="1"/>
      <p:bldP spid="14" grpId="0" animBg="1"/>
      <p:bldP spid="15" grpId="0" animBg="1"/>
      <p:bldP spid="2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50036" y="649557"/>
            <a:ext cx="2981907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7797" y="2115403"/>
            <a:ext cx="2025910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পদ্মা দল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7797" y="3439236"/>
            <a:ext cx="2025910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মেঘনা দল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252" y="4763069"/>
            <a:ext cx="2105455" cy="76944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ব্রহ্মপুত্র দল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653707" y="2257807"/>
            <a:ext cx="2709862" cy="484632"/>
          </a:xfrm>
          <a:prstGeom prst="rightArrow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653707" y="3581640"/>
            <a:ext cx="2709862" cy="484632"/>
          </a:xfrm>
          <a:prstGeom prst="rightArrow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653707" y="4905473"/>
            <a:ext cx="2709862" cy="484632"/>
          </a:xfrm>
          <a:prstGeom prst="rightArrow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63569" y="1899958"/>
            <a:ext cx="5527343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সহজ পদ্ধতিতে উপরে- নিচে গুণ কর।  ৪৮</a:t>
            </a:r>
            <a:r>
              <a:rPr lang="en-US" sz="3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3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১২৭৫</a:t>
            </a:r>
            <a:endParaRPr lang="en-US" sz="36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63569" y="3162236"/>
            <a:ext cx="5527342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সহজ পদ্ধতিতে গুণ কর।       ১২৫০ 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৪০০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3569" y="4793846"/>
            <a:ext cx="5527342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গুণ কর ৩৮৫</a:t>
            </a:r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৭০</a:t>
            </a:r>
            <a:endParaRPr lang="en-US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2303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286</TotalTime>
  <Words>285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Corbel</vt:lpstr>
      <vt:lpstr>Nikosh2</vt:lpstr>
      <vt:lpstr>NikoshBAN</vt:lpstr>
      <vt:lpstr>Wingdings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BARATI_GPS</dc:creator>
  <cp:lastModifiedBy>Binay Bikash chakma Binay</cp:lastModifiedBy>
  <cp:revision>32</cp:revision>
  <dcterms:created xsi:type="dcterms:W3CDTF">2020-02-26T13:33:02Z</dcterms:created>
  <dcterms:modified xsi:type="dcterms:W3CDTF">2020-11-09T17:23:11Z</dcterms:modified>
</cp:coreProperties>
</file>