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4" r:id="rId3"/>
    <p:sldId id="305" r:id="rId4"/>
    <p:sldId id="308" r:id="rId5"/>
    <p:sldId id="306" r:id="rId6"/>
    <p:sldId id="298" r:id="rId7"/>
    <p:sldId id="311" r:id="rId8"/>
    <p:sldId id="312" r:id="rId9"/>
    <p:sldId id="313" r:id="rId10"/>
    <p:sldId id="263" r:id="rId11"/>
    <p:sldId id="314" r:id="rId12"/>
    <p:sldId id="277" r:id="rId13"/>
    <p:sldId id="269" r:id="rId14"/>
    <p:sldId id="271" r:id="rId15"/>
    <p:sldId id="30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25E6FF"/>
    <a:srgbClr val="73CAEC"/>
    <a:srgbClr val="00FF00"/>
    <a:srgbClr val="B97A57"/>
    <a:srgbClr val="22B14C"/>
    <a:srgbClr val="96B519"/>
    <a:srgbClr val="1A90CE"/>
    <a:srgbClr val="00B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30FCF-9514-4783-8F03-C98FE24A0DFB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10D4D-EE8D-4807-A610-3343B7A9D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7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বাড়ির কাজটি খাতায় লিখে নিতে বলবো </a:t>
            </a:r>
            <a:r>
              <a:rPr lang="bn-BD"/>
              <a:t>।  </a:t>
            </a:r>
            <a:endParaRPr lang="en-US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2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8364E-384E-41C8-BFB6-9072B388D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8C0079-1444-4555-9ADC-6112F2863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D4EA6-4205-417C-8A70-FC3F44FB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0D422-F6F4-4297-B0EE-9E88F82D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11CA8-1A16-4FB9-9553-C84DE8C1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1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8035E-5FD1-4E08-B020-6C55391DD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95894-2A83-4DCC-9F75-7A374FB1D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14CA6-B553-4136-8424-3874D3065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A3934-3D7D-4545-B41D-8294C685E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0EE3A-BC96-44F9-98A9-8F481D55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7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A0A6EB-4E72-48B1-BD9D-538137CC7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9F230-4CCE-42AF-B572-B36D6C47A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54929-CB7A-48DF-8196-0C7CE92DF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A4CF9-1F6A-4C3E-85B0-247CB034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325EE-DCCD-439D-9706-2B5FD4330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8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29C8FEFA-D413-4929-BA87-6E311E5572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95650" y="1143000"/>
            <a:ext cx="5410200" cy="4924425"/>
          </a:xfrm>
          <a:custGeom>
            <a:avLst/>
            <a:gdLst>
              <a:gd name="connsiteX0" fmla="*/ 1743075 w 3486150"/>
              <a:gd name="connsiteY0" fmla="*/ 0 h 3467100"/>
              <a:gd name="connsiteX1" fmla="*/ 3486150 w 3486150"/>
              <a:gd name="connsiteY1" fmla="*/ 1733550 h 3467100"/>
              <a:gd name="connsiteX2" fmla="*/ 1743075 w 3486150"/>
              <a:gd name="connsiteY2" fmla="*/ 3467100 h 3467100"/>
              <a:gd name="connsiteX3" fmla="*/ 0 w 3486150"/>
              <a:gd name="connsiteY3" fmla="*/ 173355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6150" h="3467100">
                <a:moveTo>
                  <a:pt x="1743075" y="0"/>
                </a:moveTo>
                <a:lnTo>
                  <a:pt x="3486150" y="1733550"/>
                </a:lnTo>
                <a:lnTo>
                  <a:pt x="1743075" y="346710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5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6CEB5-661B-4480-8DB4-50FD3E13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7D6D2-1A25-424E-AF44-EB5A47FB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D1D5E-2F7F-46B2-935B-BFCCA1FEA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FBFE9-3D52-48EC-AC60-E1481272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5B09A-4FDE-4CB9-BE82-1C0A6D59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8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C625A-E372-4658-B91F-E52C1E2D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37F5-777E-4E1C-B1CF-C4865B8F8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1249E-8041-479E-B1A3-9E4239BA5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A05FA-72D8-46A2-B3B3-9628E2BE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09C40-347E-4DF4-9896-63FB7107E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6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20AF-B1D9-410C-98EA-CB55D0E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0DA24-FAF4-4C6C-9CA7-DFD1C3829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62A16E-4451-46F7-A058-04B06B02A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299D3-7FCF-4637-85B2-A632114B2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9FBFF-6DFE-4728-BDB1-5DB0BA26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F732A-B1D7-42FF-9D70-6D223341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9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5F22-FCF4-48C5-B458-9103C9BC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50037-6181-4DF7-B765-81090C510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E7A09-1E85-478B-9E60-FA0270CD3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E6B265-FEC0-4AA7-851E-4B4C15CCE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7F9231-6266-4F83-87C6-EFEDEA769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90065C-1220-4FC0-9318-4A246AADB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E72588-BDF8-40B2-A95A-57D934B36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AB0CC-4808-45E1-94F7-2CFF1711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9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70B3A-D613-40F1-B74D-18889DB68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FB25EA-89A5-4681-B8EF-7C835628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71611-062B-4A47-8279-ED8866C5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81093-EB8C-4E5E-93F6-1936389A5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0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9070AD-4692-4E3F-B26B-CF5FD926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870B0A-0BD0-4051-8BDD-B87161B6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776C3-F991-49AF-B0A0-B0DB95E8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3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E1E43-E1B3-496E-B1F2-39942E98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0BC4A-13BB-4D63-8BC6-6EC3D1CCA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83A30-7932-45A5-A21E-C58DF1172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29049-4718-40DD-A7CD-F8A5FE37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B1DA2-462A-40A6-8AB8-CB2A146D2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E5C5B-63C5-410E-8962-4F1B464F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8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0B14C-BA9D-47F8-A851-72A474DB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C524EA-69AA-4413-B454-E63962FE1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5258A-559A-427C-96CE-E15D2C3AD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28EA0-2036-4190-B12E-F818125D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EFF7E7-615A-4E0F-823A-0C1507E0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F2ED2-CC1B-4985-B29A-69D0F5394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3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7D8AD2-6663-48BE-B5EC-0E79781A4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C716D-7CD0-4C78-A4BF-9692647D9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3CE86-4D87-420C-BD46-3CA39DD57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033F6-96DE-4CD2-94CB-FFF3B8E82D20}" type="datetimeFigureOut">
              <a:rPr lang="en-US" smtClean="0"/>
              <a:t>10-Nov-20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C2842-9622-4AE1-AC30-1A2A133A2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BCF88-4E4A-4EFE-9A72-C4B7E1EDE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18C59-B043-44DB-B74C-0C1304885B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E7718256-8449-466B-A88A-12DC93D017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14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8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roe.k12.nj.us/Domain/131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elstalk.net/3d-abstract-wallpaper-hd/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link.com/scene/888135164427763712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irtualinstructor.com/blog/proportion-a-principle-of-art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liberaldictionary.com/balloons/" TargetMode="External"/><Relationship Id="rId7" Type="http://schemas.openxmlformats.org/officeDocument/2006/relationships/hyperlink" Target="https://www.wallpapers13.com/beautiful-tropical-birds-colorful-parrots-love-birds-parrots-on-branch-4k-ultra-hd-1610-desktop-backgrounds-for-pc-mac-laptop-tablet-mobile-phone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hyperlink" Target="https://wallpapertag.com/love-birds-wallpapers" TargetMode="Externa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83B2F7-5861-4CC1-91B9-A9D8C05C9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3252" y="-53009"/>
            <a:ext cx="12192000" cy="7084907"/>
          </a:xfrm>
          <a:prstGeom prst="rect">
            <a:avLst/>
          </a:prstGeom>
        </p:spPr>
      </p:pic>
      <p:sp>
        <p:nvSpPr>
          <p:cNvPr id="6" name="TextBox 85">
            <a:extLst>
              <a:ext uri="{FF2B5EF4-FFF2-40B4-BE49-F238E27FC236}">
                <a16:creationId xmlns:a16="http://schemas.microsoft.com/office/drawing/2014/main" id="{37840E14-86DD-4DAE-84D0-BC544231057F}"/>
              </a:ext>
            </a:extLst>
          </p:cNvPr>
          <p:cNvSpPr txBox="1"/>
          <p:nvPr/>
        </p:nvSpPr>
        <p:spPr>
          <a:xfrm>
            <a:off x="39397" y="5411450"/>
            <a:ext cx="1208670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4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6D3163-304E-417D-8E31-C62A09851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2" y="236607"/>
            <a:ext cx="11748053" cy="64355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6FAA1B-BD2D-4E92-A90E-E51861CB6B5F}"/>
              </a:ext>
            </a:extLst>
          </p:cNvPr>
          <p:cNvSpPr txBox="1"/>
          <p:nvPr/>
        </p:nvSpPr>
        <p:spPr>
          <a:xfrm>
            <a:off x="4368310" y="466201"/>
            <a:ext cx="4221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 </a:t>
            </a:r>
            <a:r>
              <a:rPr lang="en-US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pPr algn="ctr"/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528103-E7EF-42A4-A825-F6201E8C122F}"/>
              </a:ext>
            </a:extLst>
          </p:cNvPr>
          <p:cNvSpPr txBox="1"/>
          <p:nvPr/>
        </p:nvSpPr>
        <p:spPr>
          <a:xfrm>
            <a:off x="3427343" y="3429000"/>
            <a:ext cx="5337314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000" b="1" dirty="0">
                <a:solidFill>
                  <a:schemeClr val="bg1"/>
                </a:solidFill>
                <a:highlight>
                  <a:srgbClr val="0000FF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তিনটি </a:t>
            </a:r>
            <a:r>
              <a:rPr lang="en-US" sz="4000" b="1" dirty="0" err="1">
                <a:solidFill>
                  <a:schemeClr val="bg1"/>
                </a:solidFill>
                <a:highlight>
                  <a:srgbClr val="0000FF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গুরু</a:t>
            </a:r>
            <a:r>
              <a:rPr lang="bn-BD" sz="4000" b="1" dirty="0">
                <a:solidFill>
                  <a:schemeClr val="bg1"/>
                </a:solidFill>
                <a:highlight>
                  <a:srgbClr val="0000FF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 অনুপাত লিখ</a:t>
            </a:r>
            <a:r>
              <a:rPr lang="en-US" sz="4000" b="1" dirty="0">
                <a:solidFill>
                  <a:schemeClr val="bg1"/>
                </a:solidFill>
                <a:highlight>
                  <a:srgbClr val="0000FF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4000" b="1" dirty="0" err="1">
                <a:solidFill>
                  <a:schemeClr val="bg1"/>
                </a:solidFill>
                <a:highlight>
                  <a:srgbClr val="0000FF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4000" b="1" dirty="0">
                <a:solidFill>
                  <a:schemeClr val="bg1"/>
                </a:solidFill>
                <a:highlight>
                  <a:srgbClr val="0000FF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highlight>
                  <a:srgbClr val="0000FF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ব্যস্ত</a:t>
            </a:r>
            <a:r>
              <a:rPr lang="en-US" sz="4000" b="1" dirty="0">
                <a:solidFill>
                  <a:schemeClr val="bg1"/>
                </a:solidFill>
                <a:highlight>
                  <a:srgbClr val="0000FF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highlight>
                  <a:srgbClr val="0000FF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অনুপাতে</a:t>
            </a:r>
            <a:r>
              <a:rPr lang="en-US" sz="4000" b="1" dirty="0">
                <a:solidFill>
                  <a:schemeClr val="bg1"/>
                </a:solidFill>
                <a:highlight>
                  <a:srgbClr val="0000FF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highlight>
                  <a:srgbClr val="0000FF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প্রকাশ</a:t>
            </a:r>
            <a:r>
              <a:rPr lang="en-US" sz="4000" b="1" dirty="0">
                <a:solidFill>
                  <a:schemeClr val="bg1"/>
                </a:solidFill>
                <a:highlight>
                  <a:srgbClr val="0000FF"/>
                </a:highlight>
                <a:latin typeface="Nikosh" panose="02000000000000000000" pitchFamily="2" charset="0"/>
                <a:cs typeface="Nikosh" panose="02000000000000000000" pitchFamily="2" charset="0"/>
              </a:rPr>
              <a:t> কর।</a:t>
            </a:r>
            <a:endParaRPr lang="bn-BD" sz="4000" b="1" dirty="0">
              <a:solidFill>
                <a:schemeClr val="bg1"/>
              </a:solidFill>
              <a:highlight>
                <a:srgbClr val="0000FF"/>
              </a:highligh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6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8978FF-87A5-4958-8506-975028DEE68F}"/>
              </a:ext>
            </a:extLst>
          </p:cNvPr>
          <p:cNvSpPr txBox="1">
            <a:spLocks/>
          </p:cNvSpPr>
          <p:nvPr/>
        </p:nvSpPr>
        <p:spPr>
          <a:xfrm>
            <a:off x="4963296" y="347277"/>
            <a:ext cx="3676404" cy="9792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bn-BD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অনুপাত  </a:t>
            </a:r>
            <a:endParaRPr lang="en-US" sz="5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C7567A-9C63-49FA-AE0C-7317B67BD991}"/>
              </a:ext>
            </a:extLst>
          </p:cNvPr>
          <p:cNvSpPr txBox="1"/>
          <p:nvPr/>
        </p:nvSpPr>
        <p:spPr>
          <a:xfrm>
            <a:off x="1353501" y="1446458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8E5D6B-F5A3-48C3-B1C2-EF5EABE10113}"/>
              </a:ext>
            </a:extLst>
          </p:cNvPr>
          <p:cNvSpPr txBox="1"/>
          <p:nvPr/>
        </p:nvSpPr>
        <p:spPr>
          <a:xfrm>
            <a:off x="5811451" y="1407760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20A26F-BB6B-49D4-89CC-798651ECF32F}"/>
              </a:ext>
            </a:extLst>
          </p:cNvPr>
          <p:cNvSpPr txBox="1"/>
          <p:nvPr/>
        </p:nvSpPr>
        <p:spPr>
          <a:xfrm>
            <a:off x="335375" y="3633033"/>
            <a:ext cx="340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সরল</a:t>
            </a:r>
            <a:r>
              <a:rPr lang="en-US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600" dirty="0" err="1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অনুপাত</a:t>
            </a:r>
            <a:r>
              <a:rPr lang="en-US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 </a:t>
            </a:r>
            <a:r>
              <a:rPr lang="en-US" sz="3600" b="1" dirty="0">
                <a:ln w="0"/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</a:t>
            </a:r>
            <a:r>
              <a:rPr lang="bn-BD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600" b="1" dirty="0">
                <a:ln w="0"/>
                <a:solidFill>
                  <a:srgbClr val="FF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</a:t>
            </a:r>
            <a:r>
              <a:rPr lang="bn-BD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endParaRPr lang="en-US" sz="36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Graphic 5" descr="Ladybug">
            <a:extLst>
              <a:ext uri="{FF2B5EF4-FFF2-40B4-BE49-F238E27FC236}">
                <a16:creationId xmlns:a16="http://schemas.microsoft.com/office/drawing/2014/main" id="{9FE900F4-11FB-48AD-8125-8202945D9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0847" y="1967104"/>
            <a:ext cx="1124609" cy="112460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B8348A9-A9C7-472A-97A5-701F772C6897}"/>
              </a:ext>
            </a:extLst>
          </p:cNvPr>
          <p:cNvGrpSpPr/>
          <p:nvPr/>
        </p:nvGrpSpPr>
        <p:grpSpPr>
          <a:xfrm>
            <a:off x="307327" y="1628275"/>
            <a:ext cx="1152657" cy="2050788"/>
            <a:chOff x="307327" y="1628275"/>
            <a:chExt cx="1152657" cy="2050788"/>
          </a:xfrm>
        </p:grpSpPr>
        <p:pic>
          <p:nvPicPr>
            <p:cNvPr id="3" name="Graphic 2" descr="Hummingbird">
              <a:extLst>
                <a:ext uri="{FF2B5EF4-FFF2-40B4-BE49-F238E27FC236}">
                  <a16:creationId xmlns:a16="http://schemas.microsoft.com/office/drawing/2014/main" id="{7EB6BC10-8102-4DE8-B2B2-883B11382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5375" y="1628275"/>
              <a:ext cx="1124609" cy="1124609"/>
            </a:xfrm>
            <a:prstGeom prst="rect">
              <a:avLst/>
            </a:prstGeom>
          </p:spPr>
        </p:pic>
        <p:pic>
          <p:nvPicPr>
            <p:cNvPr id="63" name="Graphic 62" descr="Hummingbird">
              <a:extLst>
                <a:ext uri="{FF2B5EF4-FFF2-40B4-BE49-F238E27FC236}">
                  <a16:creationId xmlns:a16="http://schemas.microsoft.com/office/drawing/2014/main" id="{D4C75128-8377-4FBC-BC04-E03D9B62E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7327" y="2554454"/>
              <a:ext cx="1124609" cy="1124609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CABE5D6-EA9C-4EDA-A838-B81CC776C317}"/>
              </a:ext>
            </a:extLst>
          </p:cNvPr>
          <p:cNvGrpSpPr/>
          <p:nvPr/>
        </p:nvGrpSpPr>
        <p:grpSpPr>
          <a:xfrm>
            <a:off x="2087596" y="1603230"/>
            <a:ext cx="2215213" cy="2050788"/>
            <a:chOff x="307327" y="1628275"/>
            <a:chExt cx="2215213" cy="2050788"/>
          </a:xfrm>
        </p:grpSpPr>
        <p:pic>
          <p:nvPicPr>
            <p:cNvPr id="66" name="Graphic 65" descr="Hummingbird">
              <a:extLst>
                <a:ext uri="{FF2B5EF4-FFF2-40B4-BE49-F238E27FC236}">
                  <a16:creationId xmlns:a16="http://schemas.microsoft.com/office/drawing/2014/main" id="{46B5FE02-198A-421F-8373-CEB94CD10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35375" y="1628275"/>
              <a:ext cx="1124609" cy="1124609"/>
            </a:xfrm>
            <a:prstGeom prst="rect">
              <a:avLst/>
            </a:prstGeom>
          </p:spPr>
        </p:pic>
        <p:pic>
          <p:nvPicPr>
            <p:cNvPr id="67" name="Graphic 66" descr="Hummingbird">
              <a:extLst>
                <a:ext uri="{FF2B5EF4-FFF2-40B4-BE49-F238E27FC236}">
                  <a16:creationId xmlns:a16="http://schemas.microsoft.com/office/drawing/2014/main" id="{A4F4D223-D7BA-441F-ADE8-637E8520F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7327" y="2554454"/>
              <a:ext cx="1124609" cy="1124609"/>
            </a:xfrm>
            <a:prstGeom prst="rect">
              <a:avLst/>
            </a:prstGeom>
          </p:spPr>
        </p:pic>
        <p:pic>
          <p:nvPicPr>
            <p:cNvPr id="68" name="Graphic 67" descr="Hummingbird">
              <a:extLst>
                <a:ext uri="{FF2B5EF4-FFF2-40B4-BE49-F238E27FC236}">
                  <a16:creationId xmlns:a16="http://schemas.microsoft.com/office/drawing/2014/main" id="{CE100112-40FD-4D84-9C66-94637D757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97931" y="1937412"/>
              <a:ext cx="1124609" cy="1124609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8AE5BE-F105-46FE-BE79-D39030903940}"/>
              </a:ext>
            </a:extLst>
          </p:cNvPr>
          <p:cNvGrpSpPr/>
          <p:nvPr/>
        </p:nvGrpSpPr>
        <p:grpSpPr>
          <a:xfrm>
            <a:off x="6438874" y="1474634"/>
            <a:ext cx="1128160" cy="2249218"/>
            <a:chOff x="6438874" y="1474634"/>
            <a:chExt cx="1128160" cy="2249218"/>
          </a:xfrm>
        </p:grpSpPr>
        <p:pic>
          <p:nvPicPr>
            <p:cNvPr id="69" name="Graphic 68" descr="Ladybug">
              <a:extLst>
                <a:ext uri="{FF2B5EF4-FFF2-40B4-BE49-F238E27FC236}">
                  <a16:creationId xmlns:a16="http://schemas.microsoft.com/office/drawing/2014/main" id="{E2F3FDC6-46F8-48F9-A3F1-79C520DA9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38874" y="1474634"/>
              <a:ext cx="1124609" cy="1124609"/>
            </a:xfrm>
            <a:prstGeom prst="rect">
              <a:avLst/>
            </a:prstGeom>
          </p:spPr>
        </p:pic>
        <p:pic>
          <p:nvPicPr>
            <p:cNvPr id="70" name="Graphic 69" descr="Ladybug">
              <a:extLst>
                <a:ext uri="{FF2B5EF4-FFF2-40B4-BE49-F238E27FC236}">
                  <a16:creationId xmlns:a16="http://schemas.microsoft.com/office/drawing/2014/main" id="{EA989300-7EDE-4426-9921-778F661FE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442425" y="2599243"/>
              <a:ext cx="1124609" cy="1124609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CE935D-B349-4F72-B282-492F17AB4251}"/>
              </a:ext>
            </a:extLst>
          </p:cNvPr>
          <p:cNvGrpSpPr/>
          <p:nvPr/>
        </p:nvGrpSpPr>
        <p:grpSpPr>
          <a:xfrm rot="2688407">
            <a:off x="10179601" y="1475114"/>
            <a:ext cx="2213529" cy="2187617"/>
            <a:chOff x="7363460" y="1390181"/>
            <a:chExt cx="2213529" cy="2187617"/>
          </a:xfrm>
        </p:grpSpPr>
        <p:pic>
          <p:nvPicPr>
            <p:cNvPr id="8" name="Graphic 7" descr="Candy">
              <a:extLst>
                <a:ext uri="{FF2B5EF4-FFF2-40B4-BE49-F238E27FC236}">
                  <a16:creationId xmlns:a16="http://schemas.microsoft.com/office/drawing/2014/main" id="{EE760031-4EE7-4700-98F9-951FE1835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363460" y="1390181"/>
              <a:ext cx="1124609" cy="1124609"/>
            </a:xfrm>
            <a:prstGeom prst="rect">
              <a:avLst/>
            </a:prstGeom>
          </p:spPr>
        </p:pic>
        <p:pic>
          <p:nvPicPr>
            <p:cNvPr id="71" name="Graphic 70" descr="Candy">
              <a:extLst>
                <a:ext uri="{FF2B5EF4-FFF2-40B4-BE49-F238E27FC236}">
                  <a16:creationId xmlns:a16="http://schemas.microsoft.com/office/drawing/2014/main" id="{600C9CDA-65E3-4170-995A-2C4C0383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722418" y="1744517"/>
              <a:ext cx="1124609" cy="1124609"/>
            </a:xfrm>
            <a:prstGeom prst="rect">
              <a:avLst/>
            </a:prstGeom>
          </p:spPr>
        </p:pic>
        <p:pic>
          <p:nvPicPr>
            <p:cNvPr id="72" name="Graphic 71" descr="Candy">
              <a:extLst>
                <a:ext uri="{FF2B5EF4-FFF2-40B4-BE49-F238E27FC236}">
                  <a16:creationId xmlns:a16="http://schemas.microsoft.com/office/drawing/2014/main" id="{5C2EB5E3-E5A4-488B-B0DB-D2DD181A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452380" y="2453189"/>
              <a:ext cx="1124609" cy="1124609"/>
            </a:xfrm>
            <a:prstGeom prst="rect">
              <a:avLst/>
            </a:prstGeom>
          </p:spPr>
        </p:pic>
        <p:pic>
          <p:nvPicPr>
            <p:cNvPr id="73" name="Graphic 72" descr="Candy">
              <a:extLst>
                <a:ext uri="{FF2B5EF4-FFF2-40B4-BE49-F238E27FC236}">
                  <a16:creationId xmlns:a16="http://schemas.microsoft.com/office/drawing/2014/main" id="{58DC0D9B-AFF4-4746-85D6-6E2ED8ABE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093650" y="2098853"/>
              <a:ext cx="1124609" cy="1124609"/>
            </a:xfrm>
            <a:prstGeom prst="rect">
              <a:avLst/>
            </a:prstGeom>
          </p:spPr>
        </p:pic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1DD48E81-E24C-40B4-8351-D85BCCA8AF6C}"/>
              </a:ext>
            </a:extLst>
          </p:cNvPr>
          <p:cNvSpPr txBox="1"/>
          <p:nvPr/>
        </p:nvSpPr>
        <p:spPr>
          <a:xfrm>
            <a:off x="9824329" y="1478087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CC2535D-09BF-41A0-A8D3-A7D3057FC327}"/>
              </a:ext>
            </a:extLst>
          </p:cNvPr>
          <p:cNvGrpSpPr/>
          <p:nvPr/>
        </p:nvGrpSpPr>
        <p:grpSpPr>
          <a:xfrm rot="2647053">
            <a:off x="7860442" y="1220555"/>
            <a:ext cx="2536575" cy="2541953"/>
            <a:chOff x="7363460" y="1390181"/>
            <a:chExt cx="2536575" cy="2541953"/>
          </a:xfrm>
        </p:grpSpPr>
        <p:pic>
          <p:nvPicPr>
            <p:cNvPr id="76" name="Graphic 75" descr="Candy">
              <a:extLst>
                <a:ext uri="{FF2B5EF4-FFF2-40B4-BE49-F238E27FC236}">
                  <a16:creationId xmlns:a16="http://schemas.microsoft.com/office/drawing/2014/main" id="{74AFDD03-DABE-4696-8148-8076878C4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363460" y="1390181"/>
              <a:ext cx="1124609" cy="1124609"/>
            </a:xfrm>
            <a:prstGeom prst="rect">
              <a:avLst/>
            </a:prstGeom>
          </p:spPr>
        </p:pic>
        <p:pic>
          <p:nvPicPr>
            <p:cNvPr id="77" name="Graphic 76" descr="Candy">
              <a:extLst>
                <a:ext uri="{FF2B5EF4-FFF2-40B4-BE49-F238E27FC236}">
                  <a16:creationId xmlns:a16="http://schemas.microsoft.com/office/drawing/2014/main" id="{B1A01FC3-D50A-4532-A5B9-8751BFBA9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722418" y="1744517"/>
              <a:ext cx="1124609" cy="1124609"/>
            </a:xfrm>
            <a:prstGeom prst="rect">
              <a:avLst/>
            </a:prstGeom>
          </p:spPr>
        </p:pic>
        <p:pic>
          <p:nvPicPr>
            <p:cNvPr id="78" name="Graphic 77" descr="Candy">
              <a:extLst>
                <a:ext uri="{FF2B5EF4-FFF2-40B4-BE49-F238E27FC236}">
                  <a16:creationId xmlns:a16="http://schemas.microsoft.com/office/drawing/2014/main" id="{8ED5CC52-5BBA-4351-892A-36A8FBF02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452380" y="2453189"/>
              <a:ext cx="1124609" cy="1124609"/>
            </a:xfrm>
            <a:prstGeom prst="rect">
              <a:avLst/>
            </a:prstGeom>
          </p:spPr>
        </p:pic>
        <p:pic>
          <p:nvPicPr>
            <p:cNvPr id="79" name="Graphic 78" descr="Candy">
              <a:extLst>
                <a:ext uri="{FF2B5EF4-FFF2-40B4-BE49-F238E27FC236}">
                  <a16:creationId xmlns:a16="http://schemas.microsoft.com/office/drawing/2014/main" id="{37B04AEE-CA69-45B4-B67B-0FFA0BE3B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093650" y="2098853"/>
              <a:ext cx="1124609" cy="1124609"/>
            </a:xfrm>
            <a:prstGeom prst="rect">
              <a:avLst/>
            </a:prstGeom>
          </p:spPr>
        </p:pic>
        <p:pic>
          <p:nvPicPr>
            <p:cNvPr id="80" name="Graphic 79" descr="Candy">
              <a:extLst>
                <a:ext uri="{FF2B5EF4-FFF2-40B4-BE49-F238E27FC236}">
                  <a16:creationId xmlns:a16="http://schemas.microsoft.com/office/drawing/2014/main" id="{0AC54612-2F62-4826-938F-EE2A1C623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775426" y="2807525"/>
              <a:ext cx="1124609" cy="1124609"/>
            </a:xfrm>
            <a:prstGeom prst="rect">
              <a:avLst/>
            </a:prstGeom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EE499027-B029-41EE-91DA-80C10A2B9306}"/>
              </a:ext>
            </a:extLst>
          </p:cNvPr>
          <p:cNvSpPr txBox="1"/>
          <p:nvPr/>
        </p:nvSpPr>
        <p:spPr>
          <a:xfrm>
            <a:off x="4302311" y="3663354"/>
            <a:ext cx="340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সরল</a:t>
            </a:r>
            <a:r>
              <a:rPr lang="en-US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600" dirty="0" err="1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অনুপাত</a:t>
            </a:r>
            <a:r>
              <a:rPr lang="en-US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 </a:t>
            </a:r>
            <a:r>
              <a:rPr lang="en-US" sz="3600" b="1" dirty="0">
                <a:ln w="0"/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</a:t>
            </a:r>
            <a:r>
              <a:rPr lang="bn-BD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600" b="1" dirty="0">
                <a:ln w="0"/>
                <a:solidFill>
                  <a:srgbClr val="FF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</a:t>
            </a:r>
            <a:r>
              <a:rPr lang="bn-BD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endParaRPr lang="en-US" sz="36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046DAFA-2611-40AD-B0C8-73C133F80196}"/>
              </a:ext>
            </a:extLst>
          </p:cNvPr>
          <p:cNvSpPr txBox="1"/>
          <p:nvPr/>
        </p:nvSpPr>
        <p:spPr>
          <a:xfrm>
            <a:off x="8251236" y="3686084"/>
            <a:ext cx="340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সরল</a:t>
            </a:r>
            <a:r>
              <a:rPr lang="en-US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600" dirty="0" err="1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অনুপাত</a:t>
            </a:r>
            <a:r>
              <a:rPr lang="en-US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 </a:t>
            </a:r>
            <a:r>
              <a:rPr lang="en-US" sz="3600" b="1" dirty="0">
                <a:ln w="0"/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</a:t>
            </a:r>
            <a:r>
              <a:rPr lang="en-US" sz="3600" b="1" dirty="0">
                <a:ln w="0"/>
                <a:solidFill>
                  <a:srgbClr val="FF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en-US" sz="3600" b="1" dirty="0">
                <a:ln w="0"/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600" b="1" dirty="0">
                <a:ln w="0"/>
                <a:solidFill>
                  <a:srgbClr val="FF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</a:t>
            </a:r>
            <a:endParaRPr lang="en-US" sz="3600" dirty="0">
              <a:ln w="0"/>
              <a:solidFill>
                <a:srgbClr val="FF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3FCDCEF-AEB1-4B2B-8742-2C08C4F13CEF}"/>
              </a:ext>
            </a:extLst>
          </p:cNvPr>
          <p:cNvSpPr txBox="1"/>
          <p:nvPr/>
        </p:nvSpPr>
        <p:spPr>
          <a:xfrm>
            <a:off x="453730" y="4659992"/>
            <a:ext cx="1032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মিশ্র</a:t>
            </a:r>
            <a:r>
              <a:rPr lang="en-US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600" dirty="0" err="1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অনুপাত</a:t>
            </a:r>
            <a:r>
              <a:rPr lang="en-US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 </a:t>
            </a:r>
            <a:r>
              <a:rPr lang="en-US" sz="3600" dirty="0" err="1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পূর্ব</a:t>
            </a:r>
            <a:r>
              <a:rPr lang="en-US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600" dirty="0" err="1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রাশিগুলোর</a:t>
            </a:r>
            <a:r>
              <a:rPr lang="en-US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600" dirty="0" err="1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গুনফল</a:t>
            </a:r>
            <a:r>
              <a:rPr lang="en-US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: </a:t>
            </a:r>
            <a:r>
              <a:rPr lang="en-US" sz="3600" dirty="0" err="1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উত্তর</a:t>
            </a:r>
            <a:r>
              <a:rPr lang="en-US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600" dirty="0" err="1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রাশিগুলোর</a:t>
            </a:r>
            <a:r>
              <a:rPr lang="en-US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600" dirty="0" err="1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গুনফল</a:t>
            </a:r>
            <a:r>
              <a:rPr lang="en-US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endParaRPr lang="en-US" sz="36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73DFE29-57AC-4357-8591-0A9001ED9254}"/>
              </a:ext>
            </a:extLst>
          </p:cNvPr>
          <p:cNvSpPr txBox="1"/>
          <p:nvPr/>
        </p:nvSpPr>
        <p:spPr>
          <a:xfrm>
            <a:off x="2186715" y="5343475"/>
            <a:ext cx="8812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 </a:t>
            </a:r>
            <a:r>
              <a:rPr lang="en-US" sz="3600" b="1" dirty="0">
                <a:ln w="0"/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</a:t>
            </a:r>
            <a:r>
              <a:rPr lang="en-US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X </a:t>
            </a:r>
            <a:r>
              <a:rPr lang="en-US" sz="3600" b="1" dirty="0">
                <a:ln w="0"/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</a:t>
            </a:r>
            <a:r>
              <a:rPr lang="en-US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X </a:t>
            </a:r>
            <a:r>
              <a:rPr lang="en-US" sz="3600" b="1" dirty="0">
                <a:ln w="0"/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</a:t>
            </a:r>
            <a:r>
              <a:rPr lang="en-US" sz="3600" b="1" dirty="0">
                <a:ln w="0"/>
                <a:solidFill>
                  <a:srgbClr val="FF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US" sz="3600" b="1" dirty="0">
                <a:ln w="0"/>
                <a:solidFill>
                  <a:srgbClr val="FF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৩</a:t>
            </a:r>
            <a:r>
              <a:rPr lang="en-US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X </a:t>
            </a:r>
            <a:r>
              <a:rPr lang="en-US" sz="3600" b="1" dirty="0">
                <a:ln w="0"/>
                <a:solidFill>
                  <a:srgbClr val="FF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</a:t>
            </a:r>
            <a:r>
              <a:rPr lang="en-US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X</a:t>
            </a:r>
            <a:r>
              <a:rPr lang="en-US" sz="3600" b="1" dirty="0">
                <a:ln w="0"/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3600" b="1" dirty="0">
                <a:ln w="0"/>
                <a:solidFill>
                  <a:srgbClr val="FF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</a:t>
            </a:r>
            <a:endParaRPr lang="en-US" sz="3600" b="1" dirty="0">
              <a:ln w="0"/>
              <a:solidFill>
                <a:srgbClr val="FF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CADFE57-FEF5-4BDE-A274-E04EF95861A0}"/>
              </a:ext>
            </a:extLst>
          </p:cNvPr>
          <p:cNvSpPr txBox="1"/>
          <p:nvPr/>
        </p:nvSpPr>
        <p:spPr>
          <a:xfrm>
            <a:off x="2186714" y="5866133"/>
            <a:ext cx="8812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 </a:t>
            </a:r>
            <a:r>
              <a:rPr lang="en-US" sz="3600" b="1" dirty="0">
                <a:ln w="0"/>
                <a:solidFill>
                  <a:srgbClr val="00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১০ </a:t>
            </a:r>
            <a:r>
              <a:rPr lang="en-US" sz="36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 </a:t>
            </a:r>
            <a:r>
              <a:rPr lang="en-US" sz="3600" b="1" dirty="0">
                <a:ln w="0"/>
                <a:solidFill>
                  <a:srgbClr val="FF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২৪</a:t>
            </a:r>
            <a:endParaRPr lang="en-US" sz="3600" b="1" dirty="0">
              <a:ln w="0"/>
              <a:solidFill>
                <a:srgbClr val="FF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1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74" grpId="0"/>
      <p:bldP spid="81" grpId="0"/>
      <p:bldP spid="82" grpId="0"/>
      <p:bldP spid="83" grpId="0"/>
      <p:bldP spid="84" grpId="0"/>
      <p:bldP spid="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6878350-D1F0-4FEB-A4D2-534504ACE74E}"/>
              </a:ext>
            </a:extLst>
          </p:cNvPr>
          <p:cNvGrpSpPr/>
          <p:nvPr/>
        </p:nvGrpSpPr>
        <p:grpSpPr>
          <a:xfrm>
            <a:off x="3835010" y="449322"/>
            <a:ext cx="4521980" cy="4522218"/>
            <a:chOff x="4140863" y="383061"/>
            <a:chExt cx="4521980" cy="45222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6796BB-D2B6-473A-9103-B3B8940B82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02"/>
            <a:stretch/>
          </p:blipFill>
          <p:spPr>
            <a:xfrm>
              <a:off x="4140863" y="383061"/>
              <a:ext cx="4521980" cy="452221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FB971FC-E96E-44FD-A6BE-5E309ADF9416}"/>
                </a:ext>
              </a:extLst>
            </p:cNvPr>
            <p:cNvSpPr txBox="1"/>
            <p:nvPr/>
          </p:nvSpPr>
          <p:spPr>
            <a:xfrm>
              <a:off x="4823257" y="1859340"/>
              <a:ext cx="315719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দলগত কাজঃ 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</a:t>
              </a:r>
            </a:p>
            <a:p>
              <a:pPr algn="ctr"/>
              <a:r>
                <a:rPr lang="bn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সময়-০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r>
                <a:rPr lang="bn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endPara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3E56ED3-0F62-4410-9C52-858A04091EC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8262" y="5399289"/>
            <a:ext cx="951547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52" y="1605698"/>
            <a:ext cx="3077499" cy="2249244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820215" y="2730320"/>
            <a:ext cx="2047741" cy="1197736"/>
          </a:xfrm>
          <a:prstGeom prst="wedgeEllipseCallout">
            <a:avLst>
              <a:gd name="adj1" fmla="val 100728"/>
              <a:gd name="adj2" fmla="val -4568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বয়স ৪২ বছর।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 flipH="1">
            <a:off x="8543539" y="2657206"/>
            <a:ext cx="1982795" cy="1197736"/>
          </a:xfrm>
          <a:prstGeom prst="wedgeEllipseCallout">
            <a:avLst>
              <a:gd name="adj1" fmla="val 100728"/>
              <a:gd name="adj2" fmla="val -4568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বয়স ৭ বছর।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8299" y="4378817"/>
            <a:ext cx="68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ব্যস্ত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অনুপাত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3098" y="5152743"/>
            <a:ext cx="68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অনুপাত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8897" y="409698"/>
            <a:ext cx="3564605" cy="97062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bn-BD" dirty="0">
                <a:solidFill>
                  <a:srgbClr val="0000FF"/>
                </a:solidFill>
              </a:rPr>
              <a:t>মূল্যায়ন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92062" y="834887"/>
            <a:ext cx="4407876" cy="10064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0"/>
                <a:gd name="adj2" fmla="val 459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dirty="0">
                <a:solidFill>
                  <a:srgbClr val="0000FF"/>
                </a:solidFill>
              </a:rPr>
              <a:t>বাড়ির কাজ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EFFEE0-F670-4B4F-A6FC-30105F966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48" y="2632897"/>
            <a:ext cx="9270408" cy="15922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204181-C760-4515-B4FF-1736D13E3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769" y="4339467"/>
            <a:ext cx="927040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7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58DCAC-987C-4938-AF0F-9FB358CFD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85">
            <a:extLst>
              <a:ext uri="{FF2B5EF4-FFF2-40B4-BE49-F238E27FC236}">
                <a16:creationId xmlns:a16="http://schemas.microsoft.com/office/drawing/2014/main" id="{5624BE68-607C-46BE-8C11-C78E52713BA8}"/>
              </a:ext>
            </a:extLst>
          </p:cNvPr>
          <p:cNvSpPr txBox="1"/>
          <p:nvPr/>
        </p:nvSpPr>
        <p:spPr>
          <a:xfrm>
            <a:off x="2477448" y="2151727"/>
            <a:ext cx="64026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98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amond 22">
            <a:extLst>
              <a:ext uri="{FF2B5EF4-FFF2-40B4-BE49-F238E27FC236}">
                <a16:creationId xmlns:a16="http://schemas.microsoft.com/office/drawing/2014/main" id="{0B1CBAA6-CF6F-4489-B76B-145BA7134A92}"/>
              </a:ext>
            </a:extLst>
          </p:cNvPr>
          <p:cNvSpPr/>
          <p:nvPr/>
        </p:nvSpPr>
        <p:spPr>
          <a:xfrm>
            <a:off x="2250442" y="4965089"/>
            <a:ext cx="2851402" cy="3047269"/>
          </a:xfrm>
          <a:prstGeom prst="diamond">
            <a:avLst/>
          </a:prstGeom>
          <a:solidFill>
            <a:srgbClr val="007879"/>
          </a:solidFill>
          <a:ln>
            <a:solidFill>
              <a:srgbClr val="007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054C4D-E760-4C35-8C20-D55C902514DB}"/>
              </a:ext>
            </a:extLst>
          </p:cNvPr>
          <p:cNvSpPr/>
          <p:nvPr/>
        </p:nvSpPr>
        <p:spPr>
          <a:xfrm>
            <a:off x="2070045" y="5674551"/>
            <a:ext cx="3227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en-US" sz="24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lvl="0" algn="ctr" defTabSz="914400"/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 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 </a:t>
            </a:r>
          </a:p>
          <a:p>
            <a:pPr lvl="0" algn="ctr" defTabSz="914400"/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ল,</a:t>
            </a:r>
            <a:r>
              <a:rPr lang="bn-BD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টাঙ্গাইল</a:t>
            </a:r>
            <a:r>
              <a:rPr lang="en-US" sz="24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4D603C-5433-47EE-9D6A-79407FF98CCB}"/>
              </a:ext>
            </a:extLst>
          </p:cNvPr>
          <p:cNvSpPr/>
          <p:nvPr/>
        </p:nvSpPr>
        <p:spPr>
          <a:xfrm>
            <a:off x="424562" y="1606150"/>
            <a:ext cx="54833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/>
            <a:r>
              <a:rPr lang="en-US" sz="5400" b="1" dirty="0" err="1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54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গোলাম</a:t>
            </a:r>
            <a:r>
              <a:rPr lang="en-US" sz="54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ম</a:t>
            </a:r>
            <a:r>
              <a:rPr lang="bn-BD" sz="54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ু</a:t>
            </a:r>
            <a:r>
              <a:rPr lang="en-US" sz="54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bn-BD" sz="54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54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bn-BD" sz="54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4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bn-BD" sz="54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400" b="1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4800" dirty="0">
              <a:solidFill>
                <a:srgbClr val="0000FF"/>
              </a:solidFill>
              <a:latin typeface="Lato" panose="020F0502020204030203" pitchFamily="34" charset="0"/>
              <a:cs typeface="Nikosh" panose="02000000000000000000" pitchFamily="2" charset="0"/>
            </a:endParaRPr>
          </a:p>
          <a:p>
            <a:pPr lvl="0" algn="r" defTabSz="914400"/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বি.এস.সি (অনার্স)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ই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ফিশারীজ</a:t>
            </a:r>
            <a:b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 ই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ো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b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400" dirty="0" err="1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বাংলাদেশ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কৃষি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 err="1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িশ্ব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য়, 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bn-BD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2400" dirty="0" err="1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িংহ</a:t>
            </a:r>
            <a:r>
              <a:rPr lang="en-US" sz="2400" dirty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51" name="Diamond 50">
            <a:extLst>
              <a:ext uri="{FF2B5EF4-FFF2-40B4-BE49-F238E27FC236}">
                <a16:creationId xmlns:a16="http://schemas.microsoft.com/office/drawing/2014/main" id="{1475A786-4957-45E7-AF70-ECB8F71FB6EC}"/>
              </a:ext>
            </a:extLst>
          </p:cNvPr>
          <p:cNvSpPr/>
          <p:nvPr/>
        </p:nvSpPr>
        <p:spPr>
          <a:xfrm>
            <a:off x="-1155943" y="-440873"/>
            <a:ext cx="9626157" cy="8605157"/>
          </a:xfrm>
          <a:prstGeom prst="diamond">
            <a:avLst/>
          </a:prstGeom>
          <a:noFill/>
          <a:ln w="76200">
            <a:solidFill>
              <a:srgbClr val="8FC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885BFA1-6A83-4CE8-BC20-66705BE98AEF}"/>
              </a:ext>
            </a:extLst>
          </p:cNvPr>
          <p:cNvSpPr/>
          <p:nvPr/>
        </p:nvSpPr>
        <p:spPr>
          <a:xfrm rot="18964745">
            <a:off x="7265157" y="-1512582"/>
            <a:ext cx="5366657" cy="4441071"/>
          </a:xfrm>
          <a:prstGeom prst="rect">
            <a:avLst/>
          </a:prstGeom>
          <a:noFill/>
          <a:ln w="76200">
            <a:solidFill>
              <a:srgbClr val="8FC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FB5F9F8-5ECB-4E85-A711-605F6987A49F}"/>
              </a:ext>
            </a:extLst>
          </p:cNvPr>
          <p:cNvSpPr/>
          <p:nvPr/>
        </p:nvSpPr>
        <p:spPr>
          <a:xfrm rot="18964745">
            <a:off x="8095011" y="6200512"/>
            <a:ext cx="2279451" cy="1743663"/>
          </a:xfrm>
          <a:prstGeom prst="rect">
            <a:avLst/>
          </a:prstGeom>
          <a:noFill/>
          <a:ln w="76200">
            <a:solidFill>
              <a:srgbClr val="8FC8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Diamond 53">
            <a:extLst>
              <a:ext uri="{FF2B5EF4-FFF2-40B4-BE49-F238E27FC236}">
                <a16:creationId xmlns:a16="http://schemas.microsoft.com/office/drawing/2014/main" id="{1B5C809D-4A34-4EC3-833E-1151161F7598}"/>
              </a:ext>
            </a:extLst>
          </p:cNvPr>
          <p:cNvSpPr/>
          <p:nvPr/>
        </p:nvSpPr>
        <p:spPr>
          <a:xfrm>
            <a:off x="6816690" y="754667"/>
            <a:ext cx="4540488" cy="4376574"/>
          </a:xfrm>
          <a:prstGeom prst="diamond">
            <a:avLst/>
          </a:prstGeom>
          <a:solidFill>
            <a:srgbClr val="01A89E"/>
          </a:solidFill>
          <a:ln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Diamond 54">
            <a:extLst>
              <a:ext uri="{FF2B5EF4-FFF2-40B4-BE49-F238E27FC236}">
                <a16:creationId xmlns:a16="http://schemas.microsoft.com/office/drawing/2014/main" id="{B3DB8240-CB45-4CEF-B5A4-B2E6D10EB57D}"/>
              </a:ext>
            </a:extLst>
          </p:cNvPr>
          <p:cNvSpPr/>
          <p:nvPr/>
        </p:nvSpPr>
        <p:spPr>
          <a:xfrm>
            <a:off x="10230253" y="1748022"/>
            <a:ext cx="1888500" cy="1944093"/>
          </a:xfrm>
          <a:prstGeom prst="diamond">
            <a:avLst/>
          </a:prstGeom>
          <a:solidFill>
            <a:srgbClr val="007879"/>
          </a:solidFill>
          <a:ln>
            <a:solidFill>
              <a:srgbClr val="007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Diamond 55">
            <a:extLst>
              <a:ext uri="{FF2B5EF4-FFF2-40B4-BE49-F238E27FC236}">
                <a16:creationId xmlns:a16="http://schemas.microsoft.com/office/drawing/2014/main" id="{CD5C28B8-09DA-448E-AD5B-724278094F44}"/>
              </a:ext>
            </a:extLst>
          </p:cNvPr>
          <p:cNvSpPr/>
          <p:nvPr/>
        </p:nvSpPr>
        <p:spPr>
          <a:xfrm>
            <a:off x="7845907" y="4495358"/>
            <a:ext cx="1888500" cy="1944093"/>
          </a:xfrm>
          <a:prstGeom prst="diamond">
            <a:avLst/>
          </a:prstGeom>
          <a:solidFill>
            <a:srgbClr val="007879"/>
          </a:solidFill>
          <a:ln>
            <a:solidFill>
              <a:srgbClr val="0078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Diamond 56">
            <a:extLst>
              <a:ext uri="{FF2B5EF4-FFF2-40B4-BE49-F238E27FC236}">
                <a16:creationId xmlns:a16="http://schemas.microsoft.com/office/drawing/2014/main" id="{835B8D31-6501-4A54-BD61-32F0458A373B}"/>
              </a:ext>
            </a:extLst>
          </p:cNvPr>
          <p:cNvSpPr/>
          <p:nvPr/>
        </p:nvSpPr>
        <p:spPr>
          <a:xfrm>
            <a:off x="6362633" y="3134281"/>
            <a:ext cx="830860" cy="800244"/>
          </a:xfrm>
          <a:prstGeom prst="diamond">
            <a:avLst/>
          </a:prstGeom>
          <a:solidFill>
            <a:srgbClr val="01A89E"/>
          </a:solidFill>
          <a:ln>
            <a:solidFill>
              <a:srgbClr val="01A8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Diamond 57">
            <a:extLst>
              <a:ext uri="{FF2B5EF4-FFF2-40B4-BE49-F238E27FC236}">
                <a16:creationId xmlns:a16="http://schemas.microsoft.com/office/drawing/2014/main" id="{56DDD939-DD08-45CA-9BA2-5464D7435CAF}"/>
              </a:ext>
            </a:extLst>
          </p:cNvPr>
          <p:cNvSpPr/>
          <p:nvPr/>
        </p:nvSpPr>
        <p:spPr>
          <a:xfrm>
            <a:off x="6555974" y="898253"/>
            <a:ext cx="4540488" cy="4376574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96900" dist="38100" dir="16200000" sx="101000" sy="101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" name="Picture Placeholder 60">
            <a:extLst>
              <a:ext uri="{FF2B5EF4-FFF2-40B4-BE49-F238E27FC236}">
                <a16:creationId xmlns:a16="http://schemas.microsoft.com/office/drawing/2014/main" id="{87C81777-C8A9-40A9-BC8C-E51A09B3DB09}"/>
              </a:ext>
            </a:extLst>
          </p:cNvPr>
          <p:cNvPicPr preferRelativeResize="0">
            <a:picLocks noGrp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4407" r="-2500" b="17796"/>
          <a:stretch/>
        </p:blipFill>
        <p:spPr>
          <a:xfrm>
            <a:off x="6985040" y="1307489"/>
            <a:ext cx="3657600" cy="3657600"/>
          </a:xfrm>
          <a:noFill/>
          <a:ln w="63500" cmpd="dbl">
            <a:solidFill>
              <a:srgbClr val="007879"/>
            </a:solidFill>
            <a:prstDash val="solid"/>
            <a:bevel/>
          </a:ln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754EBDAE-B01C-482E-B25B-D049B4BFD2DA}"/>
              </a:ext>
            </a:extLst>
          </p:cNvPr>
          <p:cNvSpPr/>
          <p:nvPr/>
        </p:nvSpPr>
        <p:spPr>
          <a:xfrm>
            <a:off x="1369249" y="4092090"/>
            <a:ext cx="822960" cy="822960"/>
          </a:xfrm>
          <a:prstGeom prst="ellipse">
            <a:avLst/>
          </a:prstGeom>
          <a:solidFill>
            <a:srgbClr val="01958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D06A28AC-98A9-4C5D-82E3-1C4475987F1F}"/>
              </a:ext>
            </a:extLst>
          </p:cNvPr>
          <p:cNvSpPr/>
          <p:nvPr/>
        </p:nvSpPr>
        <p:spPr>
          <a:xfrm>
            <a:off x="3139625" y="4104689"/>
            <a:ext cx="822960" cy="822960"/>
          </a:xfrm>
          <a:prstGeom prst="ellipse">
            <a:avLst/>
          </a:prstGeom>
          <a:solidFill>
            <a:srgbClr val="01958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1527E63-90EE-46EB-8246-00110F5D77F5}"/>
              </a:ext>
            </a:extLst>
          </p:cNvPr>
          <p:cNvSpPr/>
          <p:nvPr/>
        </p:nvSpPr>
        <p:spPr>
          <a:xfrm>
            <a:off x="4985641" y="4106835"/>
            <a:ext cx="822960" cy="822960"/>
          </a:xfrm>
          <a:prstGeom prst="ellipse">
            <a:avLst/>
          </a:prstGeom>
          <a:solidFill>
            <a:srgbClr val="01958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2" name="Picture 71" descr="Classroom">
            <a:extLst>
              <a:ext uri="{FF2B5EF4-FFF2-40B4-BE49-F238E27FC236}">
                <a16:creationId xmlns:a16="http://schemas.microsoft.com/office/drawing/2014/main" id="{80D30F56-C43D-4FF1-B54C-F4A300DA4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277263" y="4248675"/>
            <a:ext cx="525574" cy="525574"/>
          </a:xfrm>
          <a:prstGeom prst="rect">
            <a:avLst/>
          </a:prstGeom>
        </p:spPr>
      </p:pic>
      <p:pic>
        <p:nvPicPr>
          <p:cNvPr id="74" name="Picture 73" descr="Globe">
            <a:extLst>
              <a:ext uri="{FF2B5EF4-FFF2-40B4-BE49-F238E27FC236}">
                <a16:creationId xmlns:a16="http://schemas.microsoft.com/office/drawing/2014/main" id="{DAE603F7-6814-43DC-A2D1-00584BED9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156235" y="4280766"/>
            <a:ext cx="512614" cy="512614"/>
          </a:xfrm>
          <a:prstGeom prst="rect">
            <a:avLst/>
          </a:prstGeom>
        </p:spPr>
      </p:pic>
      <p:pic>
        <p:nvPicPr>
          <p:cNvPr id="76" name="Picture 75" descr="Books">
            <a:extLst>
              <a:ext uri="{FF2B5EF4-FFF2-40B4-BE49-F238E27FC236}">
                <a16:creationId xmlns:a16="http://schemas.microsoft.com/office/drawing/2014/main" id="{D3B9CBBB-7F68-408E-9D5A-44271D12D0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549636" y="4292153"/>
            <a:ext cx="474966" cy="47496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590C688-F5AA-4C81-B1FA-31584C5F3878}"/>
              </a:ext>
            </a:extLst>
          </p:cNvPr>
          <p:cNvSpPr txBox="1"/>
          <p:nvPr/>
        </p:nvSpPr>
        <p:spPr>
          <a:xfrm>
            <a:off x="2747777" y="345493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23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145">
        <p14:reveal/>
      </p:transition>
    </mc:Choice>
    <mc:Fallback xmlns="">
      <p:transition spd="slow" advTm="91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8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8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7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7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6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3" grpId="0"/>
      <p:bldP spid="14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8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4001AB-50DC-4487-BAD6-8DE31BFDA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2242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903792-0024-421A-93E1-2F74B6505DFF}"/>
              </a:ext>
            </a:extLst>
          </p:cNvPr>
          <p:cNvSpPr txBox="1"/>
          <p:nvPr/>
        </p:nvSpPr>
        <p:spPr>
          <a:xfrm>
            <a:off x="4322274" y="1779501"/>
            <a:ext cx="3577694" cy="255454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" panose="02000000000000000000" pitchFamily="2" charset="0"/>
                <a:cs typeface="Nikosh" panose="02000000000000000000" pitchFamily="2" charset="0"/>
              </a:rPr>
              <a:t>গণিত</a:t>
            </a:r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৬ষ্ঠ-</a:t>
            </a:r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bn-IN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অধ্যায়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-২</a:t>
            </a:r>
            <a:endParaRPr lang="bn-IN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4000" b="1" dirty="0">
                <a:latin typeface="Nikosh" panose="02000000000000000000" pitchFamily="2" charset="0"/>
                <a:cs typeface="Nikosh" panose="02000000000000000000" pitchFamily="2" charset="0"/>
              </a:rPr>
              <a:t>অনুশীলনী-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২.১</a:t>
            </a:r>
            <a:endParaRPr lang="bn-IN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E2F8B9-46C2-4510-A613-3AD3AA241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8122920"/>
          </a:xfrm>
          <a:prstGeom prst="rect">
            <a:avLst/>
          </a:prstGeom>
        </p:spPr>
      </p:pic>
      <p:sp>
        <p:nvSpPr>
          <p:cNvPr id="4" name="TextBox 85">
            <a:extLst>
              <a:ext uri="{FF2B5EF4-FFF2-40B4-BE49-F238E27FC236}">
                <a16:creationId xmlns:a16="http://schemas.microsoft.com/office/drawing/2014/main" id="{E88E82BB-08A1-41AF-BBBE-8A7E6CE6C8AA}"/>
              </a:ext>
            </a:extLst>
          </p:cNvPr>
          <p:cNvSpPr txBox="1"/>
          <p:nvPr/>
        </p:nvSpPr>
        <p:spPr>
          <a:xfrm>
            <a:off x="314046" y="3868517"/>
            <a:ext cx="120867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endParaRPr lang="en-US" sz="88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4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C4CC783-E23D-4716-8A1D-550816E12CA7}"/>
              </a:ext>
            </a:extLst>
          </p:cNvPr>
          <p:cNvGrpSpPr/>
          <p:nvPr/>
        </p:nvGrpSpPr>
        <p:grpSpPr>
          <a:xfrm rot="3000000">
            <a:off x="-240841" y="1235602"/>
            <a:ext cx="560001" cy="4811520"/>
            <a:chOff x="33040" y="1232453"/>
            <a:chExt cx="633045" cy="4532594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628900A3-9C30-44A7-BE9A-7513382D55CE}"/>
                </a:ext>
              </a:extLst>
            </p:cNvPr>
            <p:cNvSpPr/>
            <p:nvPr/>
          </p:nvSpPr>
          <p:spPr>
            <a:xfrm>
              <a:off x="39754" y="1232453"/>
              <a:ext cx="620200" cy="241189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D324B3C3-2CE2-4C81-85D7-EC30A336CD43}"/>
                </a:ext>
              </a:extLst>
            </p:cNvPr>
            <p:cNvSpPr/>
            <p:nvPr/>
          </p:nvSpPr>
          <p:spPr>
            <a:xfrm rot="10800000">
              <a:off x="33040" y="3649760"/>
              <a:ext cx="633045" cy="2115287"/>
            </a:xfrm>
            <a:prstGeom prst="triangle">
              <a:avLst/>
            </a:prstGeom>
            <a:solidFill>
              <a:srgbClr val="73C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F9960"/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E5353F4C-2D24-41BB-A7EA-A568C7AC5D75}"/>
              </a:ext>
            </a:extLst>
          </p:cNvPr>
          <p:cNvSpPr/>
          <p:nvPr/>
        </p:nvSpPr>
        <p:spPr>
          <a:xfrm rot="19032323">
            <a:off x="-328283" y="3344301"/>
            <a:ext cx="695739" cy="6559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9F2ED2E-CE4A-4F8B-91FC-7701FC0948D1}"/>
              </a:ext>
            </a:extLst>
          </p:cNvPr>
          <p:cNvSpPr/>
          <p:nvPr/>
        </p:nvSpPr>
        <p:spPr>
          <a:xfrm>
            <a:off x="-4056769" y="704215"/>
            <a:ext cx="7359246" cy="5936154"/>
          </a:xfrm>
          <a:prstGeom prst="arc">
            <a:avLst>
              <a:gd name="adj1" fmla="val 16576762"/>
              <a:gd name="adj2" fmla="val 4959150"/>
            </a:avLst>
          </a:prstGeom>
          <a:ln w="57150">
            <a:solidFill>
              <a:srgbClr val="05C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A5BED5-D6C2-492A-8E1E-E6DA8C7AA62B}"/>
              </a:ext>
            </a:extLst>
          </p:cNvPr>
          <p:cNvSpPr/>
          <p:nvPr/>
        </p:nvSpPr>
        <p:spPr>
          <a:xfrm>
            <a:off x="2038284" y="1475934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C7D9FB-0701-4704-B564-1BFC68507573}"/>
              </a:ext>
            </a:extLst>
          </p:cNvPr>
          <p:cNvSpPr/>
          <p:nvPr/>
        </p:nvSpPr>
        <p:spPr>
          <a:xfrm>
            <a:off x="2911204" y="1485174"/>
            <a:ext cx="9054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গুরু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bn-BD" sz="2800" dirty="0">
                <a:solidFill>
                  <a:srgbClr val="0000FF"/>
                </a:solidFill>
              </a:rPr>
              <a:t>অনুপাত ব্যাখ্যা করতে পারবে;</a:t>
            </a:r>
            <a:endParaRPr lang="bn-BD" sz="2800" dirty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763E080-8822-4F17-B474-553CCF3B8C8A}"/>
              </a:ext>
            </a:extLst>
          </p:cNvPr>
          <p:cNvSpPr/>
          <p:nvPr/>
        </p:nvSpPr>
        <p:spPr>
          <a:xfrm>
            <a:off x="2864333" y="2813287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36D1BF-B669-4750-8C4F-2C1D11F9F876}"/>
              </a:ext>
            </a:extLst>
          </p:cNvPr>
          <p:cNvSpPr/>
          <p:nvPr/>
        </p:nvSpPr>
        <p:spPr>
          <a:xfrm>
            <a:off x="3545558" y="2815363"/>
            <a:ext cx="8419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একক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bn-BD" sz="2800" dirty="0">
                <a:solidFill>
                  <a:srgbClr val="0000FF"/>
                </a:solidFill>
              </a:rPr>
              <a:t>অনুপাত ব্যাখ্যা করতে পারবে;</a:t>
            </a:r>
            <a:endParaRPr lang="bn-BD" sz="2800" dirty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EBF2F8-E5EB-4874-A813-7AF1C2DFD56D}"/>
              </a:ext>
            </a:extLst>
          </p:cNvPr>
          <p:cNvSpPr/>
          <p:nvPr/>
        </p:nvSpPr>
        <p:spPr>
          <a:xfrm>
            <a:off x="2781672" y="4318055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5396C9-54AE-4F10-A701-5FF6F0C47C1B}"/>
              </a:ext>
            </a:extLst>
          </p:cNvPr>
          <p:cNvSpPr/>
          <p:nvPr/>
        </p:nvSpPr>
        <p:spPr>
          <a:xfrm>
            <a:off x="3545559" y="4322042"/>
            <a:ext cx="8419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ব্যস্ত</a:t>
            </a:r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অনুপাত ব্যাখ্যা করতে পারবে;</a:t>
            </a:r>
            <a:endParaRPr lang="bn-IN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2B9AA7E-375F-428E-803F-A0B6EB3CC8AE}"/>
              </a:ext>
            </a:extLst>
          </p:cNvPr>
          <p:cNvSpPr/>
          <p:nvPr/>
        </p:nvSpPr>
        <p:spPr>
          <a:xfrm>
            <a:off x="1709790" y="5613458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A4A5EEE-D17E-4793-A859-F94E026898C2}"/>
              </a:ext>
            </a:extLst>
          </p:cNvPr>
          <p:cNvSpPr/>
          <p:nvPr/>
        </p:nvSpPr>
        <p:spPr>
          <a:xfrm>
            <a:off x="2548690" y="5689985"/>
            <a:ext cx="9416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মিশ্র</a:t>
            </a:r>
            <a:r>
              <a:rPr lang="bn-BD" sz="2800" dirty="0">
                <a:solidFill>
                  <a:srgbClr val="0000FF"/>
                </a:solidFill>
              </a:rPr>
              <a:t> অনুপাত ব্যাখ্যা করতে পারবে।</a:t>
            </a:r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D0DAE9-8C87-49B0-A0CB-001245FC194F}"/>
              </a:ext>
            </a:extLst>
          </p:cNvPr>
          <p:cNvSpPr txBox="1"/>
          <p:nvPr/>
        </p:nvSpPr>
        <p:spPr>
          <a:xfrm>
            <a:off x="5591044" y="203595"/>
            <a:ext cx="369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5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1E0808-A51D-432A-B98A-5A590AA7A02A}"/>
              </a:ext>
            </a:extLst>
          </p:cNvPr>
          <p:cNvSpPr/>
          <p:nvPr/>
        </p:nvSpPr>
        <p:spPr>
          <a:xfrm>
            <a:off x="2548689" y="928114"/>
            <a:ext cx="4236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>
                <a:latin typeface="Nikosh" panose="02000000000000000000" pitchFamily="2" charset="0"/>
                <a:cs typeface="Nikosh" panose="02000000000000000000" pitchFamily="2" charset="0"/>
              </a:rPr>
              <a:t>এই পাঠ শেষে শিক্ষার্থীরা-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8082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7069">
        <p15:prstTrans prst="peelOff"/>
      </p:transition>
    </mc:Choice>
    <mc:Fallback xmlns="">
      <p:transition spd="slow" advTm="470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0" grpId="0" animBg="1"/>
      <p:bldP spid="21" grpId="0"/>
      <p:bldP spid="23" grpId="0" animBg="1"/>
      <p:bldP spid="24" grpId="0"/>
      <p:bldP spid="25" grpId="0" animBg="1"/>
      <p:bldP spid="26" grpId="0"/>
      <p:bldP spid="1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8978FF-87A5-4958-8506-975028DEE68F}"/>
              </a:ext>
            </a:extLst>
          </p:cNvPr>
          <p:cNvSpPr txBox="1">
            <a:spLocks/>
          </p:cNvSpPr>
          <p:nvPr/>
        </p:nvSpPr>
        <p:spPr>
          <a:xfrm>
            <a:off x="4974610" y="502179"/>
            <a:ext cx="3676404" cy="9792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গুরু</a:t>
            </a:r>
            <a:r>
              <a:rPr lang="bn-BD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অনুপাত  </a:t>
            </a:r>
            <a:endParaRPr lang="en-US" sz="5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9E52C3-6118-4930-A6DB-F4EB7F89FC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8647" t="42113" r="2384" b="1104"/>
          <a:stretch/>
        </p:blipFill>
        <p:spPr>
          <a:xfrm>
            <a:off x="3517256" y="2255337"/>
            <a:ext cx="1266957" cy="14132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C7567A-9C63-49FA-AE0C-7317B67BD991}"/>
              </a:ext>
            </a:extLst>
          </p:cNvPr>
          <p:cNvSpPr txBox="1"/>
          <p:nvPr/>
        </p:nvSpPr>
        <p:spPr>
          <a:xfrm>
            <a:off x="2558436" y="1721988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8E5D6B-F5A3-48C3-B1C2-EF5EABE10113}"/>
              </a:ext>
            </a:extLst>
          </p:cNvPr>
          <p:cNvSpPr txBox="1"/>
          <p:nvPr/>
        </p:nvSpPr>
        <p:spPr>
          <a:xfrm>
            <a:off x="9387199" y="1863804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20A26F-BB6B-49D4-89CC-798651ECF32F}"/>
              </a:ext>
            </a:extLst>
          </p:cNvPr>
          <p:cNvSpPr txBox="1"/>
          <p:nvPr/>
        </p:nvSpPr>
        <p:spPr>
          <a:xfrm>
            <a:off x="2048199" y="3904750"/>
            <a:ext cx="2026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বড় </a:t>
            </a:r>
            <a:r>
              <a:rPr lang="en-US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ছোট</a:t>
            </a:r>
            <a:endParaRPr lang="en-US" sz="44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340B3D-8167-4D82-A8BF-8FB2155AB74A}"/>
              </a:ext>
            </a:extLst>
          </p:cNvPr>
          <p:cNvSpPr txBox="1"/>
          <p:nvPr/>
        </p:nvSpPr>
        <p:spPr>
          <a:xfrm>
            <a:off x="8931612" y="3658528"/>
            <a:ext cx="1645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5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5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5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</a:t>
            </a:r>
            <a:r>
              <a:rPr lang="bn-BD" sz="5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endParaRPr lang="en-US" sz="54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45C678-B03C-49BE-B0AB-58889D1E33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018" t="1204" r="38015" b="1102"/>
          <a:stretch/>
        </p:blipFill>
        <p:spPr>
          <a:xfrm>
            <a:off x="299275" y="1765687"/>
            <a:ext cx="1999390" cy="209852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9D2E84C-190C-4F06-9AAE-BA581E22A19E}"/>
              </a:ext>
            </a:extLst>
          </p:cNvPr>
          <p:cNvGrpSpPr/>
          <p:nvPr/>
        </p:nvGrpSpPr>
        <p:grpSpPr>
          <a:xfrm>
            <a:off x="10051012" y="2514599"/>
            <a:ext cx="1950778" cy="914400"/>
            <a:chOff x="3447486" y="4535087"/>
            <a:chExt cx="1950778" cy="914400"/>
          </a:xfrm>
        </p:grpSpPr>
        <p:pic>
          <p:nvPicPr>
            <p:cNvPr id="22" name="Graphic 21" descr="Rubber duck">
              <a:extLst>
                <a:ext uri="{FF2B5EF4-FFF2-40B4-BE49-F238E27FC236}">
                  <a16:creationId xmlns:a16="http://schemas.microsoft.com/office/drawing/2014/main" id="{A35A028B-91C2-434B-95B6-BC4B96135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47486" y="4535087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Rubber duck">
              <a:extLst>
                <a:ext uri="{FF2B5EF4-FFF2-40B4-BE49-F238E27FC236}">
                  <a16:creationId xmlns:a16="http://schemas.microsoft.com/office/drawing/2014/main" id="{19B9BA00-7358-4279-B94C-504343708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83864" y="4535087"/>
              <a:ext cx="914400" cy="9144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F82717C-BF01-40E9-BCF1-62D217FAE7CE}"/>
              </a:ext>
            </a:extLst>
          </p:cNvPr>
          <p:cNvGrpSpPr/>
          <p:nvPr/>
        </p:nvGrpSpPr>
        <p:grpSpPr>
          <a:xfrm>
            <a:off x="6355612" y="2494907"/>
            <a:ext cx="2987156" cy="934093"/>
            <a:chOff x="6087512" y="4515394"/>
            <a:chExt cx="2987156" cy="934093"/>
          </a:xfrm>
        </p:grpSpPr>
        <p:pic>
          <p:nvPicPr>
            <p:cNvPr id="24" name="Graphic 23" descr="Rubber duck">
              <a:extLst>
                <a:ext uri="{FF2B5EF4-FFF2-40B4-BE49-F238E27FC236}">
                  <a16:creationId xmlns:a16="http://schemas.microsoft.com/office/drawing/2014/main" id="{7EE31C70-8F13-4406-AE1A-6312FB7D0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87512" y="4515394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Rubber duck">
              <a:extLst>
                <a:ext uri="{FF2B5EF4-FFF2-40B4-BE49-F238E27FC236}">
                  <a16:creationId xmlns:a16="http://schemas.microsoft.com/office/drawing/2014/main" id="{8155792A-ACCB-45CE-8571-92289D6F2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23890" y="4515394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Rubber duck">
              <a:extLst>
                <a:ext uri="{FF2B5EF4-FFF2-40B4-BE49-F238E27FC236}">
                  <a16:creationId xmlns:a16="http://schemas.microsoft.com/office/drawing/2014/main" id="{1F1F52DC-1F55-4F2E-957B-54767128D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60268" y="4535087"/>
              <a:ext cx="914400" cy="9144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308709F-E71D-4966-802D-41BD898AAF1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3099" y="5376729"/>
            <a:ext cx="11585802" cy="67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5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4F871D-B26A-4CF4-9F2C-537D05D7F3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80" y="691829"/>
            <a:ext cx="3054669" cy="5439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B3D55-FC65-491B-8340-45F6AC9CD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206" y="3411414"/>
            <a:ext cx="2292615" cy="1058595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73106-8FC7-4127-BE66-D7A0A25FA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1413" y="3263324"/>
            <a:ext cx="6379231" cy="1206685"/>
          </a:xfrm>
          <a:solidFill>
            <a:srgbClr val="05C2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bn-BD" sz="4400" b="1" dirty="0">
                <a:latin typeface="Nikosh" panose="02000000000000000000" pitchFamily="2" charset="0"/>
                <a:cs typeface="Nikosh" panose="02000000000000000000" pitchFamily="2" charset="0"/>
              </a:rPr>
              <a:t>তিনটি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গুরু</a:t>
            </a:r>
            <a:r>
              <a:rPr lang="bn-BD" sz="4400" b="1" dirty="0">
                <a:latin typeface="Nikosh" panose="02000000000000000000" pitchFamily="2" charset="0"/>
                <a:cs typeface="Nikosh" panose="02000000000000000000" pitchFamily="2" charset="0"/>
              </a:rPr>
              <a:t> অনুপাত লিখ।</a:t>
            </a:r>
          </a:p>
        </p:txBody>
      </p:sp>
    </p:spTree>
    <p:extLst>
      <p:ext uri="{BB962C8B-B14F-4D97-AF65-F5344CB8AC3E}">
        <p14:creationId xmlns:p14="http://schemas.microsoft.com/office/powerpoint/2010/main" val="7037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8978FF-87A5-4958-8506-975028DEE68F}"/>
              </a:ext>
            </a:extLst>
          </p:cNvPr>
          <p:cNvSpPr txBox="1">
            <a:spLocks/>
          </p:cNvSpPr>
          <p:nvPr/>
        </p:nvSpPr>
        <p:spPr>
          <a:xfrm>
            <a:off x="4974610" y="502179"/>
            <a:ext cx="3676404" cy="9792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অনুপাত  </a:t>
            </a:r>
            <a:endParaRPr lang="en-US" sz="5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C7567A-9C63-49FA-AE0C-7317B67BD991}"/>
              </a:ext>
            </a:extLst>
          </p:cNvPr>
          <p:cNvSpPr txBox="1"/>
          <p:nvPr/>
        </p:nvSpPr>
        <p:spPr>
          <a:xfrm>
            <a:off x="2558436" y="1721988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8E5D6B-F5A3-48C3-B1C2-EF5EABE10113}"/>
              </a:ext>
            </a:extLst>
          </p:cNvPr>
          <p:cNvSpPr txBox="1"/>
          <p:nvPr/>
        </p:nvSpPr>
        <p:spPr>
          <a:xfrm>
            <a:off x="8955394" y="1630699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20A26F-BB6B-49D4-89CC-798651ECF32F}"/>
              </a:ext>
            </a:extLst>
          </p:cNvPr>
          <p:cNvSpPr txBox="1"/>
          <p:nvPr/>
        </p:nvSpPr>
        <p:spPr>
          <a:xfrm>
            <a:off x="1688912" y="3948852"/>
            <a:ext cx="3095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সমান</a:t>
            </a:r>
            <a:r>
              <a:rPr lang="bn-BD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সমান</a:t>
            </a:r>
            <a:endParaRPr lang="en-US" sz="44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340B3D-8167-4D82-A8BF-8FB2155AB74A}"/>
              </a:ext>
            </a:extLst>
          </p:cNvPr>
          <p:cNvSpPr txBox="1"/>
          <p:nvPr/>
        </p:nvSpPr>
        <p:spPr>
          <a:xfrm>
            <a:off x="8651014" y="3578695"/>
            <a:ext cx="1645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60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60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60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</a:t>
            </a:r>
            <a:r>
              <a:rPr lang="bn-BD" sz="60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endParaRPr lang="en-US" sz="60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F0892F7-E786-4990-B8AB-A6A40D198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6431" y="1623176"/>
            <a:ext cx="1645267" cy="21936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089E30F-4C1F-4E81-BBBC-2F509FE73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63136" y="1618299"/>
            <a:ext cx="1645267" cy="219368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83BFEA6-6C6B-479C-A6C8-F3F5E04182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761" t="7322" r="4468" b="4542"/>
          <a:stretch/>
        </p:blipFill>
        <p:spPr>
          <a:xfrm>
            <a:off x="6542597" y="1938666"/>
            <a:ext cx="2389016" cy="16921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D87F9BF-83DF-4321-B5E3-9565A6751D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5918" t="1633" r="26376" b="5942"/>
          <a:stretch/>
        </p:blipFill>
        <p:spPr>
          <a:xfrm>
            <a:off x="9613573" y="1938666"/>
            <a:ext cx="2420507" cy="17144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1F34949-29A6-4846-ABC2-BCEAC083DA8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3099" y="5557613"/>
            <a:ext cx="11585802" cy="65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3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8978FF-87A5-4958-8506-975028DEE68F}"/>
              </a:ext>
            </a:extLst>
          </p:cNvPr>
          <p:cNvSpPr txBox="1">
            <a:spLocks/>
          </p:cNvSpPr>
          <p:nvPr/>
        </p:nvSpPr>
        <p:spPr>
          <a:xfrm>
            <a:off x="4963296" y="347277"/>
            <a:ext cx="3676404" cy="9792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ব্যস্ত</a:t>
            </a:r>
            <a:r>
              <a:rPr lang="bn-BD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অনুপাত  </a:t>
            </a:r>
            <a:endParaRPr lang="en-US" sz="5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C7567A-9C63-49FA-AE0C-7317B67BD991}"/>
              </a:ext>
            </a:extLst>
          </p:cNvPr>
          <p:cNvSpPr txBox="1"/>
          <p:nvPr/>
        </p:nvSpPr>
        <p:spPr>
          <a:xfrm>
            <a:off x="2277717" y="1862581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8E5D6B-F5A3-48C3-B1C2-EF5EABE10113}"/>
              </a:ext>
            </a:extLst>
          </p:cNvPr>
          <p:cNvSpPr txBox="1"/>
          <p:nvPr/>
        </p:nvSpPr>
        <p:spPr>
          <a:xfrm>
            <a:off x="9219136" y="1910706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20A26F-BB6B-49D4-89CC-798651ECF32F}"/>
              </a:ext>
            </a:extLst>
          </p:cNvPr>
          <p:cNvSpPr txBox="1"/>
          <p:nvPr/>
        </p:nvSpPr>
        <p:spPr>
          <a:xfrm>
            <a:off x="869632" y="3911245"/>
            <a:ext cx="4084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সরল</a:t>
            </a:r>
            <a:r>
              <a:rPr lang="en-US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4400" dirty="0" err="1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অনুপাত</a:t>
            </a:r>
            <a:r>
              <a:rPr lang="en-US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 ৪</a:t>
            </a:r>
            <a:r>
              <a:rPr lang="bn-BD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৬</a:t>
            </a:r>
            <a:r>
              <a:rPr lang="bn-BD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endParaRPr lang="en-US" sz="44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340B3D-8167-4D82-A8BF-8FB2155AB74A}"/>
              </a:ext>
            </a:extLst>
          </p:cNvPr>
          <p:cNvSpPr txBox="1"/>
          <p:nvPr/>
        </p:nvSpPr>
        <p:spPr>
          <a:xfrm>
            <a:off x="7349911" y="3988874"/>
            <a:ext cx="4608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ব্যস্ত অনুপাত</a:t>
            </a:r>
            <a:r>
              <a:rPr lang="en-US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৪</a:t>
            </a:r>
            <a:r>
              <a:rPr lang="bn-BD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endParaRPr lang="en-US" sz="44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D88E95-DBEE-4083-BE9C-2B5DE339EC10}"/>
              </a:ext>
            </a:extLst>
          </p:cNvPr>
          <p:cNvGrpSpPr/>
          <p:nvPr/>
        </p:nvGrpSpPr>
        <p:grpSpPr>
          <a:xfrm>
            <a:off x="303099" y="1875572"/>
            <a:ext cx="2028989" cy="2039728"/>
            <a:chOff x="308985" y="1338092"/>
            <a:chExt cx="2212347" cy="236784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05027FD-C43C-49D8-B7D9-D34BB8461AA0}"/>
                </a:ext>
              </a:extLst>
            </p:cNvPr>
            <p:cNvGrpSpPr/>
            <p:nvPr/>
          </p:nvGrpSpPr>
          <p:grpSpPr>
            <a:xfrm>
              <a:off x="316246" y="1338092"/>
              <a:ext cx="2205086" cy="1212020"/>
              <a:chOff x="316246" y="1338092"/>
              <a:chExt cx="2205086" cy="1212020"/>
            </a:xfrm>
          </p:grpSpPr>
          <p:pic>
            <p:nvPicPr>
              <p:cNvPr id="9" name="Graphic 8" descr="Cake">
                <a:extLst>
                  <a:ext uri="{FF2B5EF4-FFF2-40B4-BE49-F238E27FC236}">
                    <a16:creationId xmlns:a16="http://schemas.microsoft.com/office/drawing/2014/main" id="{0F020142-2291-4ADF-B083-FCDE9195C1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6246" y="1338092"/>
                <a:ext cx="1201147" cy="1201147"/>
              </a:xfrm>
              <a:prstGeom prst="rect">
                <a:avLst/>
              </a:prstGeom>
            </p:spPr>
          </p:pic>
          <p:pic>
            <p:nvPicPr>
              <p:cNvPr id="28" name="Graphic 27" descr="Cake">
                <a:extLst>
                  <a:ext uri="{FF2B5EF4-FFF2-40B4-BE49-F238E27FC236}">
                    <a16:creationId xmlns:a16="http://schemas.microsoft.com/office/drawing/2014/main" id="{D5A57A99-ACF9-40B1-9EA3-64D58E2B10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320185" y="1348965"/>
                <a:ext cx="1201147" cy="1201147"/>
              </a:xfrm>
              <a:prstGeom prst="rect">
                <a:avLst/>
              </a:prstGeom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9E78F9C-B094-4A43-B2FE-5372439C3DEF}"/>
                </a:ext>
              </a:extLst>
            </p:cNvPr>
            <p:cNvGrpSpPr/>
            <p:nvPr/>
          </p:nvGrpSpPr>
          <p:grpSpPr>
            <a:xfrm>
              <a:off x="308985" y="2493912"/>
              <a:ext cx="2205086" cy="1212020"/>
              <a:chOff x="316246" y="1338092"/>
              <a:chExt cx="2205086" cy="1212020"/>
            </a:xfrm>
          </p:grpSpPr>
          <p:pic>
            <p:nvPicPr>
              <p:cNvPr id="33" name="Graphic 32" descr="Cake">
                <a:extLst>
                  <a:ext uri="{FF2B5EF4-FFF2-40B4-BE49-F238E27FC236}">
                    <a16:creationId xmlns:a16="http://schemas.microsoft.com/office/drawing/2014/main" id="{6A7C57FC-8A79-45EE-9060-F88D43F7CC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6246" y="1338092"/>
                <a:ext cx="1201147" cy="1201147"/>
              </a:xfrm>
              <a:prstGeom prst="rect">
                <a:avLst/>
              </a:prstGeom>
            </p:spPr>
          </p:pic>
          <p:pic>
            <p:nvPicPr>
              <p:cNvPr id="35" name="Graphic 34" descr="Cake">
                <a:extLst>
                  <a:ext uri="{FF2B5EF4-FFF2-40B4-BE49-F238E27FC236}">
                    <a16:creationId xmlns:a16="http://schemas.microsoft.com/office/drawing/2014/main" id="{8BE0A6D4-DB96-4C17-88F6-6FBD21DBE2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320185" y="1348965"/>
                <a:ext cx="1201147" cy="1201147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E229DB9-25D8-4406-951E-72188BB3137D}"/>
              </a:ext>
            </a:extLst>
          </p:cNvPr>
          <p:cNvGrpSpPr/>
          <p:nvPr/>
        </p:nvGrpSpPr>
        <p:grpSpPr>
          <a:xfrm>
            <a:off x="2957441" y="1842052"/>
            <a:ext cx="2953029" cy="2078559"/>
            <a:chOff x="308985" y="1314261"/>
            <a:chExt cx="3219891" cy="2412917"/>
          </a:xfrm>
          <a:solidFill>
            <a:srgbClr val="002060"/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4F66E23-B142-4152-8ED9-541206AF42B6}"/>
                </a:ext>
              </a:extLst>
            </p:cNvPr>
            <p:cNvGrpSpPr/>
            <p:nvPr/>
          </p:nvGrpSpPr>
          <p:grpSpPr>
            <a:xfrm>
              <a:off x="316246" y="1338092"/>
              <a:ext cx="2205086" cy="1212020"/>
              <a:chOff x="316246" y="1338092"/>
              <a:chExt cx="2205086" cy="1212020"/>
            </a:xfrm>
            <a:grpFill/>
          </p:grpSpPr>
          <p:pic>
            <p:nvPicPr>
              <p:cNvPr id="43" name="Graphic 42" descr="Cake">
                <a:extLst>
                  <a:ext uri="{FF2B5EF4-FFF2-40B4-BE49-F238E27FC236}">
                    <a16:creationId xmlns:a16="http://schemas.microsoft.com/office/drawing/2014/main" id="{8AD4B968-B79B-45F9-B256-8D7DA7893E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16246" y="1338092"/>
                <a:ext cx="1201147" cy="1201147"/>
              </a:xfrm>
              <a:prstGeom prst="rect">
                <a:avLst/>
              </a:prstGeom>
            </p:spPr>
          </p:pic>
          <p:pic>
            <p:nvPicPr>
              <p:cNvPr id="44" name="Graphic 43" descr="Cake">
                <a:extLst>
                  <a:ext uri="{FF2B5EF4-FFF2-40B4-BE49-F238E27FC236}">
                    <a16:creationId xmlns:a16="http://schemas.microsoft.com/office/drawing/2014/main" id="{3B02A8C6-1E0F-4E86-A186-CCAADA8A6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320185" y="1348965"/>
                <a:ext cx="1201147" cy="1201147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F0425A1-4C12-4F64-9414-224ABF4BFC5E}"/>
                </a:ext>
              </a:extLst>
            </p:cNvPr>
            <p:cNvGrpSpPr/>
            <p:nvPr/>
          </p:nvGrpSpPr>
          <p:grpSpPr>
            <a:xfrm>
              <a:off x="308985" y="1314261"/>
              <a:ext cx="3219891" cy="2412917"/>
              <a:chOff x="316246" y="158441"/>
              <a:chExt cx="3219891" cy="2412917"/>
            </a:xfrm>
            <a:grpFill/>
          </p:grpSpPr>
          <p:pic>
            <p:nvPicPr>
              <p:cNvPr id="41" name="Graphic 40" descr="Cake">
                <a:extLst>
                  <a:ext uri="{FF2B5EF4-FFF2-40B4-BE49-F238E27FC236}">
                    <a16:creationId xmlns:a16="http://schemas.microsoft.com/office/drawing/2014/main" id="{68264EF0-8A92-4EE9-8627-FDA882BF7D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16246" y="1338092"/>
                <a:ext cx="1201147" cy="1201147"/>
              </a:xfrm>
              <a:prstGeom prst="rect">
                <a:avLst/>
              </a:prstGeom>
            </p:spPr>
          </p:pic>
          <p:pic>
            <p:nvPicPr>
              <p:cNvPr id="42" name="Graphic 41" descr="Cake">
                <a:extLst>
                  <a:ext uri="{FF2B5EF4-FFF2-40B4-BE49-F238E27FC236}">
                    <a16:creationId xmlns:a16="http://schemas.microsoft.com/office/drawing/2014/main" id="{162DE1F6-6F1B-4A6E-BEAE-0C2A6BDE07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320185" y="1348965"/>
                <a:ext cx="1201147" cy="1201147"/>
              </a:xfrm>
              <a:prstGeom prst="rect">
                <a:avLst/>
              </a:prstGeom>
            </p:spPr>
          </p:pic>
          <p:pic>
            <p:nvPicPr>
              <p:cNvPr id="45" name="Graphic 44" descr="Cake">
                <a:extLst>
                  <a:ext uri="{FF2B5EF4-FFF2-40B4-BE49-F238E27FC236}">
                    <a16:creationId xmlns:a16="http://schemas.microsoft.com/office/drawing/2014/main" id="{D047D888-4A60-4B7F-A0F4-DF2298DA8A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322101" y="1370211"/>
                <a:ext cx="1201147" cy="1201147"/>
              </a:xfrm>
              <a:prstGeom prst="rect">
                <a:avLst/>
              </a:prstGeom>
            </p:spPr>
          </p:pic>
          <p:pic>
            <p:nvPicPr>
              <p:cNvPr id="46" name="Graphic 45" descr="Cake">
                <a:extLst>
                  <a:ext uri="{FF2B5EF4-FFF2-40B4-BE49-F238E27FC236}">
                    <a16:creationId xmlns:a16="http://schemas.microsoft.com/office/drawing/2014/main" id="{C648187E-2E09-4F7A-9242-F882621C01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334990" y="158441"/>
                <a:ext cx="1201147" cy="1201147"/>
              </a:xfrm>
              <a:prstGeom prst="rect">
                <a:avLst/>
              </a:prstGeom>
            </p:spPr>
          </p:pic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0FB84C3-435C-4301-8B4D-4ABEE557F6B4}"/>
              </a:ext>
            </a:extLst>
          </p:cNvPr>
          <p:cNvGrpSpPr/>
          <p:nvPr/>
        </p:nvGrpSpPr>
        <p:grpSpPr>
          <a:xfrm>
            <a:off x="6429178" y="1928832"/>
            <a:ext cx="2953029" cy="2078559"/>
            <a:chOff x="308985" y="1314261"/>
            <a:chExt cx="3219891" cy="2412917"/>
          </a:xfrm>
          <a:solidFill>
            <a:srgbClr val="002060"/>
          </a:solidFill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0A9D2D9-A29A-47DD-ABEE-E61636B34A36}"/>
                </a:ext>
              </a:extLst>
            </p:cNvPr>
            <p:cNvGrpSpPr/>
            <p:nvPr/>
          </p:nvGrpSpPr>
          <p:grpSpPr>
            <a:xfrm>
              <a:off x="316246" y="1338092"/>
              <a:ext cx="2205086" cy="1212020"/>
              <a:chOff x="316246" y="1338092"/>
              <a:chExt cx="2205086" cy="1212020"/>
            </a:xfrm>
            <a:grpFill/>
          </p:grpSpPr>
          <p:pic>
            <p:nvPicPr>
              <p:cNvPr id="54" name="Graphic 53" descr="Cake">
                <a:extLst>
                  <a:ext uri="{FF2B5EF4-FFF2-40B4-BE49-F238E27FC236}">
                    <a16:creationId xmlns:a16="http://schemas.microsoft.com/office/drawing/2014/main" id="{5FF446D1-CB79-4B7B-AEE0-7E77AC9FDF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16246" y="1338092"/>
                <a:ext cx="1201147" cy="1201147"/>
              </a:xfrm>
              <a:prstGeom prst="rect">
                <a:avLst/>
              </a:prstGeom>
            </p:spPr>
          </p:pic>
          <p:pic>
            <p:nvPicPr>
              <p:cNvPr id="55" name="Graphic 54" descr="Cake">
                <a:extLst>
                  <a:ext uri="{FF2B5EF4-FFF2-40B4-BE49-F238E27FC236}">
                    <a16:creationId xmlns:a16="http://schemas.microsoft.com/office/drawing/2014/main" id="{9509B05E-CDB6-4B2B-A042-1F09E1AD4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320185" y="1348965"/>
                <a:ext cx="1201147" cy="1201147"/>
              </a:xfrm>
              <a:prstGeom prst="rect">
                <a:avLst/>
              </a:prstGeom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5620AFD-8866-4937-96E5-079CA9C139E4}"/>
                </a:ext>
              </a:extLst>
            </p:cNvPr>
            <p:cNvGrpSpPr/>
            <p:nvPr/>
          </p:nvGrpSpPr>
          <p:grpSpPr>
            <a:xfrm>
              <a:off x="308985" y="1314261"/>
              <a:ext cx="3219891" cy="2412917"/>
              <a:chOff x="316246" y="158441"/>
              <a:chExt cx="3219891" cy="2412917"/>
            </a:xfrm>
            <a:grpFill/>
          </p:grpSpPr>
          <p:pic>
            <p:nvPicPr>
              <p:cNvPr id="50" name="Graphic 49" descr="Cake">
                <a:extLst>
                  <a:ext uri="{FF2B5EF4-FFF2-40B4-BE49-F238E27FC236}">
                    <a16:creationId xmlns:a16="http://schemas.microsoft.com/office/drawing/2014/main" id="{F0D2CC56-9745-4FF9-9B5F-B074C74F1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16246" y="1338092"/>
                <a:ext cx="1201147" cy="1201147"/>
              </a:xfrm>
              <a:prstGeom prst="rect">
                <a:avLst/>
              </a:prstGeom>
            </p:spPr>
          </p:pic>
          <p:pic>
            <p:nvPicPr>
              <p:cNvPr id="51" name="Graphic 50" descr="Cake">
                <a:extLst>
                  <a:ext uri="{FF2B5EF4-FFF2-40B4-BE49-F238E27FC236}">
                    <a16:creationId xmlns:a16="http://schemas.microsoft.com/office/drawing/2014/main" id="{0793EF58-38FC-4380-9156-1334F8DCA1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320185" y="1348965"/>
                <a:ext cx="1201147" cy="1201147"/>
              </a:xfrm>
              <a:prstGeom prst="rect">
                <a:avLst/>
              </a:prstGeom>
            </p:spPr>
          </p:pic>
          <p:pic>
            <p:nvPicPr>
              <p:cNvPr id="52" name="Graphic 51" descr="Cake">
                <a:extLst>
                  <a:ext uri="{FF2B5EF4-FFF2-40B4-BE49-F238E27FC236}">
                    <a16:creationId xmlns:a16="http://schemas.microsoft.com/office/drawing/2014/main" id="{15D4FD9E-370C-4CBB-91FE-6DC795FAB6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322101" y="1370211"/>
                <a:ext cx="1201147" cy="1201147"/>
              </a:xfrm>
              <a:prstGeom prst="rect">
                <a:avLst/>
              </a:prstGeom>
            </p:spPr>
          </p:pic>
          <p:pic>
            <p:nvPicPr>
              <p:cNvPr id="53" name="Graphic 52" descr="Cake">
                <a:extLst>
                  <a:ext uri="{FF2B5EF4-FFF2-40B4-BE49-F238E27FC236}">
                    <a16:creationId xmlns:a16="http://schemas.microsoft.com/office/drawing/2014/main" id="{33762CAD-7EB4-4A7A-8C36-ACA852610D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334990" y="158441"/>
                <a:ext cx="1201147" cy="1201147"/>
              </a:xfrm>
              <a:prstGeom prst="rect">
                <a:avLst/>
              </a:prstGeom>
            </p:spPr>
          </p:pic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518BBE6-D4F0-4A6C-B585-BDD92367351C}"/>
              </a:ext>
            </a:extLst>
          </p:cNvPr>
          <p:cNvGrpSpPr/>
          <p:nvPr/>
        </p:nvGrpSpPr>
        <p:grpSpPr>
          <a:xfrm>
            <a:off x="9853253" y="1897950"/>
            <a:ext cx="2028989" cy="2039728"/>
            <a:chOff x="308985" y="1338092"/>
            <a:chExt cx="2212347" cy="23678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FC2991C-3F35-4D24-A553-E19E12F9DFBA}"/>
                </a:ext>
              </a:extLst>
            </p:cNvPr>
            <p:cNvGrpSpPr/>
            <p:nvPr/>
          </p:nvGrpSpPr>
          <p:grpSpPr>
            <a:xfrm>
              <a:off x="316246" y="1338092"/>
              <a:ext cx="2205086" cy="1212020"/>
              <a:chOff x="316246" y="1338092"/>
              <a:chExt cx="2205086" cy="1212020"/>
            </a:xfrm>
          </p:grpSpPr>
          <p:pic>
            <p:nvPicPr>
              <p:cNvPr id="61" name="Graphic 60" descr="Cake">
                <a:extLst>
                  <a:ext uri="{FF2B5EF4-FFF2-40B4-BE49-F238E27FC236}">
                    <a16:creationId xmlns:a16="http://schemas.microsoft.com/office/drawing/2014/main" id="{DE25F75D-E71E-4A9D-89F5-A4A58794FB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6246" y="1338092"/>
                <a:ext cx="1201147" cy="1201147"/>
              </a:xfrm>
              <a:prstGeom prst="rect">
                <a:avLst/>
              </a:prstGeom>
            </p:spPr>
          </p:pic>
          <p:pic>
            <p:nvPicPr>
              <p:cNvPr id="62" name="Graphic 61" descr="Cake">
                <a:extLst>
                  <a:ext uri="{FF2B5EF4-FFF2-40B4-BE49-F238E27FC236}">
                    <a16:creationId xmlns:a16="http://schemas.microsoft.com/office/drawing/2014/main" id="{82446388-941D-487E-8B8D-BCEBBCB313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320185" y="1348965"/>
                <a:ext cx="1201147" cy="1201147"/>
              </a:xfrm>
              <a:prstGeom prst="rect">
                <a:avLst/>
              </a:prstGeom>
            </p:spPr>
          </p:pic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3901393-6CD2-42B8-A141-3D832A185FC8}"/>
                </a:ext>
              </a:extLst>
            </p:cNvPr>
            <p:cNvGrpSpPr/>
            <p:nvPr/>
          </p:nvGrpSpPr>
          <p:grpSpPr>
            <a:xfrm>
              <a:off x="308985" y="2493912"/>
              <a:ext cx="2205086" cy="1212020"/>
              <a:chOff x="316246" y="1338092"/>
              <a:chExt cx="2205086" cy="1212020"/>
            </a:xfrm>
          </p:grpSpPr>
          <p:pic>
            <p:nvPicPr>
              <p:cNvPr id="59" name="Graphic 58" descr="Cake">
                <a:extLst>
                  <a:ext uri="{FF2B5EF4-FFF2-40B4-BE49-F238E27FC236}">
                    <a16:creationId xmlns:a16="http://schemas.microsoft.com/office/drawing/2014/main" id="{688C48CE-7896-48A9-A358-1169CD9E42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16246" y="1338092"/>
                <a:ext cx="1201147" cy="1201147"/>
              </a:xfrm>
              <a:prstGeom prst="rect">
                <a:avLst/>
              </a:prstGeom>
            </p:spPr>
          </p:pic>
          <p:pic>
            <p:nvPicPr>
              <p:cNvPr id="60" name="Graphic 59" descr="Cake">
                <a:extLst>
                  <a:ext uri="{FF2B5EF4-FFF2-40B4-BE49-F238E27FC236}">
                    <a16:creationId xmlns:a16="http://schemas.microsoft.com/office/drawing/2014/main" id="{2DBAF2E8-7EF9-4689-8A3B-181190259F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320185" y="1348965"/>
                <a:ext cx="1201147" cy="1201147"/>
              </a:xfrm>
              <a:prstGeom prst="rect">
                <a:avLst/>
              </a:prstGeom>
            </p:spPr>
          </p:pic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2802EE96-709B-49AD-A9B3-9BDDE162D37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1487" y="5044561"/>
            <a:ext cx="11408651" cy="141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3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5.8|8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y work">
      <a:majorFont>
        <a:latin typeface="Nikosh"/>
        <a:ea typeface=""/>
        <a:cs typeface="Nikosh"/>
      </a:majorFont>
      <a:minorFont>
        <a:latin typeface="Nikosh"/>
        <a:ea typeface=""/>
        <a:cs typeface="Nikos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301</Words>
  <Application>Microsoft Office PowerPoint</Application>
  <PresentationFormat>Widescreen</PresentationFormat>
  <Paragraphs>63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Lato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 কাজ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Muktadir Tarek</dc:creator>
  <cp:lastModifiedBy>Muktadir Tarek</cp:lastModifiedBy>
  <cp:revision>91</cp:revision>
  <dcterms:created xsi:type="dcterms:W3CDTF">2020-10-13T10:38:07Z</dcterms:created>
  <dcterms:modified xsi:type="dcterms:W3CDTF">2020-11-10T07:45:45Z</dcterms:modified>
</cp:coreProperties>
</file>