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56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8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40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96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4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8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4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1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1A11-1029-447C-A065-E3871EDD9FF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61E7BF-0CB9-4197-BC0A-BC8B5A4FA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3958" y="177420"/>
            <a:ext cx="7942997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16" y="1543475"/>
            <a:ext cx="5159280" cy="44107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97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249" y="191070"/>
            <a:ext cx="678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একক কাজ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322" y="1978925"/>
            <a:ext cx="977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আত্নমর্যাদা </a:t>
            </a:r>
            <a:r>
              <a:rPr lang="bn-IN" sz="3200" dirty="0"/>
              <a:t>নিয়ে লেখক কি </a:t>
            </a:r>
            <a:r>
              <a:rPr lang="bn-IN" sz="3200" dirty="0" smtClean="0"/>
              <a:t>লেখেন?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42496" y="1201003"/>
            <a:ext cx="241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সময়ঃ ৩মিনিট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2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0179" y="0"/>
            <a:ext cx="4544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কাজের উত্তর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68" y="1098783"/>
            <a:ext cx="2743200" cy="3248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61" y="1446907"/>
            <a:ext cx="3031813" cy="25517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98877" y="1788101"/>
            <a:ext cx="3452884" cy="137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947566" y="5100328"/>
            <a:ext cx="153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লেখক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8960241" y="5100328"/>
            <a:ext cx="118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বই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8042" y="218364"/>
            <a:ext cx="6168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জোড়ায় কাজ 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9062114" y="1801505"/>
            <a:ext cx="290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সময়ঃ ৫মিনিট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1820" y="3248167"/>
            <a:ext cx="10508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চার-পাঁচজনের দল তৈরী করে তোমাদের অভিজ্ঞতা থেকে আত্নমর্যাদাবিষয়ক একটি ঘটনা বর্ণনা কর?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16" y="218365"/>
            <a:ext cx="48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জোড়ায় কাজের উত্তর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83893" y="3084394"/>
            <a:ext cx="7833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নিজের দায়িত্ব ও কর্তব্য যথাযথভাবে পালন করে; কোন ধরনের ন্যায় কাজ করতে লজ্জাবোধ করে না। </a:t>
            </a:r>
            <a:endParaRPr lang="en-US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নিজের কোন শারীরিক বা মানসিক সীমাবদ্ধতা থাকলেও নিজের ক্ষমতা ও সামর্থ্যকে সম্মান করে।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অন্যের মতামতের প্রতি শ্রদ্ধাশীল থাকে।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347413" y="57174"/>
            <a:ext cx="6782939" cy="27022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552131" y="2729552"/>
            <a:ext cx="928047" cy="23337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8038531" y="2729552"/>
            <a:ext cx="955344" cy="23337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2552131" y="4790365"/>
            <a:ext cx="6578222" cy="4503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30806" y="1624084"/>
            <a:ext cx="3016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বাড়ীর কাজ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7851" y="3125337"/>
            <a:ext cx="37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রঙিন কাগজ দিয়ে ফুল তৈরির পদ্ধতি বর্ণনা কর?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9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1438" y="300251"/>
            <a:ext cx="5895833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সবাই কে ধন্যবাদ 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12" y="1973180"/>
            <a:ext cx="7042484" cy="4390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2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706" y="225082"/>
            <a:ext cx="4797082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634" y="2236763"/>
            <a:ext cx="8285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লিটন কুমার হাজরা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শালবাড়ী উচ্চ বিদ্যালয়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মহাদেবপুর,নওগাঁ।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০১৭১৪৮৩৮১৩৮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28" y="2039814"/>
            <a:ext cx="2203753" cy="2857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744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77" y="225083"/>
            <a:ext cx="413590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185" y="1983544"/>
            <a:ext cx="68931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ষষ্ঠ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কর্ম ও জীবনমুখী শিক্ষা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১৫/০৫/২০১৫ইং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4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23081"/>
            <a:ext cx="4353636" cy="923330"/>
          </a:xfrm>
          <a:prstGeom prst="rect">
            <a:avLst/>
          </a:prstGeom>
          <a:solidFill>
            <a:schemeClr val="accent4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আজকের পাঠ 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6" y="2788195"/>
            <a:ext cx="4492247" cy="3191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967" y="3521123"/>
            <a:ext cx="6305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কর্মেই আনন্দ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567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8" y="1911965"/>
            <a:ext cx="3514084" cy="2632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79" y="1911964"/>
            <a:ext cx="3755231" cy="2632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32" y="1911965"/>
            <a:ext cx="3384167" cy="2632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3952" y="532263"/>
            <a:ext cx="560923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</a:rPr>
              <a:t>নিচের ছবি গুলো লক্ষ্য কর 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2416104" flipH="1" flipV="1">
            <a:off x="2518498" y="860651"/>
            <a:ext cx="472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1946" y="397806"/>
            <a:ext cx="906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 সংক্রান্ত আরো কয়েকটি চিত্র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4" y="2490786"/>
            <a:ext cx="2867112" cy="190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12" y="2490785"/>
            <a:ext cx="3043502" cy="1907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54" y="2280902"/>
            <a:ext cx="3464611" cy="229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52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982" y="1511856"/>
            <a:ext cx="8458200" cy="534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আত্নমর্যাদা,আত্নবিশ্বাস,সৃ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জনশীলতা,এবং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মেধাশ্রমের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আত্নমর্যাদা,আত্নবি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শ্বাস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স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ৃজনশশীলতার ক্ষেত্রগুলি চিহ্নিত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করতেপারব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421" y="0"/>
            <a:ext cx="3452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7" y="354842"/>
            <a:ext cx="6196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</a:rPr>
              <a:t>পাঠ সংক্রান্ত কয়েকটি চিত্র 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3" y="2524835"/>
            <a:ext cx="2895600" cy="2339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2333767"/>
            <a:ext cx="2920621" cy="2647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56" y="2305405"/>
            <a:ext cx="3148038" cy="27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82" y="313898"/>
            <a:ext cx="580029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পাঠ সংক্রান্ত আরো কয়েকটি চিত্র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" y="2681785"/>
            <a:ext cx="3048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19" y="2681785"/>
            <a:ext cx="3048357" cy="2285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83" y="2803761"/>
            <a:ext cx="3364783" cy="216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84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171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NCC</cp:lastModifiedBy>
  <cp:revision>81</cp:revision>
  <dcterms:created xsi:type="dcterms:W3CDTF">2018-03-06T04:07:47Z</dcterms:created>
  <dcterms:modified xsi:type="dcterms:W3CDTF">2020-11-10T00:08:54Z</dcterms:modified>
</cp:coreProperties>
</file>