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9E5F8-7A8A-46A4-A83B-1411B0BE593C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9A62-41BA-43B3-A4C9-461F455AC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416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9E5F8-7A8A-46A4-A83B-1411B0BE593C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9A62-41BA-43B3-A4C9-461F455AC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066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9E5F8-7A8A-46A4-A83B-1411B0BE593C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9A62-41BA-43B3-A4C9-461F455AC6E3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8753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9E5F8-7A8A-46A4-A83B-1411B0BE593C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9A62-41BA-43B3-A4C9-461F455AC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08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9E5F8-7A8A-46A4-A83B-1411B0BE593C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9A62-41BA-43B3-A4C9-461F455AC6E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465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9E5F8-7A8A-46A4-A83B-1411B0BE593C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9A62-41BA-43B3-A4C9-461F455AC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617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9E5F8-7A8A-46A4-A83B-1411B0BE593C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9A62-41BA-43B3-A4C9-461F455AC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63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9E5F8-7A8A-46A4-A83B-1411B0BE593C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9A62-41BA-43B3-A4C9-461F455AC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628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9E5F8-7A8A-46A4-A83B-1411B0BE593C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9A62-41BA-43B3-A4C9-461F455AC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135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9E5F8-7A8A-46A4-A83B-1411B0BE593C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9A62-41BA-43B3-A4C9-461F455AC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424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9E5F8-7A8A-46A4-A83B-1411B0BE593C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9A62-41BA-43B3-A4C9-461F455AC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79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9E5F8-7A8A-46A4-A83B-1411B0BE593C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9A62-41BA-43B3-A4C9-461F455AC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39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9E5F8-7A8A-46A4-A83B-1411B0BE593C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9A62-41BA-43B3-A4C9-461F455AC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06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9E5F8-7A8A-46A4-A83B-1411B0BE593C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9A62-41BA-43B3-A4C9-461F455AC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907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9E5F8-7A8A-46A4-A83B-1411B0BE593C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9A62-41BA-43B3-A4C9-461F455AC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0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9E5F8-7A8A-46A4-A83B-1411B0BE593C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9A62-41BA-43B3-A4C9-461F455AC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911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9E5F8-7A8A-46A4-A83B-1411B0BE593C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32B9A62-41BA-43B3-A4C9-461F455AC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442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2764157" y="327546"/>
            <a:ext cx="6666445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accent5">
                    <a:lumMod val="50000"/>
                  </a:schemeClr>
                </a:solidFill>
              </a:rPr>
              <a:t>আজকের ক্লাসে সবাই কে শুভেচ্ছা </a:t>
            </a:r>
            <a:endParaRPr lang="en-US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772" y="1824821"/>
            <a:ext cx="5915819" cy="445997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667016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8860" y="191068"/>
            <a:ext cx="83524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00B050"/>
                </a:solidFill>
              </a:rPr>
              <a:t>জোড়ায় কাজ ? </a:t>
            </a:r>
          </a:p>
          <a:p>
            <a:r>
              <a:rPr lang="bn-IN" dirty="0" smtClean="0"/>
              <a:t>                                                                    সময়ঃ ৫ মিনিট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607" y="2970688"/>
            <a:ext cx="4788683" cy="325268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13" y="2970688"/>
            <a:ext cx="4500694" cy="33755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433096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463" y="791570"/>
            <a:ext cx="5172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জোড়ায় কাজের উত্তর 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426191" y="2292824"/>
            <a:ext cx="98536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 দল বেঁধে নিজের কাজ কিভাবে করলে অতিতাড়াতারি সহজ হবে তা নিয়ে আলোচনা করছে।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7260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8669" y="300251"/>
            <a:ext cx="32891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মূল্যায়ন</a:t>
            </a:r>
            <a:r>
              <a:rPr lang="bn-IN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55844" y="1528549"/>
            <a:ext cx="96899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*ঘুম থেকে উঠে বিছানা এলোমেলো করে রাখা আমাদের কি উচিত? </a:t>
            </a:r>
          </a:p>
          <a:p>
            <a:r>
              <a:rPr lang="bn-IN" sz="3600" dirty="0" smtClean="0"/>
              <a:t>*দিনে আমাদের কয়বার দাঁত ব্রাশ করা উচিত? 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818261" y="4872251"/>
            <a:ext cx="7165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১। গোছানো উচিত     ২।দুই বার </a:t>
            </a:r>
          </a:p>
        </p:txBody>
      </p:sp>
    </p:spTree>
    <p:extLst>
      <p:ext uri="{BB962C8B-B14F-4D97-AF65-F5344CB8AC3E}">
        <p14:creationId xmlns:p14="http://schemas.microsoft.com/office/powerpoint/2010/main" val="31054437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11690" y="245659"/>
            <a:ext cx="68921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/>
              <a:t>বাড়ীর কাজ </a:t>
            </a:r>
            <a:endParaRPr lang="en-US" sz="9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25" y="2190465"/>
            <a:ext cx="4953758" cy="371531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5704764" y="3057266"/>
            <a:ext cx="61551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002060"/>
                </a:solidFill>
              </a:rPr>
              <a:t>প্রাত্যহিক জীবনে তুমি কী কী কাজে সাহায্য কর বাড়ী থেকে একটি তালিকা তৈরী করে নিয়ে আসবে? 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0334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1624" y="204716"/>
            <a:ext cx="5090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/>
              <a:t>সবাই কে ধন্যবাদ 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805" y="2246337"/>
            <a:ext cx="5090938" cy="43523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328891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8800" dirty="0" err="1" smtClean="0"/>
              <a:t>পরিচিতি</a:t>
            </a:r>
            <a:endParaRPr lang="en-US" sz="8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solidFill>
            <a:srgbClr val="92D050"/>
          </a:solidFill>
          <a:ln w="76200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r>
              <a:rPr lang="bn-IN" dirty="0" smtClean="0"/>
              <a:t>লিটন কুমার হাজরা </a:t>
            </a:r>
            <a:endParaRPr lang="bn-BD" dirty="0" smtClean="0"/>
          </a:p>
          <a:p>
            <a:r>
              <a:rPr lang="bn-BD" dirty="0" smtClean="0"/>
              <a:t>সহকারী শিক্ষক </a:t>
            </a:r>
          </a:p>
          <a:p>
            <a:r>
              <a:rPr lang="bn-IN" dirty="0" smtClean="0"/>
              <a:t>শালবাড়ী </a:t>
            </a:r>
            <a:r>
              <a:rPr lang="bn-BD" dirty="0" smtClean="0"/>
              <a:t> উচ্চ বিদ্যালয়</a:t>
            </a:r>
          </a:p>
          <a:p>
            <a:r>
              <a:rPr lang="bn-IN" dirty="0" smtClean="0"/>
              <a:t>মহাদেব</a:t>
            </a:r>
            <a:r>
              <a:rPr lang="bn-BD" dirty="0" smtClean="0"/>
              <a:t>পুর,</a:t>
            </a:r>
            <a:r>
              <a:rPr lang="bn-IN" dirty="0" smtClean="0"/>
              <a:t>নওগাঁ </a:t>
            </a:r>
            <a:r>
              <a:rPr lang="bn-BD" dirty="0" smtClean="0"/>
              <a:t> ।</a:t>
            </a:r>
          </a:p>
          <a:p>
            <a:r>
              <a:rPr lang="bn-BD" dirty="0" smtClean="0"/>
              <a:t>মোবাইল নং ০১৭</a:t>
            </a:r>
            <a:r>
              <a:rPr lang="bn-IN" dirty="0" smtClean="0"/>
              <a:t>১৪৮৩৮১</a:t>
            </a:r>
            <a:r>
              <a:rPr lang="bn-BD" dirty="0" smtClean="0"/>
              <a:t>৩</a:t>
            </a:r>
            <a:r>
              <a:rPr lang="bn-IN" dirty="0" smtClean="0"/>
              <a:t>৮</a:t>
            </a:r>
            <a:endParaRPr lang="bn-BD" dirty="0" smtClean="0"/>
          </a:p>
          <a:p>
            <a:r>
              <a:rPr lang="en-US" dirty="0" smtClean="0"/>
              <a:t>Gmail: liton123344@gmail.com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solidFill>
            <a:srgbClr val="92D050"/>
          </a:solidFill>
          <a:ln w="76200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r>
              <a:rPr lang="bn-BD" dirty="0" smtClean="0"/>
              <a:t>বিষয়ঃ </a:t>
            </a:r>
            <a:r>
              <a:rPr lang="bn-IN" dirty="0" smtClean="0"/>
              <a:t>কর্ম ও জীবনমুখী</a:t>
            </a:r>
            <a:r>
              <a:rPr lang="bn-BD" dirty="0" smtClean="0"/>
              <a:t> শিক্ষা </a:t>
            </a:r>
          </a:p>
          <a:p>
            <a:r>
              <a:rPr lang="bn-BD" dirty="0" smtClean="0"/>
              <a:t>শ্রেনিঃ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ষষ্ঠ   </a:t>
            </a:r>
            <a:r>
              <a:rPr lang="bn-BD" dirty="0" smtClean="0"/>
              <a:t> </a:t>
            </a:r>
          </a:p>
          <a:p>
            <a:r>
              <a:rPr lang="bn-BD" dirty="0" smtClean="0"/>
              <a:t>অধ্যায়ঃ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৩২ ও ৩৩)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প্রাত্যহিক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dirty="0" smtClean="0"/>
          </a:p>
          <a:p>
            <a:r>
              <a:rPr lang="bn-BD" dirty="0" smtClean="0"/>
              <a:t>সময়ঃ </a:t>
            </a:r>
            <a:r>
              <a:rPr lang="bn-IN" dirty="0" smtClean="0"/>
              <a:t>৫০</a:t>
            </a:r>
            <a:r>
              <a:rPr lang="bn-BD" dirty="0" smtClean="0"/>
              <a:t> মিনিট</a:t>
            </a:r>
            <a:endParaRPr lang="en-US" dirty="0" smtClean="0"/>
          </a:p>
          <a:p>
            <a:r>
              <a:rPr lang="en-US" sz="3200" dirty="0" err="1" smtClean="0">
                <a:solidFill>
                  <a:srgbClr val="002060"/>
                </a:solidFill>
              </a:rPr>
              <a:t>তারিখঃ</a:t>
            </a:r>
            <a:r>
              <a:rPr lang="en-US" sz="3200" dirty="0" smtClean="0">
                <a:solidFill>
                  <a:srgbClr val="002060"/>
                </a:solidFill>
              </a:rPr>
              <a:t> ০৩/০৪/২০১৮খ্রিঃ </a:t>
            </a:r>
            <a:r>
              <a:rPr lang="bn-BD" sz="3200" dirty="0" smtClean="0">
                <a:solidFill>
                  <a:srgbClr val="002060"/>
                </a:solidFill>
              </a:rPr>
              <a:t>  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822" y="408300"/>
            <a:ext cx="1879978" cy="12822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375600"/>
            <a:ext cx="1768522" cy="13263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636084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9804" y="204717"/>
            <a:ext cx="51861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chemeClr val="accent2">
                    <a:lumMod val="75000"/>
                  </a:schemeClr>
                </a:solidFill>
              </a:rPr>
              <a:t>আজকের পাঠ </a:t>
            </a:r>
            <a:endParaRPr lang="en-US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2750509" y="2402006"/>
            <a:ext cx="7034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/>
              <a:t>আমাদের প্রয়োজনীয় কাজ 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324" y="3643951"/>
            <a:ext cx="3700220" cy="26283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533" y="3406485"/>
            <a:ext cx="3262241" cy="310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5591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1438" y="272955"/>
            <a:ext cx="6578221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পাঠ সংক্রান্ত কয়েক টি ছবি 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2764158" y="2688609"/>
            <a:ext cx="4946827" cy="410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85" y="1866781"/>
            <a:ext cx="3732586" cy="38818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744" y="1840328"/>
            <a:ext cx="531495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6914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3064407" y="228078"/>
            <a:ext cx="6188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accent6">
                    <a:lumMod val="75000"/>
                  </a:schemeClr>
                </a:solidFill>
              </a:rPr>
              <a:t>পাঠ সংক্রান্ত কয়েক টি চিত্র 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79" y="2210937"/>
            <a:ext cx="4183103" cy="290195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587" y="1932858"/>
            <a:ext cx="3891076" cy="345810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889705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4019752" y="232012"/>
            <a:ext cx="4346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chemeClr val="accent4">
                    <a:lumMod val="75000"/>
                  </a:schemeClr>
                </a:solidFill>
              </a:rPr>
              <a:t>শিখন ফল </a:t>
            </a:r>
            <a:endParaRPr lang="en-US" sz="7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7039" y="2374710"/>
            <a:ext cx="89802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প্রাত্যহিক জীবনের প্রয়োজনীয় ব্যাক্তিগত কাজের তালিকা তৈরী করতে পারবে ? </a:t>
            </a:r>
          </a:p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*নিজের কাজ  নিজে করার সুবিধাগুলো বর্ণনা করতে পারবে? </a:t>
            </a:r>
          </a:p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*বিদ্যালয়ের অভ্যন্তরের কা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কাজগুলো চিহ্নিত করতে 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য়িক পারবে?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08765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2507" y="300250"/>
            <a:ext cx="5854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পাঠ সংক্রান্ত আরো কয়েক টি চিত্র 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69" y="2605583"/>
            <a:ext cx="4629223" cy="296270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878" y="2372434"/>
            <a:ext cx="4971325" cy="31958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711996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0239" y="245660"/>
            <a:ext cx="454470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একক কাজ</a:t>
            </a:r>
          </a:p>
          <a:p>
            <a:r>
              <a:rPr lang="bn-IN" sz="1400" dirty="0" smtClean="0"/>
              <a:t>                                         </a:t>
            </a:r>
            <a:r>
              <a:rPr lang="en-US" sz="1400" dirty="0" smtClean="0"/>
              <a:t>       </a:t>
            </a:r>
            <a:r>
              <a:rPr lang="bn-IN" sz="1400" dirty="0" smtClean="0"/>
              <a:t>সময়ঃ</a:t>
            </a:r>
            <a:r>
              <a:rPr lang="en-US" sz="1400" dirty="0" smtClean="0"/>
              <a:t>     </a:t>
            </a:r>
            <a:r>
              <a:rPr lang="bn-IN" sz="1400" dirty="0" smtClean="0"/>
              <a:t>৩মিনিট 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2483892" y="2047164"/>
            <a:ext cx="6701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</a:rPr>
              <a:t>প্রাত্যহিক জীবনে নিজের কাজ কি কি? 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95" y="3325447"/>
            <a:ext cx="3160594" cy="279712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329" y="3207127"/>
            <a:ext cx="2731614" cy="303376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558557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8043" y="491319"/>
            <a:ext cx="4244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একক কাজের উত্তর 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419368" y="1583141"/>
            <a:ext cx="78338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# প্রতিদিন নিজের সংসারের কাজ করা।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# নিজের কাজ নিজে করা ।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# নিজের শরীরের যত্ম নেওয়া।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# পরিবারের সবাই কে শ্রদ্ধার চোখে দেখা।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7720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177</TotalTime>
  <Words>226</Words>
  <Application>Microsoft Office PowerPoint</Application>
  <PresentationFormat>Widescreen</PresentationFormat>
  <Paragraphs>42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NikoshBAN</vt:lpstr>
      <vt:lpstr>Trebuchet MS</vt:lpstr>
      <vt:lpstr>Vrinda</vt:lpstr>
      <vt:lpstr>Wingdings 3</vt:lpstr>
      <vt:lpstr>Facet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NCC</cp:lastModifiedBy>
  <cp:revision>67</cp:revision>
  <dcterms:created xsi:type="dcterms:W3CDTF">2018-03-18T08:02:06Z</dcterms:created>
  <dcterms:modified xsi:type="dcterms:W3CDTF">2020-11-10T00:26:35Z</dcterms:modified>
</cp:coreProperties>
</file>