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6" r:id="rId3"/>
    <p:sldId id="290" r:id="rId4"/>
    <p:sldId id="289" r:id="rId5"/>
    <p:sldId id="287" r:id="rId6"/>
    <p:sldId id="282" r:id="rId7"/>
    <p:sldId id="262" r:id="rId8"/>
    <p:sldId id="283" r:id="rId9"/>
    <p:sldId id="268" r:id="rId10"/>
    <p:sldId id="263" r:id="rId11"/>
    <p:sldId id="269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85" r:id="rId21"/>
    <p:sldId id="28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0"/>
  </p:normalViewPr>
  <p:slideViewPr>
    <p:cSldViewPr>
      <p:cViewPr varScale="1">
        <p:scale>
          <a:sx n="69" d="100"/>
          <a:sy n="69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8E553-E4B5-4915-973E-17710DF4DF0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91164F-7CDD-4BB1-8835-4D518CC3092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CEAE9EDF-A778-4E43-ACC5-CD7F6A631BAB}" type="parTrans" cxnId="{8E791797-052B-4158-B8D7-827D8779F76F}">
      <dgm:prSet/>
      <dgm:spPr/>
      <dgm:t>
        <a:bodyPr/>
        <a:lstStyle/>
        <a:p>
          <a:endParaRPr lang="en-US"/>
        </a:p>
      </dgm:t>
    </dgm:pt>
    <dgm:pt modelId="{9F093ACB-05C3-4E53-A9F8-6B9C152F8F22}" type="sibTrans" cxnId="{8E791797-052B-4158-B8D7-827D8779F76F}">
      <dgm:prSet/>
      <dgm:spPr/>
      <dgm:t>
        <a:bodyPr/>
        <a:lstStyle/>
        <a:p>
          <a:endParaRPr lang="en-US"/>
        </a:p>
      </dgm:t>
    </dgm:pt>
    <dgm:pt modelId="{848E40C6-1BE9-4754-B3C4-72E68D40D64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A291062D-1340-4B99-B1FF-3603E341EEA1}" type="parTrans" cxnId="{82B8D029-75B1-42E3-8C49-0610B19E02FA}">
      <dgm:prSet/>
      <dgm:spPr/>
      <dgm:t>
        <a:bodyPr/>
        <a:lstStyle/>
        <a:p>
          <a:endParaRPr lang="en-US"/>
        </a:p>
      </dgm:t>
    </dgm:pt>
    <dgm:pt modelId="{53A17C89-19E8-413E-8361-4F5DD3395683}" type="sibTrans" cxnId="{82B8D029-75B1-42E3-8C49-0610B19E02FA}">
      <dgm:prSet/>
      <dgm:spPr/>
      <dgm:t>
        <a:bodyPr/>
        <a:lstStyle/>
        <a:p>
          <a:endParaRPr lang="en-US"/>
        </a:p>
      </dgm:t>
    </dgm:pt>
    <dgm:pt modelId="{A0DC49C1-0CD3-4EE9-9B0B-BC0667AB547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8918DA94-4BE3-40EC-811C-883B445FCA0A}" type="parTrans" cxnId="{6B716118-CEF9-43FA-98B4-A3CD5D56A9B3}">
      <dgm:prSet/>
      <dgm:spPr/>
      <dgm:t>
        <a:bodyPr/>
        <a:lstStyle/>
        <a:p>
          <a:endParaRPr lang="en-US"/>
        </a:p>
      </dgm:t>
    </dgm:pt>
    <dgm:pt modelId="{826339F1-4B7D-4377-86F0-12F53FEE7D46}" type="sibTrans" cxnId="{6B716118-CEF9-43FA-98B4-A3CD5D56A9B3}">
      <dgm:prSet/>
      <dgm:spPr/>
      <dgm:t>
        <a:bodyPr/>
        <a:lstStyle/>
        <a:p>
          <a:endParaRPr lang="en-US"/>
        </a:p>
      </dgm:t>
    </dgm:pt>
    <dgm:pt modelId="{DEF82ABD-2700-4483-93C6-54435AB39DA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41AAA4E8-3BE9-4F81-9DCB-81FB7AAF84B0}" type="parTrans" cxnId="{09166BC6-0FA2-4CFB-9504-4457B2E60F36}">
      <dgm:prSet/>
      <dgm:spPr/>
      <dgm:t>
        <a:bodyPr/>
        <a:lstStyle/>
        <a:p>
          <a:endParaRPr lang="en-US"/>
        </a:p>
      </dgm:t>
    </dgm:pt>
    <dgm:pt modelId="{8BCC5854-1D07-4434-9074-1D76E0AF621A}" type="sibTrans" cxnId="{09166BC6-0FA2-4CFB-9504-4457B2E60F36}">
      <dgm:prSet/>
      <dgm:spPr/>
      <dgm:t>
        <a:bodyPr/>
        <a:lstStyle/>
        <a:p>
          <a:endParaRPr lang="en-US"/>
        </a:p>
      </dgm:t>
    </dgm:pt>
    <dgm:pt modelId="{6833B613-A67A-4158-8F4A-7DC30CE0AB06}">
      <dgm:prSet phldrT="[Text]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BC522EFC-48FB-4236-9947-A7686568F9E7}" type="parTrans" cxnId="{4C56459F-3422-4802-B98F-9C408A534808}">
      <dgm:prSet/>
      <dgm:spPr/>
      <dgm:t>
        <a:bodyPr/>
        <a:lstStyle/>
        <a:p>
          <a:endParaRPr lang="en-US"/>
        </a:p>
      </dgm:t>
    </dgm:pt>
    <dgm:pt modelId="{CAF55DED-6A2B-419E-BADB-0FB15D57EB20}" type="sibTrans" cxnId="{4C56459F-3422-4802-B98F-9C408A534808}">
      <dgm:prSet/>
      <dgm:spPr/>
      <dgm:t>
        <a:bodyPr/>
        <a:lstStyle/>
        <a:p>
          <a:endParaRPr lang="en-US"/>
        </a:p>
      </dgm:t>
    </dgm:pt>
    <dgm:pt modelId="{F8110EC8-715F-4C0B-8C4C-6747AE89F969}" type="pres">
      <dgm:prSet presAssocID="{27E8E553-E4B5-4915-973E-17710DF4DF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EFE90-6D0D-4D71-B576-92F59ED4C79D}" type="pres">
      <dgm:prSet presAssocID="{27E8E553-E4B5-4915-973E-17710DF4DF09}" presName="cycle" presStyleCnt="0"/>
      <dgm:spPr/>
    </dgm:pt>
    <dgm:pt modelId="{C41401AC-351E-4C9F-A3C0-3CE883592ECB}" type="pres">
      <dgm:prSet presAssocID="{3D91164F-7CDD-4BB1-8835-4D518CC3092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A8781-2B11-46EA-A0D6-B31ADA106F70}" type="pres">
      <dgm:prSet presAssocID="{9F093ACB-05C3-4E53-A9F8-6B9C152F8F2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F798701-90B0-461C-9243-82FC10404C4A}" type="pres">
      <dgm:prSet presAssocID="{848E40C6-1BE9-4754-B3C4-72E68D40D64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4A98C-94CE-4F60-AD68-CFC80B21838F}" type="pres">
      <dgm:prSet presAssocID="{A0DC49C1-0CD3-4EE9-9B0B-BC0667AB547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DE10B-E786-4D00-B27A-9F75783DD88B}" type="pres">
      <dgm:prSet presAssocID="{DEF82ABD-2700-4483-93C6-54435AB39DA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C3F34-E060-4928-A7F1-25DD13DD598C}" type="pres">
      <dgm:prSet presAssocID="{6833B613-A67A-4158-8F4A-7DC30CE0AB0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65094-8539-4BFC-89E2-6ECAAB906EB9}" type="presOf" srcId="{6833B613-A67A-4158-8F4A-7DC30CE0AB06}" destId="{740C3F34-E060-4928-A7F1-25DD13DD598C}" srcOrd="0" destOrd="0" presId="urn:microsoft.com/office/officeart/2005/8/layout/cycle3"/>
    <dgm:cxn modelId="{4C56459F-3422-4802-B98F-9C408A534808}" srcId="{27E8E553-E4B5-4915-973E-17710DF4DF09}" destId="{6833B613-A67A-4158-8F4A-7DC30CE0AB06}" srcOrd="4" destOrd="0" parTransId="{BC522EFC-48FB-4236-9947-A7686568F9E7}" sibTransId="{CAF55DED-6A2B-419E-BADB-0FB15D57EB20}"/>
    <dgm:cxn modelId="{B5DAE17B-B529-47A3-B898-31E5FE89F35D}" type="presOf" srcId="{A0DC49C1-0CD3-4EE9-9B0B-BC0667AB5479}" destId="{1A24A98C-94CE-4F60-AD68-CFC80B21838F}" srcOrd="0" destOrd="0" presId="urn:microsoft.com/office/officeart/2005/8/layout/cycle3"/>
    <dgm:cxn modelId="{A8B19087-C5FB-4384-B332-CDA0BF405141}" type="presOf" srcId="{9F093ACB-05C3-4E53-A9F8-6B9C152F8F22}" destId="{0EEA8781-2B11-46EA-A0D6-B31ADA106F70}" srcOrd="0" destOrd="0" presId="urn:microsoft.com/office/officeart/2005/8/layout/cycle3"/>
    <dgm:cxn modelId="{6B716118-CEF9-43FA-98B4-A3CD5D56A9B3}" srcId="{27E8E553-E4B5-4915-973E-17710DF4DF09}" destId="{A0DC49C1-0CD3-4EE9-9B0B-BC0667AB5479}" srcOrd="2" destOrd="0" parTransId="{8918DA94-4BE3-40EC-811C-883B445FCA0A}" sibTransId="{826339F1-4B7D-4377-86F0-12F53FEE7D46}"/>
    <dgm:cxn modelId="{FC39C6DB-5381-422D-947B-2C09E16B1945}" type="presOf" srcId="{DEF82ABD-2700-4483-93C6-54435AB39DA4}" destId="{5A7DE10B-E786-4D00-B27A-9F75783DD88B}" srcOrd="0" destOrd="0" presId="urn:microsoft.com/office/officeart/2005/8/layout/cycle3"/>
    <dgm:cxn modelId="{FE3B7DE5-F101-45F0-9592-3C9BDC233E1B}" type="presOf" srcId="{848E40C6-1BE9-4754-B3C4-72E68D40D64E}" destId="{CF798701-90B0-461C-9243-82FC10404C4A}" srcOrd="0" destOrd="0" presId="urn:microsoft.com/office/officeart/2005/8/layout/cycle3"/>
    <dgm:cxn modelId="{28E4E9F6-F97B-4891-A166-89FE32B1510F}" type="presOf" srcId="{27E8E553-E4B5-4915-973E-17710DF4DF09}" destId="{F8110EC8-715F-4C0B-8C4C-6747AE89F969}" srcOrd="0" destOrd="0" presId="urn:microsoft.com/office/officeart/2005/8/layout/cycle3"/>
    <dgm:cxn modelId="{8E791797-052B-4158-B8D7-827D8779F76F}" srcId="{27E8E553-E4B5-4915-973E-17710DF4DF09}" destId="{3D91164F-7CDD-4BB1-8835-4D518CC3092B}" srcOrd="0" destOrd="0" parTransId="{CEAE9EDF-A778-4E43-ACC5-CD7F6A631BAB}" sibTransId="{9F093ACB-05C3-4E53-A9F8-6B9C152F8F22}"/>
    <dgm:cxn modelId="{09166BC6-0FA2-4CFB-9504-4457B2E60F36}" srcId="{27E8E553-E4B5-4915-973E-17710DF4DF09}" destId="{DEF82ABD-2700-4483-93C6-54435AB39DA4}" srcOrd="3" destOrd="0" parTransId="{41AAA4E8-3BE9-4F81-9DCB-81FB7AAF84B0}" sibTransId="{8BCC5854-1D07-4434-9074-1D76E0AF621A}"/>
    <dgm:cxn modelId="{2A9FBB1B-91B6-4E41-BA7E-2F2CC565800E}" type="presOf" srcId="{3D91164F-7CDD-4BB1-8835-4D518CC3092B}" destId="{C41401AC-351E-4C9F-A3C0-3CE883592ECB}" srcOrd="0" destOrd="0" presId="urn:microsoft.com/office/officeart/2005/8/layout/cycle3"/>
    <dgm:cxn modelId="{82B8D029-75B1-42E3-8C49-0610B19E02FA}" srcId="{27E8E553-E4B5-4915-973E-17710DF4DF09}" destId="{848E40C6-1BE9-4754-B3C4-72E68D40D64E}" srcOrd="1" destOrd="0" parTransId="{A291062D-1340-4B99-B1FF-3603E341EEA1}" sibTransId="{53A17C89-19E8-413E-8361-4F5DD3395683}"/>
    <dgm:cxn modelId="{2A5F3C1A-D6E1-46E0-AB90-69BEE1F63CB4}" type="presParOf" srcId="{F8110EC8-715F-4C0B-8C4C-6747AE89F969}" destId="{B7FEFE90-6D0D-4D71-B576-92F59ED4C79D}" srcOrd="0" destOrd="0" presId="urn:microsoft.com/office/officeart/2005/8/layout/cycle3"/>
    <dgm:cxn modelId="{153E55A2-1127-4BF0-8967-04C101B32183}" type="presParOf" srcId="{B7FEFE90-6D0D-4D71-B576-92F59ED4C79D}" destId="{C41401AC-351E-4C9F-A3C0-3CE883592ECB}" srcOrd="0" destOrd="0" presId="urn:microsoft.com/office/officeart/2005/8/layout/cycle3"/>
    <dgm:cxn modelId="{49307CD3-54C5-4DB7-A811-019D1755228A}" type="presParOf" srcId="{B7FEFE90-6D0D-4D71-B576-92F59ED4C79D}" destId="{0EEA8781-2B11-46EA-A0D6-B31ADA106F70}" srcOrd="1" destOrd="0" presId="urn:microsoft.com/office/officeart/2005/8/layout/cycle3"/>
    <dgm:cxn modelId="{DB557106-1D0E-4D57-8C70-743DCB4361CB}" type="presParOf" srcId="{B7FEFE90-6D0D-4D71-B576-92F59ED4C79D}" destId="{CF798701-90B0-461C-9243-82FC10404C4A}" srcOrd="2" destOrd="0" presId="urn:microsoft.com/office/officeart/2005/8/layout/cycle3"/>
    <dgm:cxn modelId="{9BAD223F-5309-4A75-BFCF-FED7DB642CEC}" type="presParOf" srcId="{B7FEFE90-6D0D-4D71-B576-92F59ED4C79D}" destId="{1A24A98C-94CE-4F60-AD68-CFC80B21838F}" srcOrd="3" destOrd="0" presId="urn:microsoft.com/office/officeart/2005/8/layout/cycle3"/>
    <dgm:cxn modelId="{7A7789DB-9C13-473E-8CB6-AE412BE9880C}" type="presParOf" srcId="{B7FEFE90-6D0D-4D71-B576-92F59ED4C79D}" destId="{5A7DE10B-E786-4D00-B27A-9F75783DD88B}" srcOrd="4" destOrd="0" presId="urn:microsoft.com/office/officeart/2005/8/layout/cycle3"/>
    <dgm:cxn modelId="{158CCC01-DC72-4148-88ED-18D2AA391CDB}" type="presParOf" srcId="{B7FEFE90-6D0D-4D71-B576-92F59ED4C79D}" destId="{740C3F34-E060-4928-A7F1-25DD13DD598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C103A-94C5-4817-8EF8-4A2BD8428D2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4F1CDE-0561-45F7-9D38-0964FBE52B5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53C9588-8353-4262-A6B3-A47E474F175D}" type="parTrans" cxnId="{4BF0B81F-0EDC-4204-9D6A-1FD4DCEAE8FA}">
      <dgm:prSet/>
      <dgm:spPr/>
      <dgm:t>
        <a:bodyPr/>
        <a:lstStyle/>
        <a:p>
          <a:endParaRPr lang="en-US"/>
        </a:p>
      </dgm:t>
    </dgm:pt>
    <dgm:pt modelId="{B305DADC-D43E-41EF-B041-DCF8F5770CEF}" type="sibTrans" cxnId="{4BF0B81F-0EDC-4204-9D6A-1FD4DCEAE8FA}">
      <dgm:prSet/>
      <dgm:spPr/>
      <dgm:t>
        <a:bodyPr/>
        <a:lstStyle/>
        <a:p>
          <a:endParaRPr lang="en-US"/>
        </a:p>
      </dgm:t>
    </dgm:pt>
    <dgm:pt modelId="{21000C7A-42AA-4B1F-8014-5CB5228B4ED4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17D5E5D-F89C-4FF5-A793-E9A47A3683FA}" type="parTrans" cxnId="{D1BA9BCA-88B0-4127-8FF2-7A2F390B4B48}">
      <dgm:prSet/>
      <dgm:spPr/>
      <dgm:t>
        <a:bodyPr/>
        <a:lstStyle/>
        <a:p>
          <a:endParaRPr lang="en-US"/>
        </a:p>
      </dgm:t>
    </dgm:pt>
    <dgm:pt modelId="{E90B7E31-C749-402E-A47F-173ACE1EC878}" type="sibTrans" cxnId="{D1BA9BCA-88B0-4127-8FF2-7A2F390B4B48}">
      <dgm:prSet/>
      <dgm:spPr/>
      <dgm:t>
        <a:bodyPr/>
        <a:lstStyle/>
        <a:p>
          <a:endParaRPr lang="en-US"/>
        </a:p>
      </dgm:t>
    </dgm:pt>
    <dgm:pt modelId="{DA51E3B2-BF62-499F-AC3A-F7A1075E291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E0D4995-A41C-4BFA-9554-5BB1A9F98F6B}" type="parTrans" cxnId="{1EC4B3CC-D899-4D0D-A8A6-8989C47BC313}">
      <dgm:prSet/>
      <dgm:spPr/>
      <dgm:t>
        <a:bodyPr/>
        <a:lstStyle/>
        <a:p>
          <a:endParaRPr lang="en-US"/>
        </a:p>
      </dgm:t>
    </dgm:pt>
    <dgm:pt modelId="{119A1FC4-482F-4AF5-9584-273422FA730A}" type="sibTrans" cxnId="{1EC4B3CC-D899-4D0D-A8A6-8989C47BC313}">
      <dgm:prSet/>
      <dgm:spPr/>
      <dgm:t>
        <a:bodyPr/>
        <a:lstStyle/>
        <a:p>
          <a:endParaRPr lang="en-US"/>
        </a:p>
      </dgm:t>
    </dgm:pt>
    <dgm:pt modelId="{D0AD73DE-1B9E-45E0-840D-1A21A729A4FE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F49565F-AD07-4DE8-9FAD-C8E9EE9B7206}" type="parTrans" cxnId="{DA91DF6D-CF53-4E6A-B169-7347D2D32AF5}">
      <dgm:prSet/>
      <dgm:spPr/>
      <dgm:t>
        <a:bodyPr/>
        <a:lstStyle/>
        <a:p>
          <a:endParaRPr lang="en-US"/>
        </a:p>
      </dgm:t>
    </dgm:pt>
    <dgm:pt modelId="{EBF45FEC-0568-464A-8D7E-0BB17C36A23A}" type="sibTrans" cxnId="{DA91DF6D-CF53-4E6A-B169-7347D2D32AF5}">
      <dgm:prSet/>
      <dgm:spPr/>
      <dgm:t>
        <a:bodyPr/>
        <a:lstStyle/>
        <a:p>
          <a:endParaRPr lang="en-US"/>
        </a:p>
      </dgm:t>
    </dgm:pt>
    <dgm:pt modelId="{AC9C8088-6F51-46B7-9834-F93CC491FE8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2A04F3-D791-48E4-9630-D3EE5D86D86B}" type="parTrans" cxnId="{44BE00CB-F163-4664-9BE6-4EFD54786469}">
      <dgm:prSet/>
      <dgm:spPr/>
      <dgm:t>
        <a:bodyPr/>
        <a:lstStyle/>
        <a:p>
          <a:endParaRPr lang="en-US"/>
        </a:p>
      </dgm:t>
    </dgm:pt>
    <dgm:pt modelId="{15B253F7-CA13-4C76-BFCD-8C62C9BE23AE}" type="sibTrans" cxnId="{44BE00CB-F163-4664-9BE6-4EFD54786469}">
      <dgm:prSet/>
      <dgm:spPr/>
      <dgm:t>
        <a:bodyPr/>
        <a:lstStyle/>
        <a:p>
          <a:endParaRPr lang="en-US"/>
        </a:p>
      </dgm:t>
    </dgm:pt>
    <dgm:pt modelId="{FE046581-F06F-47DB-880D-7E53B74AC978}" type="pres">
      <dgm:prSet presAssocID="{1D6C103A-94C5-4817-8EF8-4A2BD8428D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1F9CD-ACF3-4B06-B0FA-01982ADB3D51}" type="pres">
      <dgm:prSet presAssocID="{1D6C103A-94C5-4817-8EF8-4A2BD8428D26}" presName="cycle" presStyleCnt="0"/>
      <dgm:spPr/>
    </dgm:pt>
    <dgm:pt modelId="{478EABC9-CFE6-497A-8572-E03B90B3C81E}" type="pres">
      <dgm:prSet presAssocID="{2B4F1CDE-0561-45F7-9D38-0964FBE52B53}" presName="nodeFirstNode" presStyleLbl="node1" presStyleIdx="0" presStyleCnt="5" custRadScaleRad="100003" custRadScaleInc="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A6083-FFA8-42ED-B364-4F1974A6BD83}" type="pres">
      <dgm:prSet presAssocID="{B305DADC-D43E-41EF-B041-DCF8F5770CE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94382C2-CFC9-4C2C-8FAE-286A28470919}" type="pres">
      <dgm:prSet presAssocID="{21000C7A-42AA-4B1F-8014-5CB5228B4ED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0542E-97A2-4659-833B-7867F8FF05DD}" type="pres">
      <dgm:prSet presAssocID="{DA51E3B2-BF62-499F-AC3A-F7A1075E291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3414-D78C-4EDB-B71D-D7D13EA7FDD2}" type="pres">
      <dgm:prSet presAssocID="{D0AD73DE-1B9E-45E0-840D-1A21A729A4F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8D9A4-9507-47E8-BED1-D5A971BC9ABC}" type="pres">
      <dgm:prSet presAssocID="{AC9C8088-6F51-46B7-9834-F93CC491FE8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217F9-D135-4895-B0F2-1166E1E744E8}" type="presOf" srcId="{D0AD73DE-1B9E-45E0-840D-1A21A729A4FE}" destId="{A8E23414-D78C-4EDB-B71D-D7D13EA7FDD2}" srcOrd="0" destOrd="0" presId="urn:microsoft.com/office/officeart/2005/8/layout/cycle3"/>
    <dgm:cxn modelId="{CA492664-889D-4FB6-9439-5500305E3807}" type="presOf" srcId="{B305DADC-D43E-41EF-B041-DCF8F5770CEF}" destId="{FACA6083-FFA8-42ED-B364-4F1974A6BD83}" srcOrd="0" destOrd="0" presId="urn:microsoft.com/office/officeart/2005/8/layout/cycle3"/>
    <dgm:cxn modelId="{5BBA28EB-1858-4DA1-BE43-C5E7B393B8A2}" type="presOf" srcId="{1D6C103A-94C5-4817-8EF8-4A2BD8428D26}" destId="{FE046581-F06F-47DB-880D-7E53B74AC978}" srcOrd="0" destOrd="0" presId="urn:microsoft.com/office/officeart/2005/8/layout/cycle3"/>
    <dgm:cxn modelId="{19598AB9-219F-4E18-917C-6B0DCBB81AAC}" type="presOf" srcId="{21000C7A-42AA-4B1F-8014-5CB5228B4ED4}" destId="{894382C2-CFC9-4C2C-8FAE-286A28470919}" srcOrd="0" destOrd="0" presId="urn:microsoft.com/office/officeart/2005/8/layout/cycle3"/>
    <dgm:cxn modelId="{AC009172-2C24-4F31-A2BC-180391123DF4}" type="presOf" srcId="{DA51E3B2-BF62-499F-AC3A-F7A1075E2919}" destId="{31B0542E-97A2-4659-833B-7867F8FF05DD}" srcOrd="0" destOrd="0" presId="urn:microsoft.com/office/officeart/2005/8/layout/cycle3"/>
    <dgm:cxn modelId="{DA91DF6D-CF53-4E6A-B169-7347D2D32AF5}" srcId="{1D6C103A-94C5-4817-8EF8-4A2BD8428D26}" destId="{D0AD73DE-1B9E-45E0-840D-1A21A729A4FE}" srcOrd="3" destOrd="0" parTransId="{2F49565F-AD07-4DE8-9FAD-C8E9EE9B7206}" sibTransId="{EBF45FEC-0568-464A-8D7E-0BB17C36A23A}"/>
    <dgm:cxn modelId="{44BE00CB-F163-4664-9BE6-4EFD54786469}" srcId="{1D6C103A-94C5-4817-8EF8-4A2BD8428D26}" destId="{AC9C8088-6F51-46B7-9834-F93CC491FE81}" srcOrd="4" destOrd="0" parTransId="{642A04F3-D791-48E4-9630-D3EE5D86D86B}" sibTransId="{15B253F7-CA13-4C76-BFCD-8C62C9BE23AE}"/>
    <dgm:cxn modelId="{D1BA9BCA-88B0-4127-8FF2-7A2F390B4B48}" srcId="{1D6C103A-94C5-4817-8EF8-4A2BD8428D26}" destId="{21000C7A-42AA-4B1F-8014-5CB5228B4ED4}" srcOrd="1" destOrd="0" parTransId="{117D5E5D-F89C-4FF5-A793-E9A47A3683FA}" sibTransId="{E90B7E31-C749-402E-A47F-173ACE1EC878}"/>
    <dgm:cxn modelId="{1EC4B3CC-D899-4D0D-A8A6-8989C47BC313}" srcId="{1D6C103A-94C5-4817-8EF8-4A2BD8428D26}" destId="{DA51E3B2-BF62-499F-AC3A-F7A1075E2919}" srcOrd="2" destOrd="0" parTransId="{0E0D4995-A41C-4BFA-9554-5BB1A9F98F6B}" sibTransId="{119A1FC4-482F-4AF5-9584-273422FA730A}"/>
    <dgm:cxn modelId="{41313126-CD85-4183-9519-FC311E799808}" type="presOf" srcId="{2B4F1CDE-0561-45F7-9D38-0964FBE52B53}" destId="{478EABC9-CFE6-497A-8572-E03B90B3C81E}" srcOrd="0" destOrd="0" presId="urn:microsoft.com/office/officeart/2005/8/layout/cycle3"/>
    <dgm:cxn modelId="{79DF3393-909A-4D54-81ED-A7C1AC15B19E}" type="presOf" srcId="{AC9C8088-6F51-46B7-9834-F93CC491FE81}" destId="{2AB8D9A4-9507-47E8-BED1-D5A971BC9ABC}" srcOrd="0" destOrd="0" presId="urn:microsoft.com/office/officeart/2005/8/layout/cycle3"/>
    <dgm:cxn modelId="{4BF0B81F-0EDC-4204-9D6A-1FD4DCEAE8FA}" srcId="{1D6C103A-94C5-4817-8EF8-4A2BD8428D26}" destId="{2B4F1CDE-0561-45F7-9D38-0964FBE52B53}" srcOrd="0" destOrd="0" parTransId="{053C9588-8353-4262-A6B3-A47E474F175D}" sibTransId="{B305DADC-D43E-41EF-B041-DCF8F5770CEF}"/>
    <dgm:cxn modelId="{06782DEE-8FC5-468E-B4E8-00662848283F}" type="presParOf" srcId="{FE046581-F06F-47DB-880D-7E53B74AC978}" destId="{F241F9CD-ACF3-4B06-B0FA-01982ADB3D51}" srcOrd="0" destOrd="0" presId="urn:microsoft.com/office/officeart/2005/8/layout/cycle3"/>
    <dgm:cxn modelId="{2467C589-0751-4A7F-9E31-FFBFF894EE47}" type="presParOf" srcId="{F241F9CD-ACF3-4B06-B0FA-01982ADB3D51}" destId="{478EABC9-CFE6-497A-8572-E03B90B3C81E}" srcOrd="0" destOrd="0" presId="urn:microsoft.com/office/officeart/2005/8/layout/cycle3"/>
    <dgm:cxn modelId="{1DB02112-EE15-4432-9FF7-A3810F0D420E}" type="presParOf" srcId="{F241F9CD-ACF3-4B06-B0FA-01982ADB3D51}" destId="{FACA6083-FFA8-42ED-B364-4F1974A6BD83}" srcOrd="1" destOrd="0" presId="urn:microsoft.com/office/officeart/2005/8/layout/cycle3"/>
    <dgm:cxn modelId="{EDFBB902-A09E-46E5-B142-98178C95F5D5}" type="presParOf" srcId="{F241F9CD-ACF3-4B06-B0FA-01982ADB3D51}" destId="{894382C2-CFC9-4C2C-8FAE-286A28470919}" srcOrd="2" destOrd="0" presId="urn:microsoft.com/office/officeart/2005/8/layout/cycle3"/>
    <dgm:cxn modelId="{CCC6989E-0659-4B12-B201-53B3C23BB1C8}" type="presParOf" srcId="{F241F9CD-ACF3-4B06-B0FA-01982ADB3D51}" destId="{31B0542E-97A2-4659-833B-7867F8FF05DD}" srcOrd="3" destOrd="0" presId="urn:microsoft.com/office/officeart/2005/8/layout/cycle3"/>
    <dgm:cxn modelId="{50DE21E0-AA32-4DA0-BB11-BA8D7A2CA1EA}" type="presParOf" srcId="{F241F9CD-ACF3-4B06-B0FA-01982ADB3D51}" destId="{A8E23414-D78C-4EDB-B71D-D7D13EA7FDD2}" srcOrd="4" destOrd="0" presId="urn:microsoft.com/office/officeart/2005/8/layout/cycle3"/>
    <dgm:cxn modelId="{97C98BF5-EB39-4F8D-A26B-A25C45DF86DB}" type="presParOf" srcId="{F241F9CD-ACF3-4B06-B0FA-01982ADB3D51}" destId="{2AB8D9A4-9507-47E8-BED1-D5A971BC9AB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A8781-2B11-46EA-A0D6-B31ADA106F70}">
      <dsp:nvSpPr>
        <dsp:cNvPr id="0" name=""/>
        <dsp:cNvSpPr/>
      </dsp:nvSpPr>
      <dsp:spPr>
        <a:xfrm>
          <a:off x="773817" y="-32404"/>
          <a:ext cx="5538965" cy="5538965"/>
        </a:xfrm>
        <a:prstGeom prst="circularArrow">
          <a:avLst>
            <a:gd name="adj1" fmla="val 5544"/>
            <a:gd name="adj2" fmla="val 330680"/>
            <a:gd name="adj3" fmla="val 13793123"/>
            <a:gd name="adj4" fmla="val 1737550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401AC-351E-4C9F-A3C0-3CE883592ECB}">
      <dsp:nvSpPr>
        <dsp:cNvPr id="0" name=""/>
        <dsp:cNvSpPr/>
      </dsp:nvSpPr>
      <dsp:spPr>
        <a:xfrm>
          <a:off x="2256085" y="1214"/>
          <a:ext cx="2574428" cy="128721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/>
          </a:r>
          <a:br>
            <a:rPr lang="en-US" sz="3200" kern="1200" dirty="0" smtClean="0"/>
          </a:br>
          <a:endParaRPr lang="en-US" sz="3200" kern="1200" dirty="0"/>
        </a:p>
      </dsp:txBody>
      <dsp:txXfrm>
        <a:off x="2318922" y="64051"/>
        <a:ext cx="2448754" cy="1161540"/>
      </dsp:txXfrm>
    </dsp:sp>
    <dsp:sp modelId="{CF798701-90B0-461C-9243-82FC10404C4A}">
      <dsp:nvSpPr>
        <dsp:cNvPr id="0" name=""/>
        <dsp:cNvSpPr/>
      </dsp:nvSpPr>
      <dsp:spPr>
        <a:xfrm>
          <a:off x="4502511" y="1633338"/>
          <a:ext cx="2574428" cy="128721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/>
          </a:r>
          <a:br>
            <a:rPr lang="en-US" sz="3200" kern="1200" dirty="0" smtClean="0"/>
          </a:br>
          <a:endParaRPr lang="en-US" sz="3200" kern="1200" dirty="0"/>
        </a:p>
      </dsp:txBody>
      <dsp:txXfrm>
        <a:off x="4565348" y="1696175"/>
        <a:ext cx="2448754" cy="1161540"/>
      </dsp:txXfrm>
    </dsp:sp>
    <dsp:sp modelId="{1A24A98C-94CE-4F60-AD68-CFC80B21838F}">
      <dsp:nvSpPr>
        <dsp:cNvPr id="0" name=""/>
        <dsp:cNvSpPr/>
      </dsp:nvSpPr>
      <dsp:spPr>
        <a:xfrm>
          <a:off x="3644453" y="4274171"/>
          <a:ext cx="2574428" cy="128721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/>
          </a:r>
          <a:br>
            <a:rPr lang="en-US" sz="3200" kern="1200" dirty="0" smtClean="0"/>
          </a:br>
          <a:endParaRPr lang="en-US" sz="3200" kern="1200" dirty="0"/>
        </a:p>
      </dsp:txBody>
      <dsp:txXfrm>
        <a:off x="3707290" y="4337008"/>
        <a:ext cx="2448754" cy="1161540"/>
      </dsp:txXfrm>
    </dsp:sp>
    <dsp:sp modelId="{5A7DE10B-E786-4D00-B27A-9F75783DD88B}">
      <dsp:nvSpPr>
        <dsp:cNvPr id="0" name=""/>
        <dsp:cNvSpPr/>
      </dsp:nvSpPr>
      <dsp:spPr>
        <a:xfrm>
          <a:off x="867717" y="4274171"/>
          <a:ext cx="2574428" cy="128721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/>
          </a:r>
          <a:br>
            <a:rPr lang="en-US" sz="3200" kern="1200" dirty="0" smtClean="0"/>
          </a:br>
          <a:endParaRPr lang="en-US" sz="3200" kern="1200" dirty="0"/>
        </a:p>
      </dsp:txBody>
      <dsp:txXfrm>
        <a:off x="930554" y="4337008"/>
        <a:ext cx="2448754" cy="1161540"/>
      </dsp:txXfrm>
    </dsp:sp>
    <dsp:sp modelId="{740C3F34-E060-4928-A7F1-25DD13DD598C}">
      <dsp:nvSpPr>
        <dsp:cNvPr id="0" name=""/>
        <dsp:cNvSpPr/>
      </dsp:nvSpPr>
      <dsp:spPr>
        <a:xfrm>
          <a:off x="9659" y="1633338"/>
          <a:ext cx="2574428" cy="1287214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/>
          </a:r>
          <a:br>
            <a:rPr lang="en-US" sz="3200" kern="1200" dirty="0" smtClean="0"/>
          </a:br>
          <a:endParaRPr lang="en-US" sz="3200" kern="1200" dirty="0"/>
        </a:p>
      </dsp:txBody>
      <dsp:txXfrm>
        <a:off x="72496" y="1696175"/>
        <a:ext cx="2448754" cy="1161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A6083-FFA8-42ED-B364-4F1974A6BD83}">
      <dsp:nvSpPr>
        <dsp:cNvPr id="0" name=""/>
        <dsp:cNvSpPr/>
      </dsp:nvSpPr>
      <dsp:spPr>
        <a:xfrm>
          <a:off x="1275285" y="-32898"/>
          <a:ext cx="5637014" cy="5637014"/>
        </a:xfrm>
        <a:prstGeom prst="circularArrow">
          <a:avLst>
            <a:gd name="adj1" fmla="val 5544"/>
            <a:gd name="adj2" fmla="val 330680"/>
            <a:gd name="adj3" fmla="val 13769018"/>
            <a:gd name="adj4" fmla="val 1739016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EABC9-CFE6-497A-8572-E03B90B3C81E}">
      <dsp:nvSpPr>
        <dsp:cNvPr id="0" name=""/>
        <dsp:cNvSpPr/>
      </dsp:nvSpPr>
      <dsp:spPr>
        <a:xfrm>
          <a:off x="2770059" y="2959"/>
          <a:ext cx="2647466" cy="132373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2834678" y="67578"/>
        <a:ext cx="2518228" cy="1194495"/>
      </dsp:txXfrm>
    </dsp:sp>
    <dsp:sp modelId="{894382C2-CFC9-4C2C-8FAE-286A28470919}">
      <dsp:nvSpPr>
        <dsp:cNvPr id="0" name=""/>
        <dsp:cNvSpPr/>
      </dsp:nvSpPr>
      <dsp:spPr>
        <a:xfrm>
          <a:off x="5039158" y="1663985"/>
          <a:ext cx="2647466" cy="1323733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5103777" y="1728604"/>
        <a:ext cx="2518228" cy="1194495"/>
      </dsp:txXfrm>
    </dsp:sp>
    <dsp:sp modelId="{31B0542E-97A2-4659-833B-7867F8FF05DD}">
      <dsp:nvSpPr>
        <dsp:cNvPr id="0" name=""/>
        <dsp:cNvSpPr/>
      </dsp:nvSpPr>
      <dsp:spPr>
        <a:xfrm>
          <a:off x="4165910" y="4351565"/>
          <a:ext cx="2647466" cy="132373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4230529" y="4416184"/>
        <a:ext cx="2518228" cy="1194495"/>
      </dsp:txXfrm>
    </dsp:sp>
    <dsp:sp modelId="{A8E23414-D78C-4EDB-B71D-D7D13EA7FDD2}">
      <dsp:nvSpPr>
        <dsp:cNvPr id="0" name=""/>
        <dsp:cNvSpPr/>
      </dsp:nvSpPr>
      <dsp:spPr>
        <a:xfrm>
          <a:off x="1340022" y="4351565"/>
          <a:ext cx="2647466" cy="132373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1404641" y="4416184"/>
        <a:ext cx="2518228" cy="1194495"/>
      </dsp:txXfrm>
    </dsp:sp>
    <dsp:sp modelId="{2AB8D9A4-9507-47E8-BED1-D5A971BC9ABC}">
      <dsp:nvSpPr>
        <dsp:cNvPr id="0" name=""/>
        <dsp:cNvSpPr/>
      </dsp:nvSpPr>
      <dsp:spPr>
        <a:xfrm>
          <a:off x="466775" y="1663985"/>
          <a:ext cx="2647466" cy="132373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531394" y="1728604"/>
        <a:ext cx="2518228" cy="1194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2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0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7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9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3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97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" y="304800"/>
            <a:ext cx="8534400" cy="6324600"/>
          </a:xfrm>
          <a:prstGeom prst="frame">
            <a:avLst>
              <a:gd name="adj1" fmla="val 364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/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0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7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07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4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9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3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72866"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728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28987"/>
            <a:ext cx="8040687" cy="2233613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ই সেবার ১০টি ক্ষেত্রের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নাম লিখ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কাগজের বই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বুক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86000"/>
            <a:ext cx="41148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4267200" cy="381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ব্যাংকিং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 ব্যাংকিং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286000"/>
            <a:ext cx="43434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4267200" cy="381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কাগজের পর্চা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পর্চা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42672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42672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9075"/>
            <a:ext cx="4040188" cy="639762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টিকেটের লাইন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9075"/>
            <a:ext cx="4041775" cy="639762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টিকেটিং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09800"/>
            <a:ext cx="4267200" cy="38401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209800"/>
            <a:ext cx="4191000" cy="38401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189" y="1676400"/>
            <a:ext cx="3703320" cy="736282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সাধারণ শ্রে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কক্ষ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3703320" cy="736282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অনলাইন ক্লাস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42672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41910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কাগজের পুর্জি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পুর্জি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টাকা লেনদেন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ইলেক্ট্রনিক মানি ট্রান্সফার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নাগরিক সেবার সনাতন ও আধুনিক যুগ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সাধারণ চিকিৎসা সেবা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টেলি মেডিসিন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8328" y="457200"/>
            <a:ext cx="499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সেবার সাথে সনাতন নাগরিক সেবার পার্থক্য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28039"/>
              </p:ext>
            </p:extLst>
          </p:nvPr>
        </p:nvGraphicFramePr>
        <p:xfrm>
          <a:off x="533400" y="990600"/>
          <a:ext cx="8153398" cy="615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032"/>
                <a:gridCol w="2017556"/>
                <a:gridCol w="1876612"/>
                <a:gridCol w="2013571"/>
                <a:gridCol w="1872627"/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সনাতন নাগরিক সেবা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অসুবিধা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সেবা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সাধারণ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টিকে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টিং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ঘরে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বসে 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টিকেটিং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কাগজের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বই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বুক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সাধারণ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ব্যাংকিং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অনলাইন/মোবাইল ব্যাংকিং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কাগজের পর্চা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পর্চা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পুর্জি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পুর্জি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ধা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রণ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ক্লাস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অনলাইন ক্লাস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ধা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রণ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চিকিৎসা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টেলিমেডিসিন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76689" y="0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2133604"/>
            <a:ext cx="4953000" cy="315715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072866"/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মো: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আনোয়ারুল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1072866"/>
            <a:r>
              <a:rPr lang="bn-BD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শিক্ষক(computer)</a:t>
            </a:r>
          </a:p>
          <a:p>
            <a:pPr algn="ctr" defTabSz="1072866"/>
            <a:r>
              <a:rPr lang="bn-BD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খুনিয়াগাছ দাখিল মাদ্রাসা </a:t>
            </a:r>
          </a:p>
          <a:p>
            <a:pPr algn="ctr" defTabSz="1072866"/>
            <a:r>
              <a:rPr lang="bn-BD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০১৭২৩০৬২৪৭৬ </a:t>
            </a:r>
          </a:p>
          <a:p>
            <a:pPr algn="ctr" defTabSz="1072866"/>
            <a:r>
              <a:rPr lang="bn-BD" sz="2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</a:t>
            </a:r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anwarulislam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2123324</a:t>
            </a:r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  </a:t>
            </a:r>
            <a:endParaRPr lang="en-US" sz="1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981200"/>
            <a:ext cx="2819400" cy="3352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667000" y="457200"/>
            <a:ext cx="3810000" cy="15240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072866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পরিচতি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2819400" cy="33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2209" y="0"/>
            <a:ext cx="5311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সেবার সাথে সনাতন নাগরিক সেবার পার্থক্য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23111"/>
              </p:ext>
            </p:extLst>
          </p:nvPr>
        </p:nvGraphicFramePr>
        <p:xfrm>
          <a:off x="-1295400" y="523220"/>
          <a:ext cx="8153398" cy="713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032"/>
                <a:gridCol w="2017556"/>
                <a:gridCol w="2017556"/>
                <a:gridCol w="1872627"/>
                <a:gridCol w="1872627"/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সনাতন নাগরিক সেবা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অসুবিধা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সাধারণ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টিকে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টিং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সময়+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টাকা+শ্রম বেশি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ঘরে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বসে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ই টিকেটিং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সময়+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টাকা+শ্রম বাঁচে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কাগজের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বই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বেশি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য়গা+সহজে বহনযোগ্য নয়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বুক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অল্প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য়গা+সহজে বহনযোগ্য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সাধারণ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ব্যাংকিং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টাকা সহজে পাওয়া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যায় না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অনলাইন/মোবাইল ব্যাংকিং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টাকার সহজপ্রাপ্যতা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কাগজের পর্চা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সহজে পাওয়া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যায় না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+ ন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ষ্ট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হয়ে যায়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পর্চা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সহজপ্রাপ্যতা+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ষ্ট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হওয়ার ভয় নেই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পুর্জি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সহজপ্রাপ্যতা নিশ্চিত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নয়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পুর্জি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কৃষকবান্ধব,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সহজপ্রাপ্যতা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ধা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রণ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ক্লাস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সবার উপস্থিতি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প্রয়োজন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অনলাইন ক্লাস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দূরে বসেও নেওয়া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সম্ভব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ধা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রণ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চিকিৎসা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ডাক্তার ও রোগীর সরাসারি সংস্পর্শ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টেলিমেডিসিন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দূরে বসে অর্থাৎ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ডাক্তার ও রোগীর সরাসারি সংস্পর্শ প্রয়োজন নেই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3983558"/>
            <a:ext cx="8375073" cy="27982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পুর্জি কী? 						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খ। এখনও ই-সেবা ব্যবহৃত হয় নি এমন দুটি ক্ষেত্রের নাম লিখ। 			২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নং চিত্রের মানুষগুলোর দূর্ভোগের কারন খোঁজে বের কর।	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ঘ।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নং চিত্রে প্রদর্শিত সেবাটি  নাগরিকরা গ্রহণ করে কী কী সুবিধা গ্রহণ করতে পারবে তা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আলোকে বিশ্লেষণ কর।						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84831"/>
            <a:ext cx="3429000" cy="274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100" y="784831"/>
            <a:ext cx="3657600" cy="2743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58344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চিত্রঃ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52803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চিত্রঃ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3586" y="0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4721"/>
            <a:ext cx="373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নিচের চিত্রগুলো লক্ষ কর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2481263"/>
          </a:xfrm>
        </p:spPr>
        <p:txBody>
          <a:bodyPr>
            <a:noAutofit/>
          </a:bodyPr>
          <a:lstStyle/>
          <a:p>
            <a:pPr algn="ctr"/>
            <a:r>
              <a:rPr lang="bn-IN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b="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b="0" dirty="0" smtClean="0">
                <a:latin typeface="NikoshBAN" pitchFamily="2" charset="0"/>
                <a:cs typeface="NikoshBAN" pitchFamily="2" charset="0"/>
              </a:rPr>
              <a:t>আধুনিক জীবন যাপনে এক </a:t>
            </a:r>
            <a:r>
              <a:rPr lang="bn-IN" sz="5400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400" b="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b="0" dirty="0" smtClean="0">
                <a:latin typeface="NikoshBAN" pitchFamily="2" charset="0"/>
                <a:cs typeface="NikoshBAN" pitchFamily="2" charset="0"/>
              </a:rPr>
              <a:t>সপ্তাহ ই-সেবা গ্রহণ না করলে</a:t>
            </a:r>
            <a:r>
              <a:rPr lang="bn-IN" sz="5400" b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b="0" dirty="0" smtClean="0">
                <a:latin typeface="NikoshBAN" pitchFamily="2" charset="0"/>
                <a:cs typeface="NikoshBAN" pitchFamily="2" charset="0"/>
              </a:rPr>
              <a:t> কী কী অসুবিধা হতে পারে বলে তুমি মনে কর।</a:t>
            </a:r>
            <a:endParaRPr lang="en-US" sz="54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845936" y="1109720"/>
            <a:ext cx="6774063" cy="71908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030021"/>
            <a:ext cx="8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4495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362200"/>
            <a:ext cx="32004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2362200"/>
            <a:ext cx="4267200" cy="2819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শ্রেণি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b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b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7318056"/>
              </p:ext>
            </p:extLst>
          </p:nvPr>
        </p:nvGraphicFramePr>
        <p:xfrm>
          <a:off x="1066800" y="838200"/>
          <a:ext cx="7086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চিত্রগুলো 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145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কাগজবিহীন বই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0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ঘরে বসে টিকেট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41246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দূরে বসে চিকিৎসা গ্রহন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6368534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এসএমএসের মাধ্যমে পুর্জি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মোবাইলের মাধ্যমে ব্যাংকিং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753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ও বাংলাদেশ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0574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795587"/>
            <a:ext cx="8040687" cy="2233613"/>
          </a:xfrm>
        </p:spPr>
        <p:txBody>
          <a:bodyPr>
            <a:normAutofit fontScale="90000"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 সেবা কী তা সংজ্ঞায়িত করতে পারবে।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 সেবার ক্ষেত্রগুলো বলতে পারবে।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 সেবার সাথে এনালগ সেবার পার্থক্য বর্ণনা  করতে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চিত্রগুলো 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8350018"/>
              </p:ext>
            </p:extLst>
          </p:nvPr>
        </p:nvGraphicFramePr>
        <p:xfrm>
          <a:off x="533400" y="798731"/>
          <a:ext cx="8153400" cy="567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4038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ধরনের ই-সেবা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133600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ইউনিয়ন তথ্যসেবা কেন্দ্র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821668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এসএমএসের মাধ্যমে ফলাফল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850" y="640080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মোবাইলের মাধ্যমে ট্রেনের টিকেট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5850" y="388620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অনলাইনে শিক্ষা দান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488668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পোস্ট অফিসে ই-মানি ওর্ডার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28987"/>
            <a:ext cx="8040687" cy="2233613"/>
          </a:xfrm>
        </p:spPr>
        <p:txBody>
          <a:bodyPr>
            <a:normAutofit/>
          </a:bodyPr>
          <a:lstStyle/>
          <a:p>
            <a:pPr algn="ctr"/>
            <a:r>
              <a:rPr lang="bn-BD" sz="5400" b="0" dirty="0" smtClean="0">
                <a:latin typeface="NikoshBAN" pitchFamily="2" charset="0"/>
                <a:cs typeface="NikoshBAN" pitchFamily="2" charset="0"/>
              </a:rPr>
              <a:t>ই সেবা কাকে ব</a:t>
            </a:r>
            <a:r>
              <a:rPr lang="bn-IN" sz="5400" b="0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5400" b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34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930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ভিডিওটি 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55718"/>
              </p:ext>
            </p:extLst>
          </p:nvPr>
        </p:nvGraphicFramePr>
        <p:xfrm>
          <a:off x="3352800" y="2590800"/>
          <a:ext cx="2942584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Packager Shell Object" showAsIcon="1" r:id="rId3" imgW="1154880" imgH="686880" progId="Package">
                  <p:embed/>
                </p:oleObj>
              </mc:Choice>
              <mc:Fallback>
                <p:oleObj name="Packager Shell Object" showAsIcon="1" r:id="rId3" imgW="1154880" imgH="686880" progId="Package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2942584" cy="1752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eme2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C6D9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870</TotalTime>
  <Words>409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Retrospect</vt:lpstr>
      <vt:lpstr>Theme2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  ই সেবা কী তা সংজ্ঞায়িত করতে পারবে। ২।  ই সেবার ক্ষেত্রগুলো বলতে পারবে। ৩।  ই সেবার সাথে এনালগ সেবার পার্থক্য বর্ণনা  করতে      পারবে।</vt:lpstr>
      <vt:lpstr>PowerPoint Presentation</vt:lpstr>
      <vt:lpstr>ই সেবা কাকে বলে?</vt:lpstr>
      <vt:lpstr>PowerPoint Presentation</vt:lpstr>
      <vt:lpstr>ই সেবার ১০টি ক্ষেত্রের নাম লিখ। </vt:lpstr>
      <vt:lpstr>নাগরিক সেবার সনাতন ও আধুনিক যুগ </vt:lpstr>
      <vt:lpstr>নাগরিক সেবার সনাতন ও আধুনিক যুগ</vt:lpstr>
      <vt:lpstr>নাগরিক সেবার সনাতন ও আধুনিক যুগ</vt:lpstr>
      <vt:lpstr>নাগরিক সেবার সনাতন ও আধুনিক যুগ</vt:lpstr>
      <vt:lpstr>নাগরিক সেবার সনাতন ও আধুনিক যুগ</vt:lpstr>
      <vt:lpstr>নাগরিক সেবার সনাতন ও আধুনিক যুগ</vt:lpstr>
      <vt:lpstr>নাগরিক সেবার সনাতন ও আধুনিক যুগ</vt:lpstr>
      <vt:lpstr>নাগরিক সেবার সনাতন ও আধুনিক যুগ</vt:lpstr>
      <vt:lpstr>PowerPoint Presentation</vt:lpstr>
      <vt:lpstr>PowerPoint Presentation</vt:lpstr>
      <vt:lpstr>PowerPoint Presentation</vt:lpstr>
      <vt:lpstr> আধুনিক জীবন যাপনে এক  সপ্তাহ ই-সেবা গ্রহণ না করলে, কী কী অসুবিধা হতে পারে বলে তুমি মনে কর।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Ferdaus</dc:creator>
  <cp:lastModifiedBy>01742557935</cp:lastModifiedBy>
  <cp:revision>187</cp:revision>
  <dcterms:created xsi:type="dcterms:W3CDTF">2006-08-16T00:00:00Z</dcterms:created>
  <dcterms:modified xsi:type="dcterms:W3CDTF">2020-11-07T07:35:47Z</dcterms:modified>
</cp:coreProperties>
</file>