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8" r:id="rId2"/>
    <p:sldId id="259" r:id="rId3"/>
    <p:sldId id="279" r:id="rId4"/>
    <p:sldId id="260" r:id="rId5"/>
    <p:sldId id="261" r:id="rId6"/>
    <p:sldId id="262" r:id="rId7"/>
    <p:sldId id="280" r:id="rId8"/>
    <p:sldId id="281" r:id="rId9"/>
    <p:sldId id="282" r:id="rId10"/>
    <p:sldId id="286" r:id="rId11"/>
    <p:sldId id="283" r:id="rId12"/>
    <p:sldId id="284" r:id="rId13"/>
    <p:sldId id="285" r:id="rId14"/>
    <p:sldId id="268" r:id="rId15"/>
    <p:sldId id="270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C4F0AA-A27D-4A3C-B8E9-7A8E5A2F3E06}">
          <p14:sldIdLst>
            <p14:sldId id="258"/>
            <p14:sldId id="259"/>
            <p14:sldId id="279"/>
            <p14:sldId id="260"/>
            <p14:sldId id="261"/>
            <p14:sldId id="262"/>
            <p14:sldId id="280"/>
            <p14:sldId id="281"/>
            <p14:sldId id="282"/>
            <p14:sldId id="286"/>
            <p14:sldId id="283"/>
            <p14:sldId id="284"/>
            <p14:sldId id="285"/>
            <p14:sldId id="268"/>
            <p14:sldId id="270"/>
            <p14:sldId id="275"/>
            <p14:sldId id="276"/>
            <p14:sldId id="2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AB3775-5999-4EC0-BED1-5FCE88A5E6CC}" type="doc">
      <dgm:prSet loTypeId="urn:microsoft.com/office/officeart/2011/layout/HexagonRadial" loCatId="cycle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90620404-15ED-4861-A05F-4716D70EA5C5}">
      <dgm:prSet phldrT="[Text]"/>
      <dgm:spPr/>
      <dgm:t>
        <a:bodyPr/>
        <a:lstStyle/>
        <a:p>
          <a:r>
            <a:rPr lang="en-US" b="1" cap="none" spc="0" dirty="0" err="1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rPr>
            <a:t>c¨vUvb</a:t>
          </a:r>
          <a:r>
            <a:rPr lang="en-US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rPr>
            <a:t>©</a:t>
          </a:r>
          <a:endParaRPr lang="en-US" b="1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  <a:latin typeface="SutonnyMJ" pitchFamily="2" charset="0"/>
            <a:cs typeface="SutonnyMJ" pitchFamily="2" charset="0"/>
          </a:endParaRPr>
        </a:p>
      </dgm:t>
    </dgm:pt>
    <dgm:pt modelId="{787C54CD-2599-4269-9A78-258CE1A3BA17}" type="sibTrans" cxnId="{3489EBF4-419A-4E13-A8E6-807F2D5601DE}">
      <dgm:prSet/>
      <dgm:spPr/>
      <dgm:t>
        <a:bodyPr/>
        <a:lstStyle/>
        <a:p>
          <a:endParaRPr lang="en-US"/>
        </a:p>
      </dgm:t>
    </dgm:pt>
    <dgm:pt modelId="{041DD050-3E6E-460B-BD22-B537D7E08179}" type="parTrans" cxnId="{3489EBF4-419A-4E13-A8E6-807F2D5601DE}">
      <dgm:prSet/>
      <dgm:spPr/>
      <dgm:t>
        <a:bodyPr/>
        <a:lstStyle/>
        <a:p>
          <a:endParaRPr lang="en-US"/>
        </a:p>
      </dgm:t>
    </dgm:pt>
    <dgm:pt modelId="{B3969AF5-F528-4E5D-A776-82B5DC94DDDD}" type="pres">
      <dgm:prSet presAssocID="{4EAB3775-5999-4EC0-BED1-5FCE88A5E6C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CC7C897-21EE-41C0-838A-6721D3D0E132}" type="pres">
      <dgm:prSet presAssocID="{90620404-15ED-4861-A05F-4716D70EA5C5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</dgm:ptLst>
  <dgm:cxnLst>
    <dgm:cxn modelId="{01D3E7A5-CF64-483F-A3BD-7D0CC0DBEE3D}" type="presOf" srcId="{90620404-15ED-4861-A05F-4716D70EA5C5}" destId="{BCC7C897-21EE-41C0-838A-6721D3D0E132}" srcOrd="0" destOrd="0" presId="urn:microsoft.com/office/officeart/2011/layout/HexagonRadial"/>
    <dgm:cxn modelId="{17622989-0346-425F-A8B0-C091A2297CCD}" type="presOf" srcId="{4EAB3775-5999-4EC0-BED1-5FCE88A5E6CC}" destId="{B3969AF5-F528-4E5D-A776-82B5DC94DDDD}" srcOrd="0" destOrd="0" presId="urn:microsoft.com/office/officeart/2011/layout/HexagonRadial"/>
    <dgm:cxn modelId="{3489EBF4-419A-4E13-A8E6-807F2D5601DE}" srcId="{4EAB3775-5999-4EC0-BED1-5FCE88A5E6CC}" destId="{90620404-15ED-4861-A05F-4716D70EA5C5}" srcOrd="0" destOrd="0" parTransId="{041DD050-3E6E-460B-BD22-B537D7E08179}" sibTransId="{787C54CD-2599-4269-9A78-258CE1A3BA17}"/>
    <dgm:cxn modelId="{35C7D280-7F89-48AE-A63D-2B20442083E1}" type="presParOf" srcId="{B3969AF5-F528-4E5D-A776-82B5DC94DDDD}" destId="{BCC7C897-21EE-41C0-838A-6721D3D0E132}" srcOrd="0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C1386C-C970-44D9-A160-E874B5CD316F}" type="doc">
      <dgm:prSet loTypeId="urn:microsoft.com/office/officeart/2005/8/layout/chevron2" loCatId="process" qsTypeId="urn:microsoft.com/office/officeart/2005/8/quickstyle/simple3" qsCatId="simple" csTypeId="urn:microsoft.com/office/officeart/2005/8/colors/colorful5" csCatId="colorful" phldr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</dgm:spPr>
      <dgm:t>
        <a:bodyPr/>
        <a:lstStyle/>
        <a:p>
          <a:endParaRPr lang="en-US"/>
        </a:p>
      </dgm:t>
    </dgm:pt>
    <dgm:pt modelId="{86F4B070-9FA1-468B-85B8-862785B0F95C}">
      <dgm:prSet phldrT="[Text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bn-BD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১।</a:t>
          </a:r>
          <a:endParaRPr lang="en-US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9855536-A0B2-4BCC-A801-8E4A08F1F69F}" type="parTrans" cxnId="{648480BD-7224-4541-B92B-22232FDA3C72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BAC85D3-8E59-4288-B8EF-B4E7BA3F9936}" type="sibTrans" cxnId="{648480BD-7224-4541-B92B-22232FDA3C72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8492A01-901E-4324-9B5C-54F74EE6C04E}">
      <dgm:prSet phldrT="[Text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bn-BD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২।</a:t>
          </a:r>
          <a:endParaRPr lang="en-US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F359013-E415-4321-B8C9-B0B55C93CF88}" type="parTrans" cxnId="{1B510579-8DDB-4BD5-BD3B-975E769A6297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ADFE701-498F-4396-BF80-3D7A300A6122}" type="sibTrans" cxnId="{1B510579-8DDB-4BD5-BD3B-975E769A6297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71ED789-CAAC-4621-A266-53AFEED1402B}">
      <dgm:prSet phldrT="[Text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US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rPr>
            <a:t>স্বাভাবিক</a:t>
          </a:r>
          <a:r>
            <a:rPr lang="en-US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rPr>
            <a:t>সংখ্যা</a:t>
          </a:r>
          <a:r>
            <a:rPr lang="en-US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rPr>
            <a:t>যোগফল</a:t>
          </a:r>
          <a:r>
            <a:rPr lang="en-US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rPr>
            <a:t>বের</a:t>
          </a:r>
          <a:r>
            <a:rPr lang="en-US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rPr>
            <a:t>করতে</a:t>
          </a:r>
          <a:r>
            <a:rPr lang="en-US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rPr>
            <a:t>পারবে</a:t>
          </a:r>
          <a:r>
            <a:rPr lang="en-US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rPr>
            <a:t>।</a:t>
          </a:r>
          <a:endParaRPr lang="en-US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70353F1C-6C01-4D45-BD53-5D56CE373764}" type="parTrans" cxnId="{3AE4DB50-4647-4BA8-870E-65148071CDE7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6B9DCF0-FC80-4D28-A33A-E5D4E87B5AB4}" type="sibTrans" cxnId="{3AE4DB50-4647-4BA8-870E-65148071CDE7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702F835-101C-48CB-8FF5-C1A3C8B2A5EE}">
      <dgm:prSet phldrT="[Text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bn-BD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৩।</a:t>
          </a:r>
          <a:endParaRPr lang="en-US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525E23C-CA76-4943-8349-1AD2C14BE77C}" type="parTrans" cxnId="{7A4DBC92-591E-4430-B882-FB9F2AEFC7AA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8F9F764-4673-4A22-9CA4-D99DCC37B820}" type="sibTrans" cxnId="{7A4DBC92-591E-4430-B882-FB9F2AEFC7AA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F7BECFA-6076-4C30-9522-15A1E6995A74}">
      <dgm:prSet phldrT="[Text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US" sz="36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ফিবোনাক্কি</a:t>
          </a:r>
          <a:r>
            <a:rPr lang="en-US" sz="36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সংখ্যা</a:t>
          </a:r>
          <a:r>
            <a:rPr lang="en-US" sz="36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বের</a:t>
          </a:r>
          <a:r>
            <a:rPr lang="en-US" sz="36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36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36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8ED35AF-6FA1-4A35-9D7C-2B3380A5A713}" type="sibTrans" cxnId="{CF9671B7-D6B0-458E-8AC9-3FF68D622C9C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88AA7BF-63E3-4143-B9D5-FC143F387AA8}" type="parTrans" cxnId="{CF9671B7-D6B0-458E-8AC9-3FF68D622C9C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C781254-852A-4031-AEAB-CE95C72B6A45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কোন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সংখ্যাকে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দুটি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বর্গের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সমষ্টিরূপে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প্রকাশ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করতে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পারবে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।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D5E70507-A799-4CA9-9903-3B8300B136F4}" type="parTrans" cxnId="{3B1BB951-7A95-48B6-82E7-F1E166E61DC7}">
      <dgm:prSet/>
      <dgm:spPr/>
      <dgm:t>
        <a:bodyPr/>
        <a:lstStyle/>
        <a:p>
          <a:endParaRPr lang="en-US"/>
        </a:p>
      </dgm:t>
    </dgm:pt>
    <dgm:pt modelId="{608FC783-C4A5-487A-B022-5567C5317A5B}" type="sibTrans" cxnId="{3B1BB951-7A95-48B6-82E7-F1E166E61DC7}">
      <dgm:prSet/>
      <dgm:spPr/>
      <dgm:t>
        <a:bodyPr/>
        <a:lstStyle/>
        <a:p>
          <a:endParaRPr lang="en-US"/>
        </a:p>
      </dgm:t>
    </dgm:pt>
    <dgm:pt modelId="{0AE59F2B-194A-4F29-87B5-A1D59BF18D47}">
      <dgm:prSet phldrT="[Text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US" sz="28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MJ" pitchFamily="2" charset="0"/>
              <a:cs typeface="SutonnyMJ" pitchFamily="2" charset="0"/>
            </a:rPr>
            <a:t>4</a:t>
          </a:r>
          <a:r>
            <a:rPr lang="bn-BD" sz="28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MJ" pitchFamily="2" charset="0"/>
              <a:cs typeface="NikoshBAN" panose="02000000000000000000" pitchFamily="2" charset="0"/>
            </a:rPr>
            <a:t>।</a:t>
          </a:r>
          <a:endParaRPr lang="en-US" sz="28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SutonnyMJ" pitchFamily="2" charset="0"/>
            <a:cs typeface="SutonnyMJ" pitchFamily="2" charset="0"/>
          </a:endParaRPr>
        </a:p>
      </dgm:t>
    </dgm:pt>
    <dgm:pt modelId="{3938B84A-8778-44E3-9896-313540AD49A4}" type="parTrans" cxnId="{81F0F8E6-0577-4EB0-A10E-BFFDD8F3C8AF}">
      <dgm:prSet/>
      <dgm:spPr/>
      <dgm:t>
        <a:bodyPr/>
        <a:lstStyle/>
        <a:p>
          <a:endParaRPr lang="en-US"/>
        </a:p>
      </dgm:t>
    </dgm:pt>
    <dgm:pt modelId="{AB0AF3A5-5BEC-4D9B-9D12-31ECF0A9C37D}" type="sibTrans" cxnId="{81F0F8E6-0577-4EB0-A10E-BFFDD8F3C8AF}">
      <dgm:prSet/>
      <dgm:spPr/>
      <dgm:t>
        <a:bodyPr/>
        <a:lstStyle/>
        <a:p>
          <a:endParaRPr lang="en-US"/>
        </a:p>
      </dgm:t>
    </dgm:pt>
    <dgm:pt modelId="{55603A18-9852-4083-9238-85CC9E414A4D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বীজগণিতীয়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রাশি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প্রকাশ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করতে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পারবে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।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16C3499F-E5A6-4DEF-B429-1246120368CB}" type="parTrans" cxnId="{0FD68DB1-3E38-4983-B542-B3DB11897875}">
      <dgm:prSet/>
      <dgm:spPr/>
      <dgm:t>
        <a:bodyPr/>
        <a:lstStyle/>
        <a:p>
          <a:endParaRPr lang="en-US"/>
        </a:p>
      </dgm:t>
    </dgm:pt>
    <dgm:pt modelId="{F2B8A7C0-4CBB-4480-ABBA-2A3C9126F9B6}" type="sibTrans" cxnId="{0FD68DB1-3E38-4983-B542-B3DB11897875}">
      <dgm:prSet/>
      <dgm:spPr/>
      <dgm:t>
        <a:bodyPr/>
        <a:lstStyle/>
        <a:p>
          <a:endParaRPr lang="en-US"/>
        </a:p>
      </dgm:t>
    </dgm:pt>
    <dgm:pt modelId="{28AFF895-0873-4403-BD00-1A4F1BB8B72A}" type="pres">
      <dgm:prSet presAssocID="{4BC1386C-C970-44D9-A160-E874B5CD31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A0D89E-132B-4A36-8A21-E67F9BBC1C12}" type="pres">
      <dgm:prSet presAssocID="{86F4B070-9FA1-468B-85B8-862785B0F95C}" presName="composite" presStyleCnt="0"/>
      <dgm:spPr/>
    </dgm:pt>
    <dgm:pt modelId="{1A52672A-E114-4B14-9641-44A0536037CC}" type="pres">
      <dgm:prSet presAssocID="{86F4B070-9FA1-468B-85B8-862785B0F95C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E9627E-89E7-4008-A032-B904A1207596}" type="pres">
      <dgm:prSet presAssocID="{86F4B070-9FA1-468B-85B8-862785B0F95C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1EB1BA-F719-42C6-AF8B-DF80DC51E098}" type="pres">
      <dgm:prSet presAssocID="{3BAC85D3-8E59-4288-B8EF-B4E7BA3F9936}" presName="sp" presStyleCnt="0"/>
      <dgm:spPr/>
    </dgm:pt>
    <dgm:pt modelId="{AEA21A51-A711-477E-9475-C2FD465BDAE6}" type="pres">
      <dgm:prSet presAssocID="{E8492A01-901E-4324-9B5C-54F74EE6C04E}" presName="composite" presStyleCnt="0"/>
      <dgm:spPr/>
    </dgm:pt>
    <dgm:pt modelId="{05690528-F99E-4C6E-A203-769F7C33922F}" type="pres">
      <dgm:prSet presAssocID="{E8492A01-901E-4324-9B5C-54F74EE6C04E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8F6A75-ECC3-453D-9979-6943635D0C45}" type="pres">
      <dgm:prSet presAssocID="{E8492A01-901E-4324-9B5C-54F74EE6C04E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A0B93B-57B6-4C1B-9B81-F4AAA40021BF}" type="pres">
      <dgm:prSet presAssocID="{1ADFE701-498F-4396-BF80-3D7A300A6122}" presName="sp" presStyleCnt="0"/>
      <dgm:spPr/>
    </dgm:pt>
    <dgm:pt modelId="{55EDBF4D-6FDE-4FA8-8BA6-1F5EEDB7364F}" type="pres">
      <dgm:prSet presAssocID="{4702F835-101C-48CB-8FF5-C1A3C8B2A5EE}" presName="composite" presStyleCnt="0"/>
      <dgm:spPr/>
    </dgm:pt>
    <dgm:pt modelId="{B53ABFC3-3AF2-4E76-86DE-CACBA610ACD3}" type="pres">
      <dgm:prSet presAssocID="{4702F835-101C-48CB-8FF5-C1A3C8B2A5EE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D30F9-8413-48F8-9634-99A0C28F9A2C}" type="pres">
      <dgm:prSet presAssocID="{4702F835-101C-48CB-8FF5-C1A3C8B2A5EE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18DAE3-4D6F-453E-A959-AF9DBF572BE9}" type="pres">
      <dgm:prSet presAssocID="{B8F9F764-4673-4A22-9CA4-D99DCC37B820}" presName="sp" presStyleCnt="0"/>
      <dgm:spPr/>
    </dgm:pt>
    <dgm:pt modelId="{80CCC647-D9B2-4BB0-8B17-ED50C6988EEB}" type="pres">
      <dgm:prSet presAssocID="{0AE59F2B-194A-4F29-87B5-A1D59BF18D47}" presName="composite" presStyleCnt="0"/>
      <dgm:spPr/>
    </dgm:pt>
    <dgm:pt modelId="{7FFC44A9-6FA0-442C-8617-FED150616634}" type="pres">
      <dgm:prSet presAssocID="{0AE59F2B-194A-4F29-87B5-A1D59BF18D4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85C52A-7728-4F79-9336-D763D7D0A3F5}" type="pres">
      <dgm:prSet presAssocID="{0AE59F2B-194A-4F29-87B5-A1D59BF18D47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EF3EF9-A974-4EBB-B434-0F70B584670B}" type="presOf" srcId="{86F4B070-9FA1-468B-85B8-862785B0F95C}" destId="{1A52672A-E114-4B14-9641-44A0536037CC}" srcOrd="0" destOrd="0" presId="urn:microsoft.com/office/officeart/2005/8/layout/chevron2"/>
    <dgm:cxn modelId="{A44E27B2-497C-477C-A718-63D8B0D52BF4}" type="presOf" srcId="{371ED789-CAAC-4621-A266-53AFEED1402B}" destId="{508F6A75-ECC3-453D-9979-6943635D0C45}" srcOrd="0" destOrd="0" presId="urn:microsoft.com/office/officeart/2005/8/layout/chevron2"/>
    <dgm:cxn modelId="{3AE4DB50-4647-4BA8-870E-65148071CDE7}" srcId="{E8492A01-901E-4324-9B5C-54F74EE6C04E}" destId="{371ED789-CAAC-4621-A266-53AFEED1402B}" srcOrd="0" destOrd="0" parTransId="{70353F1C-6C01-4D45-BD53-5D56CE373764}" sibTransId="{D6B9DCF0-FC80-4D28-A33A-E5D4E87B5AB4}"/>
    <dgm:cxn modelId="{1B510579-8DDB-4BD5-BD3B-975E769A6297}" srcId="{4BC1386C-C970-44D9-A160-E874B5CD316F}" destId="{E8492A01-901E-4324-9B5C-54F74EE6C04E}" srcOrd="1" destOrd="0" parTransId="{CF359013-E415-4321-B8C9-B0B55C93CF88}" sibTransId="{1ADFE701-498F-4396-BF80-3D7A300A6122}"/>
    <dgm:cxn modelId="{7A4DBC92-591E-4430-B882-FB9F2AEFC7AA}" srcId="{4BC1386C-C970-44D9-A160-E874B5CD316F}" destId="{4702F835-101C-48CB-8FF5-C1A3C8B2A5EE}" srcOrd="2" destOrd="0" parTransId="{8525E23C-CA76-4943-8349-1AD2C14BE77C}" sibTransId="{B8F9F764-4673-4A22-9CA4-D99DCC37B820}"/>
    <dgm:cxn modelId="{648480BD-7224-4541-B92B-22232FDA3C72}" srcId="{4BC1386C-C970-44D9-A160-E874B5CD316F}" destId="{86F4B070-9FA1-468B-85B8-862785B0F95C}" srcOrd="0" destOrd="0" parTransId="{A9855536-A0B2-4BCC-A801-8E4A08F1F69F}" sibTransId="{3BAC85D3-8E59-4288-B8EF-B4E7BA3F9936}"/>
    <dgm:cxn modelId="{81F0F8E6-0577-4EB0-A10E-BFFDD8F3C8AF}" srcId="{4BC1386C-C970-44D9-A160-E874B5CD316F}" destId="{0AE59F2B-194A-4F29-87B5-A1D59BF18D47}" srcOrd="3" destOrd="0" parTransId="{3938B84A-8778-44E3-9896-313540AD49A4}" sibTransId="{AB0AF3A5-5BEC-4D9B-9D12-31ECF0A9C37D}"/>
    <dgm:cxn modelId="{D8712091-EFE6-4E74-8ACD-ECDDEFFF5E63}" type="presOf" srcId="{4BC1386C-C970-44D9-A160-E874B5CD316F}" destId="{28AFF895-0873-4403-BD00-1A4F1BB8B72A}" srcOrd="0" destOrd="0" presId="urn:microsoft.com/office/officeart/2005/8/layout/chevron2"/>
    <dgm:cxn modelId="{3DF0ED3E-2D7D-4265-8786-D57BD8D846F5}" type="presOf" srcId="{55603A18-9852-4083-9238-85CC9E414A4D}" destId="{D085C52A-7728-4F79-9336-D763D7D0A3F5}" srcOrd="0" destOrd="0" presId="urn:microsoft.com/office/officeart/2005/8/layout/chevron2"/>
    <dgm:cxn modelId="{CF9671B7-D6B0-458E-8AC9-3FF68D622C9C}" srcId="{86F4B070-9FA1-468B-85B8-862785B0F95C}" destId="{6F7BECFA-6076-4C30-9522-15A1E6995A74}" srcOrd="0" destOrd="0" parTransId="{C88AA7BF-63E3-4143-B9D5-FC143F387AA8}" sibTransId="{28ED35AF-6FA1-4A35-9D7C-2B3380A5A713}"/>
    <dgm:cxn modelId="{D5E1BD31-926E-455A-9E28-5342FD2490AD}" type="presOf" srcId="{4702F835-101C-48CB-8FF5-C1A3C8B2A5EE}" destId="{B53ABFC3-3AF2-4E76-86DE-CACBA610ACD3}" srcOrd="0" destOrd="0" presId="urn:microsoft.com/office/officeart/2005/8/layout/chevron2"/>
    <dgm:cxn modelId="{0FD68DB1-3E38-4983-B542-B3DB11897875}" srcId="{0AE59F2B-194A-4F29-87B5-A1D59BF18D47}" destId="{55603A18-9852-4083-9238-85CC9E414A4D}" srcOrd="0" destOrd="0" parTransId="{16C3499F-E5A6-4DEF-B429-1246120368CB}" sibTransId="{F2B8A7C0-4CBB-4480-ABBA-2A3C9126F9B6}"/>
    <dgm:cxn modelId="{400778C3-60EB-4289-AE3B-A359A3CF6AE7}" type="presOf" srcId="{6F7BECFA-6076-4C30-9522-15A1E6995A74}" destId="{A6E9627E-89E7-4008-A032-B904A1207596}" srcOrd="0" destOrd="0" presId="urn:microsoft.com/office/officeart/2005/8/layout/chevron2"/>
    <dgm:cxn modelId="{E6B71291-901A-4586-83F1-E2E51CDDB7C0}" type="presOf" srcId="{E8492A01-901E-4324-9B5C-54F74EE6C04E}" destId="{05690528-F99E-4C6E-A203-769F7C33922F}" srcOrd="0" destOrd="0" presId="urn:microsoft.com/office/officeart/2005/8/layout/chevron2"/>
    <dgm:cxn modelId="{3B1BB951-7A95-48B6-82E7-F1E166E61DC7}" srcId="{4702F835-101C-48CB-8FF5-C1A3C8B2A5EE}" destId="{9C781254-852A-4031-AEAB-CE95C72B6A45}" srcOrd="0" destOrd="0" parTransId="{D5E70507-A799-4CA9-9903-3B8300B136F4}" sibTransId="{608FC783-C4A5-487A-B022-5567C5317A5B}"/>
    <dgm:cxn modelId="{B5E44B22-23E0-4C1E-8A6E-66FB4325969E}" type="presOf" srcId="{0AE59F2B-194A-4F29-87B5-A1D59BF18D47}" destId="{7FFC44A9-6FA0-442C-8617-FED150616634}" srcOrd="0" destOrd="0" presId="urn:microsoft.com/office/officeart/2005/8/layout/chevron2"/>
    <dgm:cxn modelId="{8BE35775-E48E-4128-85BE-BC43D50FDD07}" type="presOf" srcId="{9C781254-852A-4031-AEAB-CE95C72B6A45}" destId="{FF5D30F9-8413-48F8-9634-99A0C28F9A2C}" srcOrd="0" destOrd="0" presId="urn:microsoft.com/office/officeart/2005/8/layout/chevron2"/>
    <dgm:cxn modelId="{D6FD4D60-3389-46B4-A9C4-53A7B0C97676}" type="presParOf" srcId="{28AFF895-0873-4403-BD00-1A4F1BB8B72A}" destId="{8CA0D89E-132B-4A36-8A21-E67F9BBC1C12}" srcOrd="0" destOrd="0" presId="urn:microsoft.com/office/officeart/2005/8/layout/chevron2"/>
    <dgm:cxn modelId="{2F4D4F32-2224-45DB-8A37-C63FC0A24A86}" type="presParOf" srcId="{8CA0D89E-132B-4A36-8A21-E67F9BBC1C12}" destId="{1A52672A-E114-4B14-9641-44A0536037CC}" srcOrd="0" destOrd="0" presId="urn:microsoft.com/office/officeart/2005/8/layout/chevron2"/>
    <dgm:cxn modelId="{8116A2D4-4654-47BC-B72E-08AA4A7A5404}" type="presParOf" srcId="{8CA0D89E-132B-4A36-8A21-E67F9BBC1C12}" destId="{A6E9627E-89E7-4008-A032-B904A1207596}" srcOrd="1" destOrd="0" presId="urn:microsoft.com/office/officeart/2005/8/layout/chevron2"/>
    <dgm:cxn modelId="{E06C9971-ADCD-4858-8F80-CF7DE052AEC9}" type="presParOf" srcId="{28AFF895-0873-4403-BD00-1A4F1BB8B72A}" destId="{E01EB1BA-F719-42C6-AF8B-DF80DC51E098}" srcOrd="1" destOrd="0" presId="urn:microsoft.com/office/officeart/2005/8/layout/chevron2"/>
    <dgm:cxn modelId="{5DFA1715-2259-4884-821D-9A474FF0FB9E}" type="presParOf" srcId="{28AFF895-0873-4403-BD00-1A4F1BB8B72A}" destId="{AEA21A51-A711-477E-9475-C2FD465BDAE6}" srcOrd="2" destOrd="0" presId="urn:microsoft.com/office/officeart/2005/8/layout/chevron2"/>
    <dgm:cxn modelId="{D6AAAC21-7E91-44D6-ACD1-AC1EE521E0CD}" type="presParOf" srcId="{AEA21A51-A711-477E-9475-C2FD465BDAE6}" destId="{05690528-F99E-4C6E-A203-769F7C33922F}" srcOrd="0" destOrd="0" presId="urn:microsoft.com/office/officeart/2005/8/layout/chevron2"/>
    <dgm:cxn modelId="{244DE139-B880-47D7-B623-6D7662070450}" type="presParOf" srcId="{AEA21A51-A711-477E-9475-C2FD465BDAE6}" destId="{508F6A75-ECC3-453D-9979-6943635D0C45}" srcOrd="1" destOrd="0" presId="urn:microsoft.com/office/officeart/2005/8/layout/chevron2"/>
    <dgm:cxn modelId="{7CFD6C4E-24D8-4B62-9127-8E3D2238DEF6}" type="presParOf" srcId="{28AFF895-0873-4403-BD00-1A4F1BB8B72A}" destId="{95A0B93B-57B6-4C1B-9B81-F4AAA40021BF}" srcOrd="3" destOrd="0" presId="urn:microsoft.com/office/officeart/2005/8/layout/chevron2"/>
    <dgm:cxn modelId="{708BCE55-ADAD-4B33-A510-8B8F07349846}" type="presParOf" srcId="{28AFF895-0873-4403-BD00-1A4F1BB8B72A}" destId="{55EDBF4D-6FDE-4FA8-8BA6-1F5EEDB7364F}" srcOrd="4" destOrd="0" presId="urn:microsoft.com/office/officeart/2005/8/layout/chevron2"/>
    <dgm:cxn modelId="{CF6483C4-02FA-475A-A4B8-BAB8B6FE1DA8}" type="presParOf" srcId="{55EDBF4D-6FDE-4FA8-8BA6-1F5EEDB7364F}" destId="{B53ABFC3-3AF2-4E76-86DE-CACBA610ACD3}" srcOrd="0" destOrd="0" presId="urn:microsoft.com/office/officeart/2005/8/layout/chevron2"/>
    <dgm:cxn modelId="{9311586D-D027-49B9-9062-66AAE9F11F63}" type="presParOf" srcId="{55EDBF4D-6FDE-4FA8-8BA6-1F5EEDB7364F}" destId="{FF5D30F9-8413-48F8-9634-99A0C28F9A2C}" srcOrd="1" destOrd="0" presId="urn:microsoft.com/office/officeart/2005/8/layout/chevron2"/>
    <dgm:cxn modelId="{9B7BA61E-76B1-4D5A-A288-C7E26D44336F}" type="presParOf" srcId="{28AFF895-0873-4403-BD00-1A4F1BB8B72A}" destId="{5818DAE3-4D6F-453E-A959-AF9DBF572BE9}" srcOrd="5" destOrd="0" presId="urn:microsoft.com/office/officeart/2005/8/layout/chevron2"/>
    <dgm:cxn modelId="{D68A5598-E7C4-405A-B1DC-8DEEAED5D74A}" type="presParOf" srcId="{28AFF895-0873-4403-BD00-1A4F1BB8B72A}" destId="{80CCC647-D9B2-4BB0-8B17-ED50C6988EEB}" srcOrd="6" destOrd="0" presId="urn:microsoft.com/office/officeart/2005/8/layout/chevron2"/>
    <dgm:cxn modelId="{A088B9D9-3AA0-464B-8521-884EDC6E2D7E}" type="presParOf" srcId="{80CCC647-D9B2-4BB0-8B17-ED50C6988EEB}" destId="{7FFC44A9-6FA0-442C-8617-FED150616634}" srcOrd="0" destOrd="0" presId="urn:microsoft.com/office/officeart/2005/8/layout/chevron2"/>
    <dgm:cxn modelId="{26B62066-00F7-4C7C-80A6-F86438730DCF}" type="presParOf" srcId="{80CCC647-D9B2-4BB0-8B17-ED50C6988EEB}" destId="{D085C52A-7728-4F79-9336-D763D7D0A3F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C7C897-21EE-41C0-838A-6721D3D0E132}">
      <dsp:nvSpPr>
        <dsp:cNvPr id="0" name=""/>
        <dsp:cNvSpPr/>
      </dsp:nvSpPr>
      <dsp:spPr>
        <a:xfrm>
          <a:off x="531533" y="0"/>
          <a:ext cx="7928533" cy="6858000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shade val="8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cap="none" spc="0" dirty="0" err="1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rPr>
            <a:t>c¨vUvb</a:t>
          </a:r>
          <a:r>
            <a:rPr lang="en-US" sz="6500" b="1" kern="1200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rPr>
            <a:t>©</a:t>
          </a:r>
          <a:endParaRPr lang="en-US" sz="6500" b="1" kern="1200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  <a:latin typeface="SutonnyMJ" pitchFamily="2" charset="0"/>
            <a:cs typeface="SutonnyMJ" pitchFamily="2" charset="0"/>
          </a:endParaRPr>
        </a:p>
      </dsp:txBody>
      <dsp:txXfrm>
        <a:off x="1845354" y="1136425"/>
        <a:ext cx="5300891" cy="45851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52672A-E114-4B14-9641-44A0536037CC}">
      <dsp:nvSpPr>
        <dsp:cNvPr id="0" name=""/>
        <dsp:cNvSpPr/>
      </dsp:nvSpPr>
      <dsp:spPr>
        <a:xfrm rot="5400000">
          <a:off x="-168903" y="171488"/>
          <a:ext cx="1126024" cy="788217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200" b="0" kern="120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১।</a:t>
          </a:r>
          <a:endParaRPr lang="en-US" sz="22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1" y="396694"/>
        <a:ext cx="788217" cy="337807"/>
      </dsp:txXfrm>
    </dsp:sp>
    <dsp:sp modelId="{A6E9627E-89E7-4008-A032-B904A1207596}">
      <dsp:nvSpPr>
        <dsp:cNvPr id="0" name=""/>
        <dsp:cNvSpPr/>
      </dsp:nvSpPr>
      <dsp:spPr>
        <a:xfrm rot="5400000">
          <a:off x="3697325" y="-2906523"/>
          <a:ext cx="731915" cy="65501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b="0" kern="120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ফিবোনাক্কি</a:t>
          </a:r>
          <a:r>
            <a:rPr lang="en-US" sz="3600" b="0" kern="120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kern="120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সংখ্যা</a:t>
          </a:r>
          <a:r>
            <a:rPr lang="en-US" sz="3600" b="0" kern="120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kern="120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বের</a:t>
          </a:r>
          <a:r>
            <a:rPr lang="en-US" sz="3600" b="0" kern="120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kern="120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3600" b="0" kern="120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kern="120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3600" b="0" kern="120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788218" y="38313"/>
        <a:ext cx="6514402" cy="660457"/>
      </dsp:txXfrm>
    </dsp:sp>
    <dsp:sp modelId="{05690528-F99E-4C6E-A203-769F7C33922F}">
      <dsp:nvSpPr>
        <dsp:cNvPr id="0" name=""/>
        <dsp:cNvSpPr/>
      </dsp:nvSpPr>
      <dsp:spPr>
        <a:xfrm rot="5400000">
          <a:off x="-168903" y="1149090"/>
          <a:ext cx="1126024" cy="788217"/>
        </a:xfrm>
        <a:prstGeom prst="chevron">
          <a:avLst/>
        </a:prstGeom>
        <a:gradFill rotWithShape="0">
          <a:gsLst>
            <a:gs pos="0">
              <a:schemeClr val="accent5">
                <a:hueOff val="2239518"/>
                <a:satOff val="3160"/>
                <a:lumOff val="-392"/>
                <a:alphaOff val="0"/>
                <a:tint val="62000"/>
                <a:satMod val="180000"/>
              </a:schemeClr>
            </a:gs>
            <a:gs pos="65000">
              <a:schemeClr val="accent5">
                <a:hueOff val="2239518"/>
                <a:satOff val="3160"/>
                <a:lumOff val="-392"/>
                <a:alphaOff val="0"/>
                <a:tint val="32000"/>
                <a:satMod val="250000"/>
              </a:schemeClr>
            </a:gs>
            <a:gs pos="100000">
              <a:schemeClr val="accent5">
                <a:hueOff val="2239518"/>
                <a:satOff val="3160"/>
                <a:lumOff val="-392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200" b="0" kern="120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২।</a:t>
          </a:r>
          <a:endParaRPr lang="en-US" sz="22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1" y="1374296"/>
        <a:ext cx="788217" cy="337807"/>
      </dsp:txXfrm>
    </dsp:sp>
    <dsp:sp modelId="{508F6A75-ECC3-453D-9979-6943635D0C45}">
      <dsp:nvSpPr>
        <dsp:cNvPr id="0" name=""/>
        <dsp:cNvSpPr/>
      </dsp:nvSpPr>
      <dsp:spPr>
        <a:xfrm rot="5400000">
          <a:off x="3697325" y="-1928921"/>
          <a:ext cx="731915" cy="65501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b="0" kern="120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rPr>
            <a:t>স্বাভাবিক</a:t>
          </a:r>
          <a:r>
            <a:rPr lang="en-US" sz="2700" b="0" kern="120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700" b="0" kern="120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rPr>
            <a:t>সংখ্যা</a:t>
          </a:r>
          <a:r>
            <a:rPr lang="en-US" sz="2700" b="0" kern="120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700" b="0" kern="120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rPr>
            <a:t>যোগফল</a:t>
          </a:r>
          <a:r>
            <a:rPr lang="en-US" sz="2700" b="0" kern="120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700" b="0" kern="120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rPr>
            <a:t>বের</a:t>
          </a:r>
          <a:r>
            <a:rPr lang="en-US" sz="2700" b="0" kern="120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700" b="0" kern="120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rPr>
            <a:t>করতে</a:t>
          </a:r>
          <a:r>
            <a:rPr lang="en-US" sz="2700" b="0" kern="120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700" b="0" kern="120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rPr>
            <a:t>পারবে</a:t>
          </a:r>
          <a:r>
            <a:rPr lang="en-US" sz="2700" b="0" kern="120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rPr>
            <a:t>।</a:t>
          </a:r>
          <a:endParaRPr lang="en-US" sz="27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 rot="-5400000">
        <a:off x="788218" y="1015915"/>
        <a:ext cx="6514402" cy="660457"/>
      </dsp:txXfrm>
    </dsp:sp>
    <dsp:sp modelId="{B53ABFC3-3AF2-4E76-86DE-CACBA610ACD3}">
      <dsp:nvSpPr>
        <dsp:cNvPr id="0" name=""/>
        <dsp:cNvSpPr/>
      </dsp:nvSpPr>
      <dsp:spPr>
        <a:xfrm rot="5400000">
          <a:off x="-168903" y="2126692"/>
          <a:ext cx="1126024" cy="788217"/>
        </a:xfrm>
        <a:prstGeom prst="chevron">
          <a:avLst/>
        </a:prstGeom>
        <a:gradFill rotWithShape="0">
          <a:gsLst>
            <a:gs pos="0">
              <a:schemeClr val="accent5">
                <a:hueOff val="4479036"/>
                <a:satOff val="6319"/>
                <a:lumOff val="-784"/>
                <a:alphaOff val="0"/>
                <a:tint val="62000"/>
                <a:satMod val="180000"/>
              </a:schemeClr>
            </a:gs>
            <a:gs pos="65000">
              <a:schemeClr val="accent5">
                <a:hueOff val="4479036"/>
                <a:satOff val="6319"/>
                <a:lumOff val="-784"/>
                <a:alphaOff val="0"/>
                <a:tint val="32000"/>
                <a:satMod val="250000"/>
              </a:schemeClr>
            </a:gs>
            <a:gs pos="100000">
              <a:schemeClr val="accent5">
                <a:hueOff val="4479036"/>
                <a:satOff val="6319"/>
                <a:lumOff val="-784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200" b="0" kern="120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৩।</a:t>
          </a:r>
          <a:endParaRPr lang="en-US" sz="22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1" y="2351898"/>
        <a:ext cx="788217" cy="337807"/>
      </dsp:txXfrm>
    </dsp:sp>
    <dsp:sp modelId="{FF5D30F9-8413-48F8-9634-99A0C28F9A2C}">
      <dsp:nvSpPr>
        <dsp:cNvPr id="0" name=""/>
        <dsp:cNvSpPr/>
      </dsp:nvSpPr>
      <dsp:spPr>
        <a:xfrm rot="5400000">
          <a:off x="3697325" y="-951319"/>
          <a:ext cx="731915" cy="65501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কোন</a:t>
          </a:r>
          <a:r>
            <a:rPr lang="en-US" sz="27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সংখ্যাকে</a:t>
          </a:r>
          <a:r>
            <a:rPr lang="en-US" sz="27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দুটি</a:t>
          </a:r>
          <a:r>
            <a:rPr lang="en-US" sz="27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বর্গের</a:t>
          </a:r>
          <a:r>
            <a:rPr lang="en-US" sz="27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সমষ্টিরূপে</a:t>
          </a:r>
          <a:r>
            <a:rPr lang="en-US" sz="27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প্রকাশ</a:t>
          </a:r>
          <a:r>
            <a:rPr lang="en-US" sz="27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করতে</a:t>
          </a:r>
          <a:r>
            <a:rPr lang="en-US" sz="27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পারবে</a:t>
          </a:r>
          <a:r>
            <a:rPr lang="en-US" sz="2700" kern="1200" dirty="0" smtClean="0">
              <a:latin typeface="NikoshBAN" pitchFamily="2" charset="0"/>
              <a:cs typeface="NikoshBAN" pitchFamily="2" charset="0"/>
            </a:rPr>
            <a:t>।</a:t>
          </a:r>
          <a:endParaRPr lang="en-US" sz="27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788218" y="1993517"/>
        <a:ext cx="6514402" cy="660457"/>
      </dsp:txXfrm>
    </dsp:sp>
    <dsp:sp modelId="{7FFC44A9-6FA0-442C-8617-FED150616634}">
      <dsp:nvSpPr>
        <dsp:cNvPr id="0" name=""/>
        <dsp:cNvSpPr/>
      </dsp:nvSpPr>
      <dsp:spPr>
        <a:xfrm rot="5400000">
          <a:off x="-168903" y="3104294"/>
          <a:ext cx="1126024" cy="788217"/>
        </a:xfrm>
        <a:prstGeom prst="chevron">
          <a:avLst/>
        </a:prstGeom>
        <a:gradFill rotWithShape="0">
          <a:gsLst>
            <a:gs pos="0">
              <a:schemeClr val="accent5">
                <a:hueOff val="6718553"/>
                <a:satOff val="9479"/>
                <a:lumOff val="-1176"/>
                <a:alphaOff val="0"/>
                <a:tint val="62000"/>
                <a:satMod val="180000"/>
              </a:schemeClr>
            </a:gs>
            <a:gs pos="65000">
              <a:schemeClr val="accent5">
                <a:hueOff val="6718553"/>
                <a:satOff val="9479"/>
                <a:lumOff val="-1176"/>
                <a:alphaOff val="0"/>
                <a:tint val="32000"/>
                <a:satMod val="250000"/>
              </a:schemeClr>
            </a:gs>
            <a:gs pos="100000">
              <a:schemeClr val="accent5">
                <a:hueOff val="6718553"/>
                <a:satOff val="9479"/>
                <a:lumOff val="-1176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MJ" pitchFamily="2" charset="0"/>
              <a:cs typeface="SutonnyMJ" pitchFamily="2" charset="0"/>
            </a:rPr>
            <a:t>4</a:t>
          </a:r>
          <a:r>
            <a:rPr lang="bn-BD" sz="2800" b="0" kern="120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MJ" pitchFamily="2" charset="0"/>
              <a:cs typeface="NikoshBAN" panose="02000000000000000000" pitchFamily="2" charset="0"/>
            </a:rPr>
            <a:t>।</a:t>
          </a:r>
          <a:endParaRPr lang="en-US" sz="28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SutonnyMJ" pitchFamily="2" charset="0"/>
            <a:cs typeface="SutonnyMJ" pitchFamily="2" charset="0"/>
          </a:endParaRPr>
        </a:p>
      </dsp:txBody>
      <dsp:txXfrm rot="-5400000">
        <a:off x="1" y="3329500"/>
        <a:ext cx="788217" cy="337807"/>
      </dsp:txXfrm>
    </dsp:sp>
    <dsp:sp modelId="{D085C52A-7728-4F79-9336-D763D7D0A3F5}">
      <dsp:nvSpPr>
        <dsp:cNvPr id="0" name=""/>
        <dsp:cNvSpPr/>
      </dsp:nvSpPr>
      <dsp:spPr>
        <a:xfrm rot="5400000">
          <a:off x="3697132" y="26475"/>
          <a:ext cx="732300" cy="65501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বীজগণিতীয়</a:t>
          </a:r>
          <a:r>
            <a:rPr lang="en-US" sz="27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রাশি</a:t>
          </a:r>
          <a:r>
            <a:rPr lang="en-US" sz="27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প্রকাশ</a:t>
          </a:r>
          <a:r>
            <a:rPr lang="en-US" sz="27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করতে</a:t>
          </a:r>
          <a:r>
            <a:rPr lang="en-US" sz="27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পারবে</a:t>
          </a:r>
          <a:r>
            <a:rPr lang="en-US" sz="2700" kern="1200" dirty="0" smtClean="0">
              <a:latin typeface="NikoshBAN" pitchFamily="2" charset="0"/>
              <a:cs typeface="NikoshBAN" pitchFamily="2" charset="0"/>
            </a:rPr>
            <a:t>।</a:t>
          </a:r>
          <a:endParaRPr lang="en-US" sz="27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788217" y="2971138"/>
        <a:ext cx="6514383" cy="660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CC60D-B10F-4756-84B9-89385EB899E0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06876-FAD6-4364-8A9A-5780D14F5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14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চিত্রটি</a:t>
            </a:r>
            <a:r>
              <a:rPr lang="bn-BD" baseline="0" dirty="0" smtClean="0"/>
              <a:t>তে কি দেখতে পাচ্ছ? (ফুল) , পাপড়ি গুলো দেখতে কিরুপ ? (একই ) 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A72C2-7652-4904-AAC6-6A27ED25B2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00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প্রতিটি</a:t>
            </a:r>
            <a:r>
              <a:rPr lang="bn-BD" baseline="0" dirty="0" smtClean="0"/>
              <a:t> চিত্র দেখিয়ে প্রশ্ন করবো ছবিটি কি ধরণের , কোন অংশে কি মিল আছে ?এভাবে প্যাটার্ন কথা্টি বের করে আনতে চেষ্টা করবো 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A72C2-7652-4904-AAC6-6A27ED25B2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91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A72C2-7652-4904-AAC6-6A27ED25B2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92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A72C2-7652-4904-AAC6-6A27ED25B2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30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A72C2-7652-4904-AAC6-6A27ED25B2F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45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ক। ৩৬,৪২;</a:t>
            </a:r>
            <a:r>
              <a:rPr lang="bn-BD" baseline="0" dirty="0" smtClean="0"/>
              <a:t> খ। ৪,০; </a:t>
            </a:r>
            <a:r>
              <a:rPr lang="bn-BD" dirty="0" smtClean="0"/>
              <a:t>কাজ শেষে ২/১জন  শিক্ষার্থীকে বোর্ডে এনে  কাজটি করতে দেবো ।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A72C2-7652-4904-AAC6-6A27ED25B2F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30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প্রতিটি</a:t>
            </a:r>
            <a:r>
              <a:rPr lang="bn-BD" baseline="0" dirty="0" smtClean="0"/>
              <a:t> </a:t>
            </a:r>
            <a:r>
              <a:rPr lang="bn-BD" dirty="0" smtClean="0"/>
              <a:t>? চিহ্ন দেখে</a:t>
            </a:r>
            <a:r>
              <a:rPr lang="bn-BD" baseline="0" dirty="0" smtClean="0"/>
              <a:t> প্রশ্ন করুন সংখ্যাটি কত হবে ?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A72C2-7652-4904-AAC6-6A27ED25B2F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86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বাড়ির কাজটি খাতায় লিখে নিতে বলবো । 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A72C2-7652-4904-AAC6-6A27ED25B2F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24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কন্টেন্টি তৈরিতে আদর্শমান  ( কারিকুলাম ডকুমেন্ট,পাঠ্যপুস্তক ,ট্রেনিং-এ লব্দ জ্ঞান ও দক্ষতা ) বজায় রাখার আপ্রাণ প্রচেষ্টা ছিল । তবুও আপনি মনে করলে প্রয়োজনে আরো পরিবর্তন পরিমার্জন বা সংশধন করতে পাতরেন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A72C2-7652-4904-AAC6-6A27ED25B2F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94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FD59DA-A6AA-455A-9BAD-93D32D0E8C7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8D6AB1-94E2-4C9B-A632-874C9C3C4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D59DA-A6AA-455A-9BAD-93D32D0E8C7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8D6AB1-94E2-4C9B-A632-874C9C3C4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D59DA-A6AA-455A-9BAD-93D32D0E8C7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8D6AB1-94E2-4C9B-A632-874C9C3C4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D59DA-A6AA-455A-9BAD-93D32D0E8C7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8D6AB1-94E2-4C9B-A632-874C9C3C4B3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D59DA-A6AA-455A-9BAD-93D32D0E8C7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8D6AB1-94E2-4C9B-A632-874C9C3C4B3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D59DA-A6AA-455A-9BAD-93D32D0E8C7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8D6AB1-94E2-4C9B-A632-874C9C3C4B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D59DA-A6AA-455A-9BAD-93D32D0E8C7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8D6AB1-94E2-4C9B-A632-874C9C3C4B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D59DA-A6AA-455A-9BAD-93D32D0E8C7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8D6AB1-94E2-4C9B-A632-874C9C3C4B3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D59DA-A6AA-455A-9BAD-93D32D0E8C7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8D6AB1-94E2-4C9B-A632-874C9C3C4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FFD59DA-A6AA-455A-9BAD-93D32D0E8C7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8D6AB1-94E2-4C9B-A632-874C9C3C4B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FD59DA-A6AA-455A-9BAD-93D32D0E8C7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8D6AB1-94E2-4C9B-A632-874C9C3C4B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FFD59DA-A6AA-455A-9BAD-93D32D0E8C7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D8D6AB1-94E2-4C9B-A632-874C9C3C4B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990600"/>
            <a:ext cx="8001000" cy="5715000"/>
          </a:xfrm>
          <a:prstGeom prst="rect">
            <a:avLst/>
          </a:prstGeom>
        </p:spPr>
      </p:pic>
      <p:sp>
        <p:nvSpPr>
          <p:cNvPr id="6" name="Wave 5"/>
          <p:cNvSpPr/>
          <p:nvPr/>
        </p:nvSpPr>
        <p:spPr>
          <a:xfrm>
            <a:off x="1905000" y="152400"/>
            <a:ext cx="4419600" cy="838200"/>
          </a:xfrm>
          <a:prstGeom prst="wav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¯^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vMZg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57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28690" y="1295400"/>
            <a:ext cx="7453310" cy="47477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95600" y="235803"/>
            <a:ext cx="320040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চিত্র-৪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50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" y="228600"/>
            <a:ext cx="8458200" cy="35052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সংখ্যাগুলো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যোগকরলে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পাশাপাশি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যোগফল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পরবর্তী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এসব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সংখ্যাকে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ফিবোনাক্কি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3962400"/>
            <a:ext cx="8458200" cy="2057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-  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0, 1, 1, 2, 3, 5, 8, 13, 21, 34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...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ফিবোনাক্কি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27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1371600" y="152400"/>
            <a:ext cx="6172200" cy="9906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ক্রমিক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যোগফল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46" y="1524000"/>
            <a:ext cx="7728154" cy="434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71727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95400"/>
            <a:ext cx="8204200" cy="4876800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  <a:outerShdw blurRad="63500" dist="38100" dir="5400000" rotWithShape="0">
              <a:srgbClr val="000000">
                <a:alpha val="4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3" name="Wave 2"/>
          <p:cNvSpPr/>
          <p:nvPr/>
        </p:nvSpPr>
        <p:spPr>
          <a:xfrm>
            <a:off x="1447800" y="152400"/>
            <a:ext cx="6172200" cy="990600"/>
          </a:xfrm>
          <a:prstGeom prst="wav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exRMvwYwZK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ivwkgvjv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©‡qi QK-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66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2393576"/>
            <a:ext cx="884368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ফিবোনাক্কি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1-10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যোগফল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50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রূপে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828800" y="685800"/>
            <a:ext cx="4419600" cy="1295400"/>
          </a:xfrm>
          <a:prstGeom prst="rightArrow">
            <a:avLst/>
          </a:prstGeom>
          <a:solidFill>
            <a:srgbClr val="00B05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200400" y="228600"/>
            <a:ext cx="381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05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1219200" y="89732"/>
            <a:ext cx="6934200" cy="1752600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Snip Single Corner Rectangle 5"/>
          <p:cNvSpPr/>
          <p:nvPr/>
        </p:nvSpPr>
        <p:spPr>
          <a:xfrm>
            <a:off x="304800" y="2743200"/>
            <a:ext cx="990600" cy="717134"/>
          </a:xfrm>
          <a:prstGeom prst="snip1Rect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atin typeface="NikoshBAN" pitchFamily="2" charset="0"/>
                <a:cs typeface="NikoshBAN" pitchFamily="2" charset="0"/>
              </a:rPr>
              <a:t>2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Snip Single Corner Rectangle 11"/>
          <p:cNvSpPr/>
          <p:nvPr/>
        </p:nvSpPr>
        <p:spPr>
          <a:xfrm>
            <a:off x="1905000" y="2743200"/>
            <a:ext cx="990600" cy="717134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3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Snip Single Corner Rectangle 12"/>
          <p:cNvSpPr/>
          <p:nvPr/>
        </p:nvSpPr>
        <p:spPr>
          <a:xfrm>
            <a:off x="3429000" y="2743200"/>
            <a:ext cx="990600" cy="717134"/>
          </a:xfrm>
          <a:prstGeom prst="snip1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NikoshBAN" pitchFamily="2" charset="0"/>
                <a:cs typeface="NikoshBAN" pitchFamily="2" charset="0"/>
              </a:rPr>
              <a:t>5</a:t>
            </a:r>
          </a:p>
        </p:txBody>
      </p:sp>
      <p:sp>
        <p:nvSpPr>
          <p:cNvPr id="14" name="Snip Single Corner Rectangle 13"/>
          <p:cNvSpPr/>
          <p:nvPr/>
        </p:nvSpPr>
        <p:spPr>
          <a:xfrm>
            <a:off x="6705600" y="2788066"/>
            <a:ext cx="990600" cy="717134"/>
          </a:xfrm>
          <a:prstGeom prst="snip1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------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Snip Single Corner Rectangle 14"/>
          <p:cNvSpPr/>
          <p:nvPr/>
        </p:nvSpPr>
        <p:spPr>
          <a:xfrm>
            <a:off x="5181600" y="2743200"/>
            <a:ext cx="990600" cy="71713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NikoshBAN" pitchFamily="2" charset="0"/>
                <a:cs typeface="NikoshBAN" pitchFamily="2" charset="0"/>
              </a:rPr>
              <a:t>8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1447800" y="3101767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048000" y="31242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6324600" y="30480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572000" y="30480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5800" y="3810000"/>
            <a:ext cx="7239000" cy="1066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তালিকার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পরবর্তী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Snip Single Corner Rectangle 20"/>
          <p:cNvSpPr/>
          <p:nvPr/>
        </p:nvSpPr>
        <p:spPr>
          <a:xfrm>
            <a:off x="8153400" y="2788066"/>
            <a:ext cx="990600" cy="717134"/>
          </a:xfrm>
          <a:prstGeom prst="snip1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------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7772400" y="30480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5181600"/>
            <a:ext cx="7239000" cy="114300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যোগফল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1+4+7+10+13+16+19+22+25+28+31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16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2322"/>
          <a:stretch/>
        </p:blipFill>
        <p:spPr>
          <a:xfrm>
            <a:off x="842964" y="1967070"/>
            <a:ext cx="7541316" cy="3278965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TextBox 2"/>
          <p:cNvSpPr txBox="1"/>
          <p:nvPr/>
        </p:nvSpPr>
        <p:spPr>
          <a:xfrm>
            <a:off x="7663144" y="2596963"/>
            <a:ext cx="82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11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তম</a:t>
            </a:r>
            <a:endParaRPr lang="en-US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24309" y="2566186"/>
            <a:ext cx="618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8</a:t>
            </a:r>
            <a:r>
              <a:rPr lang="en-US" sz="28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</a:t>
            </a:r>
            <a:endParaRPr lang="en-US" sz="28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8556" y="3489995"/>
            <a:ext cx="618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04800" y="4043965"/>
            <a:ext cx="618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4309" y="3036336"/>
            <a:ext cx="618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65716" y="2980636"/>
            <a:ext cx="618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95012" y="3541811"/>
            <a:ext cx="618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1807" y="3997381"/>
            <a:ext cx="618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65715" y="4043965"/>
            <a:ext cx="618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74441" y="4538149"/>
            <a:ext cx="618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30144" y="4559282"/>
            <a:ext cx="618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82494" y="4559282"/>
            <a:ext cx="618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8400" y="3212068"/>
            <a:ext cx="501652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r>
              <a:rPr lang="bn-BD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09426" y="3093678"/>
            <a:ext cx="640080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21</a:t>
            </a:r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9198" y="3615338"/>
            <a:ext cx="1012002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৩ক+২</a:t>
            </a:r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42943" y="3617535"/>
            <a:ext cx="640080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৩২ </a:t>
            </a:r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60458" y="4130900"/>
            <a:ext cx="640080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17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88472" y="4121290"/>
            <a:ext cx="640080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33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94296" y="4117658"/>
            <a:ext cx="708189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101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54492" y="4646903"/>
            <a:ext cx="640080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10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74151" y="4643173"/>
            <a:ext cx="640080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6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61471" y="4634613"/>
            <a:ext cx="708189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10</a:t>
            </a:r>
            <a:r>
              <a:rPr lang="en-US" sz="20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</a:t>
            </a:r>
            <a:r>
              <a:rPr lang="bn-BD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286000" y="304800"/>
            <a:ext cx="4464052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g~j¨vqb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66800" y="5410200"/>
            <a:ext cx="728270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খালি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ঘরগুলো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পুরণ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4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590800" y="152400"/>
            <a:ext cx="3810000" cy="762000"/>
          </a:xfrm>
          <a:prstGeom prst="flowChartTerminator">
            <a:avLst/>
          </a:prstGeom>
          <a:scene3d>
            <a:camera prst="isometricOffAxis2Left"/>
            <a:lightRig rig="threePt" dir="t"/>
          </a:scene3d>
          <a:sp3d>
            <a:bevelT prst="slope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1066800"/>
            <a:ext cx="8706972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i. 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1, 3, 4, 7, 11 ...........</a:t>
            </a:r>
          </a:p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ii. 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4+7+10+13+16+19+22 </a:t>
            </a:r>
          </a:p>
          <a:p>
            <a:pPr algn="ctr"/>
            <a:r>
              <a:rPr lang="en-US" sz="4000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exRMvwYwZK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ivwk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9428" y="3200400"/>
            <a:ext cx="8097372" cy="32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K.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ivwkwU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ai‡Yi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c¨vUvb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cieZ©x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Ki|</a:t>
            </a:r>
          </a:p>
          <a:p>
            <a:pPr algn="ctr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  L.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ivwkwUi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exRMvwYwZK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ivwk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Ki|</a:t>
            </a:r>
          </a:p>
          <a:p>
            <a:pPr algn="ctr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M.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ivwkwUi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hvMdj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Ki|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04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788" y="0"/>
            <a:ext cx="7935012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70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1" y="228600"/>
            <a:ext cx="3947323" cy="1015663"/>
          </a:xfrm>
          <a:prstGeom prst="rect">
            <a:avLst/>
          </a:prstGeom>
          <a:noFill/>
          <a:scene3d>
            <a:camera prst="orthographicFront"/>
            <a:lightRig rig="harsh" dir="t"/>
          </a:scene3d>
          <a:sp3d>
            <a:bevelT prst="relaxedInset"/>
          </a:sp3d>
        </p:spPr>
        <p:txBody>
          <a:bodyPr wrap="square" rtlCol="0">
            <a:spAutoFit/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6000" b="1" dirty="0" err="1" smtClean="0">
                <a:ln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b="1" dirty="0" smtClean="0">
                <a:ln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b="1" dirty="0">
              <a:ln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16710" y="1236300"/>
            <a:ext cx="6128428" cy="440120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4000" dirty="0" err="1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4000" dirty="0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কালাম</a:t>
            </a:r>
            <a:r>
              <a:rPr lang="en-US" sz="4000" dirty="0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আজাদ</a:t>
            </a:r>
            <a:r>
              <a:rPr lang="en-US" sz="4000" dirty="0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মজুমদার</a:t>
            </a:r>
            <a:endParaRPr lang="en-US" sz="4000" dirty="0">
              <a:ln/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000" dirty="0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err="1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000" dirty="0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4000" dirty="0" err="1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পরশুরাম</a:t>
            </a:r>
            <a:r>
              <a:rPr lang="en-US" sz="4000" dirty="0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4000" dirty="0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শামসুন</a:t>
            </a:r>
            <a:r>
              <a:rPr lang="en-US" sz="4000" dirty="0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নাহার</a:t>
            </a:r>
            <a:r>
              <a:rPr lang="en-US" sz="4000" dirty="0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মাহমুদ</a:t>
            </a:r>
            <a:r>
              <a:rPr lang="en-US" sz="4000" dirty="0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4000" dirty="0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বালিক</a:t>
            </a:r>
            <a:r>
              <a:rPr lang="en-US" sz="4000" dirty="0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উচ্চবিদ্যালয়</a:t>
            </a:r>
            <a:r>
              <a:rPr lang="en-US" sz="4000" dirty="0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err="1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পরশুরাম</a:t>
            </a:r>
            <a:r>
              <a:rPr lang="en-US" sz="4000" dirty="0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ফেনী</a:t>
            </a:r>
            <a:r>
              <a:rPr lang="en-US" sz="4000" dirty="0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err="1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4000" dirty="0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০১৮২৯৬০৩৯৪৪</a:t>
            </a:r>
            <a:endParaRPr lang="en-US" sz="3600" dirty="0">
              <a:ln/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n/>
              <a:solidFill>
                <a:sysClr val="windowText" lastClr="000000"/>
              </a:solidFill>
              <a:latin typeface="ArhialkhanMJ" pitchFamily="2" charset="0"/>
              <a:cs typeface="ArhialkhanMJ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9212">
            <a:off x="-34382" y="1371601"/>
            <a:ext cx="2788109" cy="3239583"/>
          </a:xfrm>
          <a:prstGeom prst="rect">
            <a:avLst/>
          </a:prstGeom>
          <a:scene3d>
            <a:camera prst="orthographicFront">
              <a:rot lat="0" lon="0" rev="21299999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06282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1" r="11231"/>
          <a:stretch>
            <a:fillRect/>
          </a:stretch>
        </p:blipFill>
        <p:spPr>
          <a:xfrm>
            <a:off x="533400" y="381000"/>
            <a:ext cx="8077200" cy="5867400"/>
          </a:xfrm>
        </p:spPr>
      </p:pic>
    </p:spTree>
    <p:extLst>
      <p:ext uri="{BB962C8B-B14F-4D97-AF65-F5344CB8AC3E}">
        <p14:creationId xmlns:p14="http://schemas.microsoft.com/office/powerpoint/2010/main" val="353584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52" y="1056129"/>
            <a:ext cx="6223822" cy="49127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782" y="1234855"/>
            <a:ext cx="6004392" cy="47144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466" y="1334709"/>
            <a:ext cx="5979707" cy="47168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258" y="1432589"/>
            <a:ext cx="5897127" cy="45362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15578" y="350019"/>
            <a:ext cx="390832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 লক্ষ্য কর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21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93778570"/>
              </p:ext>
            </p:extLst>
          </p:nvPr>
        </p:nvGraphicFramePr>
        <p:xfrm>
          <a:off x="0" y="0"/>
          <a:ext cx="8991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2264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326729691"/>
              </p:ext>
            </p:extLst>
          </p:nvPr>
        </p:nvGraphicFramePr>
        <p:xfrm>
          <a:off x="1500850" y="2334550"/>
          <a:ext cx="733834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Frame 1"/>
          <p:cNvSpPr/>
          <p:nvPr/>
        </p:nvSpPr>
        <p:spPr>
          <a:xfrm>
            <a:off x="2667000" y="609600"/>
            <a:ext cx="3962400" cy="1447800"/>
          </a:xfrm>
          <a:prstGeom prst="frame">
            <a:avLst/>
          </a:prstGeom>
          <a:solidFill>
            <a:srgbClr val="00206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solidFill>
                  <a:schemeClr val="tx1"/>
                </a:solidFill>
                <a:latin typeface="TonnySushreeMJ" pitchFamily="2" charset="0"/>
                <a:cs typeface="TonnySushreeMJ" pitchFamily="2" charset="0"/>
              </a:rPr>
              <a:t>wkLb</a:t>
            </a:r>
            <a:r>
              <a:rPr lang="en-US" sz="8800" dirty="0" smtClean="0">
                <a:solidFill>
                  <a:schemeClr val="tx1"/>
                </a:solidFill>
                <a:latin typeface="TonnySushreeMJ" pitchFamily="2" charset="0"/>
                <a:cs typeface="TonnySushreeMJ" pitchFamily="2" charset="0"/>
              </a:rPr>
              <a:t> </a:t>
            </a:r>
            <a:r>
              <a:rPr lang="en-US" sz="8800" dirty="0" err="1" smtClean="0">
                <a:solidFill>
                  <a:schemeClr val="tx1"/>
                </a:solidFill>
                <a:latin typeface="TonnySushreeMJ" pitchFamily="2" charset="0"/>
                <a:cs typeface="TonnySushreeMJ" pitchFamily="2" charset="0"/>
              </a:rPr>
              <a:t>dj</a:t>
            </a:r>
            <a:endParaRPr lang="en-US" sz="8800" dirty="0">
              <a:solidFill>
                <a:schemeClr val="tx1"/>
              </a:solidFill>
              <a:latin typeface="TonnySushreeMJ" pitchFamily="2" charset="0"/>
              <a:cs typeface="TonnySushree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099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199" y="1371600"/>
            <a:ext cx="6193367" cy="43434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3" name="TextBox 2"/>
          <p:cNvSpPr txBox="1"/>
          <p:nvPr/>
        </p:nvSpPr>
        <p:spPr>
          <a:xfrm>
            <a:off x="3276600" y="381000"/>
            <a:ext cx="32004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চিত্র-১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12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447800"/>
            <a:ext cx="7772400" cy="472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0" y="235803"/>
            <a:ext cx="3200400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চিত্র-২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15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11996"/>
            <a:ext cx="7696200" cy="46554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95600" y="235803"/>
            <a:ext cx="3200400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চিত্র-৩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28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513</TotalTime>
  <Words>385</Words>
  <Application>Microsoft Office PowerPoint</Application>
  <PresentationFormat>On-screen Show (4:3)</PresentationFormat>
  <Paragraphs>88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PCi</dc:creator>
  <cp:lastModifiedBy>PCi</cp:lastModifiedBy>
  <cp:revision>50</cp:revision>
  <dcterms:created xsi:type="dcterms:W3CDTF">2020-10-28T13:17:23Z</dcterms:created>
  <dcterms:modified xsi:type="dcterms:W3CDTF">2020-11-10T05:10:06Z</dcterms:modified>
</cp:coreProperties>
</file>