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CCF82-0F28-4A98-A920-54D6818553D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98E790-9E0C-4B83-AF3B-01F0C3888D4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সুফিয়া কামাল </a:t>
          </a:r>
        </a:p>
        <a:p>
          <a:r>
            <a: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জন্মঃ ১৯১১ </a:t>
          </a:r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সালের</a:t>
          </a:r>
          <a:r>
            <a: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২০শে </a:t>
          </a:r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জুন</a:t>
          </a:r>
          <a:r>
            <a: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খ্রিঃ</a:t>
          </a:r>
          <a:endParaRPr lang="en-US" sz="24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BE4420B4-008B-4C04-8EE0-BE5DFB1A99AC}" type="parTrans" cxnId="{B9E045F1-2668-46E6-861B-01DD5982ACC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DE1EEAA-5D0F-4627-9D9C-0BE8AB85ECC0}" type="sibTrans" cxnId="{B9E045F1-2668-46E6-861B-01DD5982ACC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FAA8459-128B-431C-A4B2-D8286C5D9BC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জন্মস্থান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endParaRPr lang="bn-BD" sz="20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বরিশাল</a:t>
          </a:r>
          <a:r>
            <a:rPr lang="bn-BD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জেলার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শায়েস্তাবাদ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গ্রামে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তার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মামার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বাড়িতে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জন্ম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</a:t>
          </a:r>
          <a:endParaRPr lang="bn-BD" sz="20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014BD598-526A-4EEC-94C7-CB48C159B055}" type="parTrans" cxnId="{19366B28-2D06-4F74-AE15-C4E44E06D74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E3FAE12-55BC-45E4-8A5B-347A2A6B873D}" type="sibTrans" cxnId="{19366B28-2D06-4F74-AE15-C4E44E06D74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27A7AF7-9C8D-4C2B-A5B3-A84F7723679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মৃত্যু</a:t>
          </a:r>
          <a:r>
            <a: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-১৯৯৯ </a:t>
          </a:r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খ্রি</a:t>
          </a:r>
          <a:r>
            <a: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ঃ ২০ </a:t>
          </a:r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নভেম্বর</a:t>
          </a:r>
          <a:endParaRPr lang="en-US" sz="24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40513AFD-112D-4E27-9AC5-FFEEC86FAD08}" type="parTrans" cxnId="{047E7D75-D55C-4E3C-9DAD-8FA7DCB43A8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DE5A80E-0795-4283-BCCC-6408DFDBEA68}" type="sibTrans" cxnId="{047E7D75-D55C-4E3C-9DAD-8FA7DCB43A8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990FA7D-0DF2-4C22-8640-B6F6A024A055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BD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উল্লেখযোগ্য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কাব্য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গ্রন্থ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endParaRPr lang="bn-BD" sz="20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সাঁঝের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মায়া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bn-BD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মায়া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কাজল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,</a:t>
          </a:r>
          <a:endParaRPr lang="bn-BD" sz="20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bn-BD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কেয়ার কাঁটা </a:t>
          </a:r>
        </a:p>
        <a:p>
          <a:endParaRPr lang="en-US" sz="20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63235181-DA90-4490-8F36-EEB3314B8A4F}" type="parTrans" cxnId="{17E6615F-8E8D-4E0A-AE09-014A75776B8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0464979-A994-4BC1-822D-642ACDDA63A0}" type="sibTrans" cxnId="{17E6615F-8E8D-4E0A-AE09-014A75776B8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1919F86-3200-4E17-BC5D-6109167C8B8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শিশুদের</a:t>
          </a:r>
          <a:r>
            <a: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জন্য</a:t>
          </a:r>
          <a:r>
            <a: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লিখেছেনঃ</a:t>
          </a:r>
          <a:endParaRPr lang="bn-BD" sz="20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ইতল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বিতল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, ও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নওল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কিশোরের</a:t>
          </a:r>
          <a:r>
            <a: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দরবারে</a:t>
          </a:r>
          <a:endParaRPr lang="en-US" sz="2000" b="1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36CF24A2-0454-46FA-A691-ECB290B27A0A}" type="parTrans" cxnId="{5CE259F4-DDD9-430F-8879-77D4DC9B130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140B9661-19C9-486E-A459-CE3AE2AE2223}" type="sibTrans" cxnId="{5CE259F4-DDD9-430F-8879-77D4DC9B130C}">
      <dgm:prSet/>
      <dgm:spPr/>
      <dgm:t>
        <a:bodyPr/>
        <a:lstStyle/>
        <a:p>
          <a:endParaRPr lang="en-US"/>
        </a:p>
      </dgm:t>
    </dgm:pt>
    <dgm:pt modelId="{38B5EEC2-CE86-4476-AA86-B3CB1996753A}">
      <dgm:prSet phldrT="[Text]"/>
      <dgm:spPr>
        <a:noFill/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ক্ক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24F6A11-B365-4017-9756-0C06078A7822}" type="sibTrans" cxnId="{CD7500C4-CEBD-4F67-BC0A-8A348B4CBD1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9EBE492-6318-4FFB-ACFC-BD6A426AD9F1}" type="parTrans" cxnId="{CD7500C4-CEBD-4F67-BC0A-8A348B4CBD1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6B3C0BB-27A7-45EB-8046-142DC0C7EB04}" type="pres">
      <dgm:prSet presAssocID="{3DCCCF82-0F28-4A98-A920-54D6818553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07C69FA-85D0-4EEC-9B80-EFB22A4A1EBD}" type="pres">
      <dgm:prSet presAssocID="{38B5EEC2-CE86-4476-AA86-B3CB1996753A}" presName="centerShape" presStyleLbl="node0" presStyleIdx="0" presStyleCnt="1"/>
      <dgm:spPr/>
    </dgm:pt>
    <dgm:pt modelId="{F3AA88BC-14D2-4C8F-8952-F91C329D2B17}" type="pres">
      <dgm:prSet presAssocID="{BE4420B4-008B-4C04-8EE0-BE5DFB1A99AC}" presName="parTrans" presStyleLbl="sibTrans2D1" presStyleIdx="0" presStyleCnt="5" custAng="463061" custScaleX="155216" custLinFactNeighborX="-20689" custLinFactNeighborY="-22241"/>
      <dgm:spPr/>
    </dgm:pt>
    <dgm:pt modelId="{784A4F7E-6EE8-4297-ACB1-36612BE8ACE6}" type="pres">
      <dgm:prSet presAssocID="{BE4420B4-008B-4C04-8EE0-BE5DFB1A99AC}" presName="connectorText" presStyleLbl="sibTrans2D1" presStyleIdx="0" presStyleCnt="5"/>
      <dgm:spPr/>
    </dgm:pt>
    <dgm:pt modelId="{2F87058F-B69C-4C46-ABC8-1FD5C15BE944}" type="pres">
      <dgm:prSet presAssocID="{DF98E790-9E0C-4B83-AF3B-01F0C3888D47}" presName="node" presStyleLbl="node1" presStyleIdx="0" presStyleCnt="5" custScaleX="171435" custScaleY="79117" custRadScaleRad="91729" custRadScaleInc="11112">
        <dgm:presLayoutVars>
          <dgm:bulletEnabled val="1"/>
        </dgm:presLayoutVars>
      </dgm:prSet>
      <dgm:spPr/>
    </dgm:pt>
    <dgm:pt modelId="{625F8466-3496-4075-A815-158B36F05F28}" type="pres">
      <dgm:prSet presAssocID="{014BD598-526A-4EEC-94C7-CB48C159B055}" presName="parTrans" presStyleLbl="sibTrans2D1" presStyleIdx="1" presStyleCnt="5" custScaleX="56210" custLinFactNeighborX="-20532" custLinFactNeighborY="-16074"/>
      <dgm:spPr/>
    </dgm:pt>
    <dgm:pt modelId="{D6E1D1B4-338C-406B-8843-1E77D1F97568}" type="pres">
      <dgm:prSet presAssocID="{014BD598-526A-4EEC-94C7-CB48C159B055}" presName="connectorText" presStyleLbl="sibTrans2D1" presStyleIdx="1" presStyleCnt="5"/>
      <dgm:spPr/>
    </dgm:pt>
    <dgm:pt modelId="{FA6B1EBD-43D3-4136-A99F-79523406ED78}" type="pres">
      <dgm:prSet presAssocID="{CFAA8459-128B-431C-A4B2-D8286C5D9BC9}" presName="node" presStyleLbl="node1" presStyleIdx="1" presStyleCnt="5" custScaleX="160179" custScaleY="97699" custRadScaleRad="156180" custRadScaleInc="21290">
        <dgm:presLayoutVars>
          <dgm:bulletEnabled val="1"/>
        </dgm:presLayoutVars>
      </dgm:prSet>
      <dgm:spPr/>
    </dgm:pt>
    <dgm:pt modelId="{C47ED5C8-A684-4AD5-8F75-A53864E66083}" type="pres">
      <dgm:prSet presAssocID="{40513AFD-112D-4E27-9AC5-FFEEC86FAD08}" presName="parTrans" presStyleLbl="sibTrans2D1" presStyleIdx="2" presStyleCnt="5" custAng="4813396" custFlipHor="1" custScaleX="79380" custLinFactNeighborX="-23132" custLinFactNeighborY="2380"/>
      <dgm:spPr/>
    </dgm:pt>
    <dgm:pt modelId="{B8DE8F6B-A14C-440C-B106-F55628F20F3B}" type="pres">
      <dgm:prSet presAssocID="{40513AFD-112D-4E27-9AC5-FFEEC86FAD08}" presName="connectorText" presStyleLbl="sibTrans2D1" presStyleIdx="2" presStyleCnt="5"/>
      <dgm:spPr/>
    </dgm:pt>
    <dgm:pt modelId="{B68E2246-3023-42A5-8F93-1743B0235F92}" type="pres">
      <dgm:prSet presAssocID="{C27A7AF7-9C8D-4C2B-A5B3-A84F77236797}" presName="node" presStyleLbl="node1" presStyleIdx="2" presStyleCnt="5" custScaleX="169850" custScaleY="104665" custRadScaleRad="136516" custRadScaleInc="-55159">
        <dgm:presLayoutVars>
          <dgm:bulletEnabled val="1"/>
        </dgm:presLayoutVars>
      </dgm:prSet>
      <dgm:spPr/>
    </dgm:pt>
    <dgm:pt modelId="{28B9F48E-1E68-4C8E-A88A-9BCCDA44371B}" type="pres">
      <dgm:prSet presAssocID="{63235181-DA90-4490-8F36-EEB3314B8A4F}" presName="parTrans" presStyleLbl="sibTrans2D1" presStyleIdx="3" presStyleCnt="5" custScaleX="108792" custLinFactNeighborX="75844" custLinFactNeighborY="23082"/>
      <dgm:spPr/>
    </dgm:pt>
    <dgm:pt modelId="{4CD9A48D-7236-4894-B08C-847266DE9B0B}" type="pres">
      <dgm:prSet presAssocID="{63235181-DA90-4490-8F36-EEB3314B8A4F}" presName="connectorText" presStyleLbl="sibTrans2D1" presStyleIdx="3" presStyleCnt="5"/>
      <dgm:spPr/>
    </dgm:pt>
    <dgm:pt modelId="{F1F2358C-ED12-4C47-8B66-03E4A073EAB1}" type="pres">
      <dgm:prSet presAssocID="{4990FA7D-0DF2-4C22-8640-B6F6A024A055}" presName="node" presStyleLbl="node1" presStyleIdx="3" presStyleCnt="5" custScaleX="184682" custScaleY="105102" custRadScaleRad="132856" custRadScaleInc="48985">
        <dgm:presLayoutVars>
          <dgm:bulletEnabled val="1"/>
        </dgm:presLayoutVars>
      </dgm:prSet>
      <dgm:spPr/>
    </dgm:pt>
    <dgm:pt modelId="{94ED830F-460C-4A89-9F00-FEC34A8A91A6}" type="pres">
      <dgm:prSet presAssocID="{36CF24A2-0454-46FA-A691-ECB290B27A0A}" presName="parTrans" presStyleLbl="sibTrans2D1" presStyleIdx="4" presStyleCnt="5" custLinFactNeighborX="39344" custLinFactNeighborY="-30254"/>
      <dgm:spPr/>
    </dgm:pt>
    <dgm:pt modelId="{6B7702CD-B0B8-438A-A60A-0960ABD09F07}" type="pres">
      <dgm:prSet presAssocID="{36CF24A2-0454-46FA-A691-ECB290B27A0A}" presName="connectorText" presStyleLbl="sibTrans2D1" presStyleIdx="4" presStyleCnt="5"/>
      <dgm:spPr/>
    </dgm:pt>
    <dgm:pt modelId="{C3D04FBD-1E90-463C-B542-4741DA639139}" type="pres">
      <dgm:prSet presAssocID="{D1919F86-3200-4E17-BC5D-6109167C8B8C}" presName="node" presStyleLbl="node1" presStyleIdx="4" presStyleCnt="5" custScaleX="175256" custScaleY="95416" custRadScaleRad="142804" custRadScaleInc="-18112">
        <dgm:presLayoutVars>
          <dgm:bulletEnabled val="1"/>
        </dgm:presLayoutVars>
      </dgm:prSet>
      <dgm:spPr/>
    </dgm:pt>
  </dgm:ptLst>
  <dgm:cxnLst>
    <dgm:cxn modelId="{19366B28-2D06-4F74-AE15-C4E44E06D745}" srcId="{38B5EEC2-CE86-4476-AA86-B3CB1996753A}" destId="{CFAA8459-128B-431C-A4B2-D8286C5D9BC9}" srcOrd="1" destOrd="0" parTransId="{014BD598-526A-4EEC-94C7-CB48C159B055}" sibTransId="{4E3FAE12-55BC-45E4-8A5B-347A2A6B873D}"/>
    <dgm:cxn modelId="{3ED3A42E-8A78-4E6C-8DB7-136846E94217}" type="presOf" srcId="{DF98E790-9E0C-4B83-AF3B-01F0C3888D47}" destId="{2F87058F-B69C-4C46-ABC8-1FD5C15BE944}" srcOrd="0" destOrd="0" presId="urn:microsoft.com/office/officeart/2005/8/layout/radial5"/>
    <dgm:cxn modelId="{9330EF5C-905E-4140-BE02-74DFAE234A3A}" type="presOf" srcId="{014BD598-526A-4EEC-94C7-CB48C159B055}" destId="{625F8466-3496-4075-A815-158B36F05F28}" srcOrd="0" destOrd="0" presId="urn:microsoft.com/office/officeart/2005/8/layout/radial5"/>
    <dgm:cxn modelId="{17E6615F-8E8D-4E0A-AE09-014A75776B8F}" srcId="{38B5EEC2-CE86-4476-AA86-B3CB1996753A}" destId="{4990FA7D-0DF2-4C22-8640-B6F6A024A055}" srcOrd="3" destOrd="0" parTransId="{63235181-DA90-4490-8F36-EEB3314B8A4F}" sibTransId="{F0464979-A994-4BC1-822D-642ACDDA63A0}"/>
    <dgm:cxn modelId="{7D6FD564-B45E-4198-BD73-91E465F5C419}" type="presOf" srcId="{C27A7AF7-9C8D-4C2B-A5B3-A84F77236797}" destId="{B68E2246-3023-42A5-8F93-1743B0235F92}" srcOrd="0" destOrd="0" presId="urn:microsoft.com/office/officeart/2005/8/layout/radial5"/>
    <dgm:cxn modelId="{D0304269-11BD-4C23-BDC8-DF8FD0DB9A13}" type="presOf" srcId="{D1919F86-3200-4E17-BC5D-6109167C8B8C}" destId="{C3D04FBD-1E90-463C-B542-4741DA639139}" srcOrd="0" destOrd="0" presId="urn:microsoft.com/office/officeart/2005/8/layout/radial5"/>
    <dgm:cxn modelId="{7F5D7F6C-8AD0-44A1-9C2C-E94FA1482410}" type="presOf" srcId="{36CF24A2-0454-46FA-A691-ECB290B27A0A}" destId="{6B7702CD-B0B8-438A-A60A-0960ABD09F07}" srcOrd="1" destOrd="0" presId="urn:microsoft.com/office/officeart/2005/8/layout/radial5"/>
    <dgm:cxn modelId="{4AA5FF4F-C787-46E0-BB5A-E4BAF9A05F6B}" type="presOf" srcId="{40513AFD-112D-4E27-9AC5-FFEEC86FAD08}" destId="{C47ED5C8-A684-4AD5-8F75-A53864E66083}" srcOrd="0" destOrd="0" presId="urn:microsoft.com/office/officeart/2005/8/layout/radial5"/>
    <dgm:cxn modelId="{B4900974-D2D3-478C-AC51-FAB90B8D0BCA}" type="presOf" srcId="{4990FA7D-0DF2-4C22-8640-B6F6A024A055}" destId="{F1F2358C-ED12-4C47-8B66-03E4A073EAB1}" srcOrd="0" destOrd="0" presId="urn:microsoft.com/office/officeart/2005/8/layout/radial5"/>
    <dgm:cxn modelId="{14F7EC54-7A2D-420C-A01D-697ED32F6CA5}" type="presOf" srcId="{BE4420B4-008B-4C04-8EE0-BE5DFB1A99AC}" destId="{F3AA88BC-14D2-4C8F-8952-F91C329D2B17}" srcOrd="0" destOrd="0" presId="urn:microsoft.com/office/officeart/2005/8/layout/radial5"/>
    <dgm:cxn modelId="{047E7D75-D55C-4E3C-9DAD-8FA7DCB43A86}" srcId="{38B5EEC2-CE86-4476-AA86-B3CB1996753A}" destId="{C27A7AF7-9C8D-4C2B-A5B3-A84F77236797}" srcOrd="2" destOrd="0" parTransId="{40513AFD-112D-4E27-9AC5-FFEEC86FAD08}" sibTransId="{ADE5A80E-0795-4283-BCCC-6408DFDBEA68}"/>
    <dgm:cxn modelId="{D31B5159-5E0D-4835-B377-9373A898D83D}" type="presOf" srcId="{63235181-DA90-4490-8F36-EEB3314B8A4F}" destId="{28B9F48E-1E68-4C8E-A88A-9BCCDA44371B}" srcOrd="0" destOrd="0" presId="urn:microsoft.com/office/officeart/2005/8/layout/radial5"/>
    <dgm:cxn modelId="{75BCC879-9551-458B-8D7E-000DDD7FF72A}" type="presOf" srcId="{40513AFD-112D-4E27-9AC5-FFEEC86FAD08}" destId="{B8DE8F6B-A14C-440C-B106-F55628F20F3B}" srcOrd="1" destOrd="0" presId="urn:microsoft.com/office/officeart/2005/8/layout/radial5"/>
    <dgm:cxn modelId="{147F1A88-B2BE-4323-BDA0-F73A26D48B15}" type="presOf" srcId="{BE4420B4-008B-4C04-8EE0-BE5DFB1A99AC}" destId="{784A4F7E-6EE8-4297-ACB1-36612BE8ACE6}" srcOrd="1" destOrd="0" presId="urn:microsoft.com/office/officeart/2005/8/layout/radial5"/>
    <dgm:cxn modelId="{E4188EB4-DFCC-4313-80EC-132B58A3F4FD}" type="presOf" srcId="{38B5EEC2-CE86-4476-AA86-B3CB1996753A}" destId="{407C69FA-85D0-4EEC-9B80-EFB22A4A1EBD}" srcOrd="0" destOrd="0" presId="urn:microsoft.com/office/officeart/2005/8/layout/radial5"/>
    <dgm:cxn modelId="{0C8B03C0-FFEB-409B-9D28-8BD9D378BED5}" type="presOf" srcId="{3DCCCF82-0F28-4A98-A920-54D6818553D3}" destId="{46B3C0BB-27A7-45EB-8046-142DC0C7EB04}" srcOrd="0" destOrd="0" presId="urn:microsoft.com/office/officeart/2005/8/layout/radial5"/>
    <dgm:cxn modelId="{CD7500C4-CEBD-4F67-BC0A-8A348B4CBD1A}" srcId="{3DCCCF82-0F28-4A98-A920-54D6818553D3}" destId="{38B5EEC2-CE86-4476-AA86-B3CB1996753A}" srcOrd="0" destOrd="0" parTransId="{09EBE492-6318-4FFB-ACFC-BD6A426AD9F1}" sibTransId="{E24F6A11-B365-4017-9756-0C06078A7822}"/>
    <dgm:cxn modelId="{E4CE52C5-0C70-489B-8A07-D42D6807442B}" type="presOf" srcId="{36CF24A2-0454-46FA-A691-ECB290B27A0A}" destId="{94ED830F-460C-4A89-9F00-FEC34A8A91A6}" srcOrd="0" destOrd="0" presId="urn:microsoft.com/office/officeart/2005/8/layout/radial5"/>
    <dgm:cxn modelId="{D54FA1E7-6810-4329-BDC2-BEA11E4FF1F5}" type="presOf" srcId="{63235181-DA90-4490-8F36-EEB3314B8A4F}" destId="{4CD9A48D-7236-4894-B08C-847266DE9B0B}" srcOrd="1" destOrd="0" presId="urn:microsoft.com/office/officeart/2005/8/layout/radial5"/>
    <dgm:cxn modelId="{DCD132F1-4D5F-4D1E-90C9-C1AA4F0E4EE3}" type="presOf" srcId="{014BD598-526A-4EEC-94C7-CB48C159B055}" destId="{D6E1D1B4-338C-406B-8843-1E77D1F97568}" srcOrd="1" destOrd="0" presId="urn:microsoft.com/office/officeart/2005/8/layout/radial5"/>
    <dgm:cxn modelId="{B9E045F1-2668-46E6-861B-01DD5982ACC6}" srcId="{38B5EEC2-CE86-4476-AA86-B3CB1996753A}" destId="{DF98E790-9E0C-4B83-AF3B-01F0C3888D47}" srcOrd="0" destOrd="0" parTransId="{BE4420B4-008B-4C04-8EE0-BE5DFB1A99AC}" sibTransId="{8DE1EEAA-5D0F-4627-9D9C-0BE8AB85ECC0}"/>
    <dgm:cxn modelId="{5CE259F4-DDD9-430F-8879-77D4DC9B130C}" srcId="{38B5EEC2-CE86-4476-AA86-B3CB1996753A}" destId="{D1919F86-3200-4E17-BC5D-6109167C8B8C}" srcOrd="4" destOrd="0" parTransId="{36CF24A2-0454-46FA-A691-ECB290B27A0A}" sibTransId="{140B9661-19C9-486E-A459-CE3AE2AE2223}"/>
    <dgm:cxn modelId="{5ED4FBF6-BE40-4462-9C3E-51F636D7687E}" type="presOf" srcId="{CFAA8459-128B-431C-A4B2-D8286C5D9BC9}" destId="{FA6B1EBD-43D3-4136-A99F-79523406ED78}" srcOrd="0" destOrd="0" presId="urn:microsoft.com/office/officeart/2005/8/layout/radial5"/>
    <dgm:cxn modelId="{BA73406E-47AE-4E9B-B067-9FFDD062ECAD}" type="presParOf" srcId="{46B3C0BB-27A7-45EB-8046-142DC0C7EB04}" destId="{407C69FA-85D0-4EEC-9B80-EFB22A4A1EBD}" srcOrd="0" destOrd="0" presId="urn:microsoft.com/office/officeart/2005/8/layout/radial5"/>
    <dgm:cxn modelId="{0FCD4BD0-5BA8-47A7-AF12-1F392F846504}" type="presParOf" srcId="{46B3C0BB-27A7-45EB-8046-142DC0C7EB04}" destId="{F3AA88BC-14D2-4C8F-8952-F91C329D2B17}" srcOrd="1" destOrd="0" presId="urn:microsoft.com/office/officeart/2005/8/layout/radial5"/>
    <dgm:cxn modelId="{61A4582C-F7C2-449C-B2A8-F30E6D0FB15A}" type="presParOf" srcId="{F3AA88BC-14D2-4C8F-8952-F91C329D2B17}" destId="{784A4F7E-6EE8-4297-ACB1-36612BE8ACE6}" srcOrd="0" destOrd="0" presId="urn:microsoft.com/office/officeart/2005/8/layout/radial5"/>
    <dgm:cxn modelId="{D9862838-7BA1-4BC3-BCF5-14E5588653C0}" type="presParOf" srcId="{46B3C0BB-27A7-45EB-8046-142DC0C7EB04}" destId="{2F87058F-B69C-4C46-ABC8-1FD5C15BE944}" srcOrd="2" destOrd="0" presId="urn:microsoft.com/office/officeart/2005/8/layout/radial5"/>
    <dgm:cxn modelId="{6187CD87-9B22-49BA-B9C9-A0D0D0189486}" type="presParOf" srcId="{46B3C0BB-27A7-45EB-8046-142DC0C7EB04}" destId="{625F8466-3496-4075-A815-158B36F05F28}" srcOrd="3" destOrd="0" presId="urn:microsoft.com/office/officeart/2005/8/layout/radial5"/>
    <dgm:cxn modelId="{8AFD8108-9134-4748-AEFA-F3FBFB78D7B3}" type="presParOf" srcId="{625F8466-3496-4075-A815-158B36F05F28}" destId="{D6E1D1B4-338C-406B-8843-1E77D1F97568}" srcOrd="0" destOrd="0" presId="urn:microsoft.com/office/officeart/2005/8/layout/radial5"/>
    <dgm:cxn modelId="{0C5022F1-1BAE-4DCE-873A-AD74A73E1460}" type="presParOf" srcId="{46B3C0BB-27A7-45EB-8046-142DC0C7EB04}" destId="{FA6B1EBD-43D3-4136-A99F-79523406ED78}" srcOrd="4" destOrd="0" presId="urn:microsoft.com/office/officeart/2005/8/layout/radial5"/>
    <dgm:cxn modelId="{C798A936-22E8-4F8A-9404-65484E4357FB}" type="presParOf" srcId="{46B3C0BB-27A7-45EB-8046-142DC0C7EB04}" destId="{C47ED5C8-A684-4AD5-8F75-A53864E66083}" srcOrd="5" destOrd="0" presId="urn:microsoft.com/office/officeart/2005/8/layout/radial5"/>
    <dgm:cxn modelId="{63FAF07A-5634-43AE-A698-5030B9D28C86}" type="presParOf" srcId="{C47ED5C8-A684-4AD5-8F75-A53864E66083}" destId="{B8DE8F6B-A14C-440C-B106-F55628F20F3B}" srcOrd="0" destOrd="0" presId="urn:microsoft.com/office/officeart/2005/8/layout/radial5"/>
    <dgm:cxn modelId="{EC836171-63F0-48CA-B738-BA56267F04AC}" type="presParOf" srcId="{46B3C0BB-27A7-45EB-8046-142DC0C7EB04}" destId="{B68E2246-3023-42A5-8F93-1743B0235F92}" srcOrd="6" destOrd="0" presId="urn:microsoft.com/office/officeart/2005/8/layout/radial5"/>
    <dgm:cxn modelId="{091467B8-5C68-4FA0-B020-5040942AD470}" type="presParOf" srcId="{46B3C0BB-27A7-45EB-8046-142DC0C7EB04}" destId="{28B9F48E-1E68-4C8E-A88A-9BCCDA44371B}" srcOrd="7" destOrd="0" presId="urn:microsoft.com/office/officeart/2005/8/layout/radial5"/>
    <dgm:cxn modelId="{30D9577D-B1AF-4F4C-A7CA-E856AD77D397}" type="presParOf" srcId="{28B9F48E-1E68-4C8E-A88A-9BCCDA44371B}" destId="{4CD9A48D-7236-4894-B08C-847266DE9B0B}" srcOrd="0" destOrd="0" presId="urn:microsoft.com/office/officeart/2005/8/layout/radial5"/>
    <dgm:cxn modelId="{2DC76128-2C99-4906-B36E-F5159D9F3F05}" type="presParOf" srcId="{46B3C0BB-27A7-45EB-8046-142DC0C7EB04}" destId="{F1F2358C-ED12-4C47-8B66-03E4A073EAB1}" srcOrd="8" destOrd="0" presId="urn:microsoft.com/office/officeart/2005/8/layout/radial5"/>
    <dgm:cxn modelId="{AD3829CF-E0D0-487F-BA7C-D69152402CE7}" type="presParOf" srcId="{46B3C0BB-27A7-45EB-8046-142DC0C7EB04}" destId="{94ED830F-460C-4A89-9F00-FEC34A8A91A6}" srcOrd="9" destOrd="0" presId="urn:microsoft.com/office/officeart/2005/8/layout/radial5"/>
    <dgm:cxn modelId="{8B6795B5-8580-4BF8-B59B-A4B82C03C728}" type="presParOf" srcId="{94ED830F-460C-4A89-9F00-FEC34A8A91A6}" destId="{6B7702CD-B0B8-438A-A60A-0960ABD09F07}" srcOrd="0" destOrd="0" presId="urn:microsoft.com/office/officeart/2005/8/layout/radial5"/>
    <dgm:cxn modelId="{7709600D-5528-42F5-B86F-C77930CB7FCF}" type="presParOf" srcId="{46B3C0BB-27A7-45EB-8046-142DC0C7EB04}" destId="{C3D04FBD-1E90-463C-B542-4741DA63913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C69FA-85D0-4EEC-9B80-EFB22A4A1EBD}">
      <dsp:nvSpPr>
        <dsp:cNvPr id="0" name=""/>
        <dsp:cNvSpPr/>
      </dsp:nvSpPr>
      <dsp:spPr>
        <a:xfrm>
          <a:off x="4689217" y="2160151"/>
          <a:ext cx="1616646" cy="1616646"/>
        </a:xfrm>
        <a:prstGeom prst="ellips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300" kern="1200" dirty="0">
              <a:latin typeface="NikoshBAN" pitchFamily="2" charset="0"/>
              <a:cs typeface="NikoshBAN" pitchFamily="2" charset="0"/>
            </a:rPr>
            <a:t>ক্ক</a:t>
          </a:r>
          <a:endParaRPr lang="en-US" sz="6300" kern="1200" dirty="0">
            <a:latin typeface="NikoshBAN" pitchFamily="2" charset="0"/>
            <a:cs typeface="NikoshBAN" pitchFamily="2" charset="0"/>
          </a:endParaRPr>
        </a:p>
      </dsp:txBody>
      <dsp:txXfrm>
        <a:off x="4925969" y="2396903"/>
        <a:ext cx="1143142" cy="1143142"/>
      </dsp:txXfrm>
    </dsp:sp>
    <dsp:sp modelId="{F3AA88BC-14D2-4C8F-8952-F91C329D2B17}">
      <dsp:nvSpPr>
        <dsp:cNvPr id="0" name=""/>
        <dsp:cNvSpPr/>
      </dsp:nvSpPr>
      <dsp:spPr>
        <a:xfrm rot="16903080">
          <a:off x="5249086" y="1462273"/>
          <a:ext cx="514800" cy="549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>
        <a:off x="5310623" y="1647816"/>
        <a:ext cx="360360" cy="329795"/>
      </dsp:txXfrm>
    </dsp:sp>
    <dsp:sp modelId="{2F87058F-B69C-4C46-ABC8-1FD5C15BE944}">
      <dsp:nvSpPr>
        <dsp:cNvPr id="0" name=""/>
        <dsp:cNvSpPr/>
      </dsp:nvSpPr>
      <dsp:spPr>
        <a:xfrm>
          <a:off x="4256538" y="259148"/>
          <a:ext cx="2771498" cy="127904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সুফিয়া কামাল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জন্মঃ ১৯১১ </a:t>
          </a: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সালের</a:t>
          </a:r>
          <a:r>
            <a:rPr lang="en-US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২০শে </a:t>
          </a: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জুন</a:t>
          </a:r>
          <a:r>
            <a:rPr lang="bn-BD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খ্রিঃ</a:t>
          </a:r>
          <a:endParaRPr lang="en-US" sz="24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4662414" y="446459"/>
        <a:ext cx="1959746" cy="904420"/>
      </dsp:txXfrm>
    </dsp:sp>
    <dsp:sp modelId="{625F8466-3496-4075-A815-158B36F05F28}">
      <dsp:nvSpPr>
        <dsp:cNvPr id="0" name=""/>
        <dsp:cNvSpPr/>
      </dsp:nvSpPr>
      <dsp:spPr>
        <a:xfrm rot="20979864">
          <a:off x="6613756" y="2332928"/>
          <a:ext cx="435972" cy="549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>
        <a:off x="6614817" y="2454593"/>
        <a:ext cx="305180" cy="329795"/>
      </dsp:txXfrm>
    </dsp:sp>
    <dsp:sp modelId="{FA6B1EBD-43D3-4136-A99F-79523406ED78}">
      <dsp:nvSpPr>
        <dsp:cNvPr id="0" name=""/>
        <dsp:cNvSpPr/>
      </dsp:nvSpPr>
      <dsp:spPr>
        <a:xfrm>
          <a:off x="7678161" y="1544935"/>
          <a:ext cx="2589528" cy="157944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জন্মস্থান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endParaRPr lang="bn-BD" sz="20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বরিশাল</a:t>
          </a:r>
          <a:r>
            <a:rPr lang="bn-BD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জেলার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শায়েস্তাবাদ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গ্রামে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তার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মামার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বাড়িতে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জন্ম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।</a:t>
          </a:r>
          <a:endParaRPr lang="bn-BD" sz="20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8057389" y="1776240"/>
        <a:ext cx="1831072" cy="1116837"/>
      </dsp:txXfrm>
    </dsp:sp>
    <dsp:sp modelId="{C47ED5C8-A684-4AD5-8F75-A53864E66083}">
      <dsp:nvSpPr>
        <dsp:cNvPr id="0" name=""/>
        <dsp:cNvSpPr/>
      </dsp:nvSpPr>
      <dsp:spPr>
        <a:xfrm rot="14738038" flipH="1">
          <a:off x="6246218" y="3477254"/>
          <a:ext cx="489709" cy="549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>
        <a:off x="6289369" y="3520272"/>
        <a:ext cx="342796" cy="329795"/>
      </dsp:txXfrm>
    </dsp:sp>
    <dsp:sp modelId="{B68E2246-3023-42A5-8F93-1743B0235F92}">
      <dsp:nvSpPr>
        <dsp:cNvPr id="0" name=""/>
        <dsp:cNvSpPr/>
      </dsp:nvSpPr>
      <dsp:spPr>
        <a:xfrm>
          <a:off x="6680293" y="3855558"/>
          <a:ext cx="2745874" cy="1692063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মৃত্যু</a:t>
          </a:r>
          <a:r>
            <a:rPr lang="en-US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-১৯৯৯ </a:t>
          </a: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খ্রি</a:t>
          </a:r>
          <a:r>
            <a:rPr lang="en-US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ঃ ২০ </a:t>
          </a: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নভেম্বর</a:t>
          </a:r>
          <a:endParaRPr lang="en-US" sz="24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7082417" y="4103355"/>
        <a:ext cx="1941626" cy="1196469"/>
      </dsp:txXfrm>
    </dsp:sp>
    <dsp:sp modelId="{28B9F48E-1E68-4C8E-A88A-9BCCDA44371B}">
      <dsp:nvSpPr>
        <dsp:cNvPr id="0" name=""/>
        <dsp:cNvSpPr/>
      </dsp:nvSpPr>
      <dsp:spPr>
        <a:xfrm rot="8618076">
          <a:off x="4552287" y="3605524"/>
          <a:ext cx="612995" cy="549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 rot="10800000">
        <a:off x="4701128" y="3666569"/>
        <a:ext cx="448097" cy="329795"/>
      </dsp:txXfrm>
    </dsp:sp>
    <dsp:sp modelId="{F1F2358C-ED12-4C47-8B66-03E4A073EAB1}">
      <dsp:nvSpPr>
        <dsp:cNvPr id="0" name=""/>
        <dsp:cNvSpPr/>
      </dsp:nvSpPr>
      <dsp:spPr>
        <a:xfrm>
          <a:off x="1584826" y="3900751"/>
          <a:ext cx="2985656" cy="1699128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উল্লেখযোগ্য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কাব্য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গ্রন্থ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endParaRPr lang="bn-BD" sz="20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সাঁঝের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মায়া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bn-BD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মায়া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কাজল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,</a:t>
          </a:r>
          <a:endParaRPr lang="bn-BD" sz="20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কেয়ার কাঁটা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2022065" y="4149583"/>
        <a:ext cx="2111178" cy="1201464"/>
      </dsp:txXfrm>
    </dsp:sp>
    <dsp:sp modelId="{94ED830F-460C-4A89-9F00-FEC34A8A91A6}">
      <dsp:nvSpPr>
        <dsp:cNvPr id="0" name=""/>
        <dsp:cNvSpPr/>
      </dsp:nvSpPr>
      <dsp:spPr>
        <a:xfrm rot="11488781">
          <a:off x="4137756" y="2263444"/>
          <a:ext cx="565737" cy="549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4301005" y="2389785"/>
        <a:ext cx="400839" cy="329795"/>
      </dsp:txXfrm>
    </dsp:sp>
    <dsp:sp modelId="{C3D04FBD-1E90-463C-B542-4741DA639139}">
      <dsp:nvSpPr>
        <dsp:cNvPr id="0" name=""/>
        <dsp:cNvSpPr/>
      </dsp:nvSpPr>
      <dsp:spPr>
        <a:xfrm>
          <a:off x="915375" y="1554339"/>
          <a:ext cx="2833270" cy="154253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শিশুদের</a:t>
          </a:r>
          <a:r>
            <a:rPr lang="en-US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জন্য</a:t>
          </a:r>
          <a:r>
            <a:rPr lang="en-US" sz="24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লিখেছেনঃ</a:t>
          </a:r>
          <a:endParaRPr lang="bn-BD" sz="20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ইতল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বিতল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, ও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নওল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কিশোরের</a:t>
          </a:r>
          <a:r>
            <a:rPr lang="en-US" sz="2000" b="1" kern="1200" dirty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দরবারে</a:t>
          </a:r>
          <a:endParaRPr lang="en-US" sz="2000" b="1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1330298" y="1780239"/>
        <a:ext cx="2003424" cy="1090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106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6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1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5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1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2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3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7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9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15C4-B76C-4E2D-A9D9-C60B700DEB7F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C9E0B-5A22-477F-995D-A0F09B54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7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2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5.jpeg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2.jpe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9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6068" y="2104052"/>
            <a:ext cx="68172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35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79522" y="1080785"/>
            <a:ext cx="4114800" cy="2286000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9522" y="3434196"/>
            <a:ext cx="41148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1759" y="3411872"/>
            <a:ext cx="53170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 জিবন! শ্রেষ্ঠ, কঠোর  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 সে মহীয়ান, 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 আর সাহসে প্রজ্ঞা 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আলোকে দীপ্তিমান।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1759" y="1080785"/>
            <a:ext cx="4114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9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6721" y="1101327"/>
            <a:ext cx="4114800" cy="2286000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4487" y="1101327"/>
            <a:ext cx="4114800" cy="2286000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6721" y="3542615"/>
            <a:ext cx="41148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46876" y="3542615"/>
            <a:ext cx="4958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পায়ের তলার মাটিতে, আকাশে,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সমুদ্রে, সিন্ধু জলে  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 কেতন উড়ায়ে মানুষ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চলিয়াছে দলে দলে । </a:t>
            </a:r>
          </a:p>
        </p:txBody>
      </p:sp>
    </p:spTree>
    <p:extLst>
      <p:ext uri="{BB962C8B-B14F-4D97-AF65-F5344CB8AC3E}">
        <p14:creationId xmlns:p14="http://schemas.microsoft.com/office/powerpoint/2010/main" val="111061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708287" y="2782669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“বিপুলা পৃথিবী, প্রসারিত পথ” বলতে কবি কি বুঝিয়েছেন?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970559" y="763380"/>
            <a:ext cx="4183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7265" y="643304"/>
            <a:ext cx="3611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9535" y="1533849"/>
            <a:ext cx="11164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সাম্য কবিতার রচয়তা কে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সুনির্মল বসু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সুফিয়া কামাল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কামিনী রায়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সেলিনা হোসেন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573261" y="3341025"/>
            <a:ext cx="9969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সাম্য কবিতার মূল সুর 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(ক)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(খ)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সমৃদ্ধি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(গ)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দেশপ্রেম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(ঘ)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সম্মিলন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1573261" y="4614284"/>
            <a:ext cx="8232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সুফিয়া কামাল কত সালে মৃত্যুবরণ করেন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 ১৯৯৬  (খ)  ১৯৯৭ (গ)  ১৯৯৮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১৯৯৯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467903" y="1168531"/>
            <a:ext cx="221439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786870" y="2173505"/>
            <a:ext cx="453791" cy="518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00868" y="3955044"/>
            <a:ext cx="453791" cy="518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100" y="5232255"/>
            <a:ext cx="453791" cy="518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0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014605" y="3144471"/>
            <a:ext cx="10148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চেতনা ও “সাম্য” কবিতার আহবান যে একই সূত্রে গাঁথা - মন্তব্যটি বিশ্লেষণ কর?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3338945" y="814169"/>
            <a:ext cx="5500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5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587281-2D2B-294C-AEE8-6537921C9295}"/>
              </a:ext>
            </a:extLst>
          </p:cNvPr>
          <p:cNvSpPr txBox="1"/>
          <p:nvPr/>
        </p:nvSpPr>
        <p:spPr>
          <a:xfrm>
            <a:off x="4169962" y="2550674"/>
            <a:ext cx="66382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9600" b="1">
                <a:solidFill>
                  <a:schemeClr val="accent5">
                    <a:lumMod val="75000"/>
                  </a:schemeClr>
                </a:solidFill>
              </a:rPr>
              <a:t>ধন‍্যবাদ</a:t>
            </a:r>
            <a:endParaRPr lang="en-US" sz="9600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2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39C3-4993-3F4E-8AC8-19900BDA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899" y="346426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                      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শিক্ষক পরিচিতি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0A35C-A224-514A-A435-4D0609A6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নামঃ শারমীন ইয়াসমীন</a:t>
            </a: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বিষয়ঃ সামাজিক বিজ্ঞান</a:t>
            </a:r>
          </a:p>
          <a:p>
            <a:pPr marL="0" indent="0">
              <a:buNone/>
            </a:pP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হারবাইদ দারুল উলুম ফাজিল মাদরাসা</a:t>
            </a:r>
          </a:p>
        </p:txBody>
      </p:sp>
    </p:spTree>
    <p:extLst>
      <p:ext uri="{BB962C8B-B14F-4D97-AF65-F5344CB8AC3E}">
        <p14:creationId xmlns:p14="http://schemas.microsoft.com/office/powerpoint/2010/main" val="371410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771" y="1145678"/>
            <a:ext cx="10695709" cy="5195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121236" y="512618"/>
            <a:ext cx="4197928" cy="845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482912" y="669981"/>
            <a:ext cx="7226175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b="1" u="sng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শিখনফল-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9806" y="1938667"/>
            <a:ext cx="9795359" cy="50502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b="1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.. .. ..</a:t>
            </a:r>
            <a:endParaRPr lang="bn-BD" sz="44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কবি পরিচিতি বর্ণনা করতে পারবে;</a:t>
            </a:r>
          </a:p>
          <a:p>
            <a:pPr>
              <a:lnSpc>
                <a:spcPct val="150000"/>
              </a:lnSpc>
            </a:pPr>
            <a:r>
              <a:rPr lang="bn-BD" sz="36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নতুন শব্দগুলোর অর্থ বলতে ও বাক্যে প্রয়োগ করতে পারবে;</a:t>
            </a:r>
            <a:r>
              <a:rPr lang="bn-BD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bn-BD" altLang="en-US" sz="36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 উচ্চারণে কবিতাটি আবৃত্তি করতে পারবে</a:t>
            </a:r>
            <a:r>
              <a:rPr lang="bn-BD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59328503"/>
              </p:ext>
            </p:extLst>
          </p:nvPr>
        </p:nvGraphicFramePr>
        <p:xfrm>
          <a:off x="659394" y="571500"/>
          <a:ext cx="10873212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105" y="2625507"/>
            <a:ext cx="1749255" cy="1596558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79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7C69FA-85D0-4EEC-9B80-EFB22A4A1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407C69FA-85D0-4EEC-9B80-EFB22A4A1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407C69FA-85D0-4EEC-9B80-EFB22A4A1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407C69FA-85D0-4EEC-9B80-EFB22A4A1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AA88BC-14D2-4C8F-8952-F91C329D2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F3AA88BC-14D2-4C8F-8952-F91C329D2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F3AA88BC-14D2-4C8F-8952-F91C329D2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F3AA88BC-14D2-4C8F-8952-F91C329D2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87058F-B69C-4C46-ABC8-1FD5C15BE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2F87058F-B69C-4C46-ABC8-1FD5C15BE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2F87058F-B69C-4C46-ABC8-1FD5C15BE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F87058F-B69C-4C46-ABC8-1FD5C15BE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5F8466-3496-4075-A815-158B36F05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625F8466-3496-4075-A815-158B36F05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625F8466-3496-4075-A815-158B36F05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625F8466-3496-4075-A815-158B36F05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6B1EBD-43D3-4136-A99F-79523406E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FA6B1EBD-43D3-4136-A99F-79523406E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FA6B1EBD-43D3-4136-A99F-79523406E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FA6B1EBD-43D3-4136-A99F-79523406E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7ED5C8-A684-4AD5-8F75-A53864E66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C47ED5C8-A684-4AD5-8F75-A53864E66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C47ED5C8-A684-4AD5-8F75-A53864E66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C47ED5C8-A684-4AD5-8F75-A53864E66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8E2246-3023-42A5-8F93-1743B0235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B68E2246-3023-42A5-8F93-1743B0235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B68E2246-3023-42A5-8F93-1743B0235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B68E2246-3023-42A5-8F93-1743B0235F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B9F48E-1E68-4C8E-A88A-9BCCDA443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28B9F48E-1E68-4C8E-A88A-9BCCDA443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28B9F48E-1E68-4C8E-A88A-9BCCDA443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28B9F48E-1E68-4C8E-A88A-9BCCDA4437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F2358C-ED12-4C47-8B66-03E4A073E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F1F2358C-ED12-4C47-8B66-03E4A073E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F1F2358C-ED12-4C47-8B66-03E4A073E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F1F2358C-ED12-4C47-8B66-03E4A073E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ED830F-460C-4A89-9F00-FEC34A8A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94ED830F-460C-4A89-9F00-FEC34A8A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94ED830F-460C-4A89-9F00-FEC34A8A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94ED830F-460C-4A89-9F00-FEC34A8A9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D04FBD-1E90-463C-B542-4741DA639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C3D04FBD-1E90-463C-B542-4741DA639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C3D04FBD-1E90-463C-B542-4741DA639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C3D04FBD-1E90-463C-B542-4741DA6391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7950" y="484418"/>
            <a:ext cx="4411260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গুলো লক্ষ্য করি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27511" y="2414419"/>
            <a:ext cx="1789155" cy="7591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1995" y="2260694"/>
            <a:ext cx="2347447" cy="123935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334771" y="2414419"/>
            <a:ext cx="1789155" cy="7591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10654" y="4288701"/>
            <a:ext cx="1789155" cy="7591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কেতন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517" y="3977629"/>
            <a:ext cx="2600126" cy="1381278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7401368" y="4288701"/>
            <a:ext cx="1789155" cy="7591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1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665" y="913616"/>
            <a:ext cx="383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7637" y="2590225"/>
            <a:ext cx="10280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সুফিয়া কামালের উল্লেখযোগ্য ৩টি কাব্য গ্রন্থের নাম লিখ।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0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4788" y="3998250"/>
            <a:ext cx="4085923" cy="2120648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4788" y="1246830"/>
            <a:ext cx="41148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5999" y="1689926"/>
            <a:ext cx="51049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শতকের সাথে শতকে হস্ত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মিলায়ে একত্রিত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দেশে সব কালে কালে সবে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 সমুন্নত।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946" y="970384"/>
            <a:ext cx="4114800" cy="2286000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946" y="3464376"/>
            <a:ext cx="4114800" cy="2286000"/>
          </a:xfrm>
          <a:prstGeom prst="rect">
            <a:avLst/>
          </a:prstGeom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940" y="993711"/>
            <a:ext cx="41148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9882" y="3464376"/>
            <a:ext cx="5074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বিপুলা পৃথিবী, প্রসারিত পথ, 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যাত্রীরা সেই পথে,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চলে কর্মের আহবানে কোন</a:t>
            </a: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অনন্ত কাল হতে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44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361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         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 dj</dc:creator>
  <cp:lastModifiedBy>rt919945@gmail.com</cp:lastModifiedBy>
  <cp:revision>48</cp:revision>
  <dcterms:created xsi:type="dcterms:W3CDTF">2019-08-21T05:13:34Z</dcterms:created>
  <dcterms:modified xsi:type="dcterms:W3CDTF">2020-11-10T14:31:43Z</dcterms:modified>
</cp:coreProperties>
</file>