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6" r:id="rId10"/>
    <p:sldId id="264" r:id="rId11"/>
    <p:sldId id="266" r:id="rId12"/>
    <p:sldId id="268" r:id="rId13"/>
    <p:sldId id="270" r:id="rId14"/>
    <p:sldId id="272" r:id="rId15"/>
    <p:sldId id="274" r:id="rId16"/>
    <p:sldId id="27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1386" y="48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CD3DB-836F-46F8-8F78-DC165B485D80}" type="datetimeFigureOut">
              <a:rPr lang="en-US" smtClean="0"/>
              <a:pPr/>
              <a:t>10-Nov-20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FA81-F83C-49BD-93FB-187AA1D2A2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CD3DB-836F-46F8-8F78-DC165B485D80}" type="datetimeFigureOut">
              <a:rPr lang="en-US" smtClean="0"/>
              <a:pPr/>
              <a:t>10-Nov-20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FA81-F83C-49BD-93FB-187AA1D2A2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CD3DB-836F-46F8-8F78-DC165B485D80}" type="datetimeFigureOut">
              <a:rPr lang="en-US" smtClean="0"/>
              <a:pPr/>
              <a:t>10-Nov-20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FA81-F83C-49BD-93FB-187AA1D2A2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CD3DB-836F-46F8-8F78-DC165B485D80}" type="datetimeFigureOut">
              <a:rPr lang="en-US" smtClean="0"/>
              <a:pPr/>
              <a:t>10-Nov-20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FA81-F83C-49BD-93FB-187AA1D2A2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CD3DB-836F-46F8-8F78-DC165B485D80}" type="datetimeFigureOut">
              <a:rPr lang="en-US" smtClean="0"/>
              <a:pPr/>
              <a:t>10-Nov-20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FA81-F83C-49BD-93FB-187AA1D2A2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CD3DB-836F-46F8-8F78-DC165B485D80}" type="datetimeFigureOut">
              <a:rPr lang="en-US" smtClean="0"/>
              <a:pPr/>
              <a:t>10-Nov-20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FA81-F83C-49BD-93FB-187AA1D2A2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CD3DB-836F-46F8-8F78-DC165B485D80}" type="datetimeFigureOut">
              <a:rPr lang="en-US" smtClean="0"/>
              <a:pPr/>
              <a:t>10-Nov-20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FA81-F83C-49BD-93FB-187AA1D2A2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CD3DB-836F-46F8-8F78-DC165B485D80}" type="datetimeFigureOut">
              <a:rPr lang="en-US" smtClean="0"/>
              <a:pPr/>
              <a:t>10-Nov-20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FA81-F83C-49BD-93FB-187AA1D2A2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CD3DB-836F-46F8-8F78-DC165B485D80}" type="datetimeFigureOut">
              <a:rPr lang="en-US" smtClean="0"/>
              <a:pPr/>
              <a:t>10-Nov-20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FA81-F83C-49BD-93FB-187AA1D2A2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CD3DB-836F-46F8-8F78-DC165B485D80}" type="datetimeFigureOut">
              <a:rPr lang="en-US" smtClean="0"/>
              <a:pPr/>
              <a:t>10-Nov-20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FA81-F83C-49BD-93FB-187AA1D2A2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CD3DB-836F-46F8-8F78-DC165B485D80}" type="datetimeFigureOut">
              <a:rPr lang="en-US" smtClean="0"/>
              <a:pPr/>
              <a:t>10-Nov-20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FA81-F83C-49BD-93FB-187AA1D2A2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CD3DB-836F-46F8-8F78-DC165B485D80}" type="datetimeFigureOut">
              <a:rPr lang="en-US" smtClean="0"/>
              <a:pPr/>
              <a:t>10-Nov-20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8FA81-F83C-49BD-93FB-187AA1D2A29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371599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7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double-petalled-tubero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05070"/>
            <a:ext cx="9144000" cy="54529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r head ligh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757237"/>
            <a:ext cx="7620000" cy="5343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urine foo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33400"/>
            <a:ext cx="4343400" cy="2360543"/>
          </a:xfrm>
          <a:prstGeom prst="rect">
            <a:avLst/>
          </a:prstGeom>
        </p:spPr>
      </p:pic>
      <p:pic>
        <p:nvPicPr>
          <p:cNvPr id="3" name="Picture 2" descr="iodine pic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657600"/>
            <a:ext cx="3886200" cy="2444960"/>
          </a:xfrm>
          <a:prstGeom prst="rect">
            <a:avLst/>
          </a:prstGeom>
        </p:spPr>
      </p:pic>
      <p:pic>
        <p:nvPicPr>
          <p:cNvPr id="4" name="Picture 3" descr="bromine ta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05400" y="762000"/>
            <a:ext cx="3889612" cy="457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30480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সব্জি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62484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সামুদ্রিক মাছ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72200" y="57912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ঔষধ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2819400"/>
            <a:ext cx="1981200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ফ্লোরিন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গ্যাস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Chlorine_g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7200" y="0"/>
            <a:ext cx="2544713" cy="2743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76800" y="2819400"/>
            <a:ext cx="1676400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ক্লোরিন  গ্যাস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5943600"/>
            <a:ext cx="205740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তরল ব্রোমিন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2800" y="5943600"/>
            <a:ext cx="2057400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আয়োডিন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astati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3505200"/>
            <a:ext cx="2946400" cy="2362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553200" y="5943600"/>
            <a:ext cx="1905000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অ্যাস্টাটিন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fluorine ga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228600"/>
            <a:ext cx="3124200" cy="2514600"/>
          </a:xfrm>
          <a:prstGeom prst="rect">
            <a:avLst/>
          </a:prstGeom>
        </p:spPr>
      </p:pic>
      <p:pic>
        <p:nvPicPr>
          <p:cNvPr id="14" name="Picture 13" descr="bromi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505200"/>
            <a:ext cx="2857500" cy="2362200"/>
          </a:xfrm>
          <a:prstGeom prst="rect">
            <a:avLst/>
          </a:prstGeom>
        </p:spPr>
      </p:pic>
      <p:pic>
        <p:nvPicPr>
          <p:cNvPr id="15" name="Picture 14" descr="iodin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71800" y="3505200"/>
            <a:ext cx="2743200" cy="235773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161663" y="0"/>
            <a:ext cx="1803400" cy="34163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সাধারণ তাপমাত্রায়  হ্যালোজেন সমূহ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1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228600"/>
            <a:ext cx="457200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1752600"/>
            <a:ext cx="3429000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গ্রুপ - ১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3429000"/>
            <a:ext cx="3048000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গ্রুপ – ২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2590800"/>
            <a:ext cx="78486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Na , K</a:t>
            </a:r>
            <a:r>
              <a:rPr lang="bn-BD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মৌল দুটির পর্যায় সারণিতে অবস্থান নির্ণয় কর 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4343400"/>
            <a:ext cx="62484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Be , Mg , Ca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মৌল তিনটির পারমানবিক ব্যাসার্ধের কিরুপে  পরিবর্তন ঘটে 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609600"/>
            <a:ext cx="4114800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1752600"/>
            <a:ext cx="7543800" cy="26776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১। নিষ্ক্রিয় গ্যাস কি ? এদের নিষ্ক্রিয়তার কারন সমূহ কি কি ?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২। হ্যালোজেন মৌল সমূহ কি কি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এবং উহারা সাধারন তাপমাত্রায় কোন অবস্থায় থাকে ।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৩। গাড়ির হেড লাইট এ যে গ্যাস ব্যাবহার হয় এবং তাহার ইলেকট্রন বিন্যাস কর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685800"/>
            <a:ext cx="47244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2057400"/>
            <a:ext cx="7848600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dirty="0" smtClean="0">
                <a:latin typeface=" "/>
              </a:rPr>
              <a:t> </a:t>
            </a:r>
            <a:r>
              <a:rPr lang="bn-BD" sz="3200" dirty="0" smtClean="0">
                <a:latin typeface=" "/>
                <a:cs typeface="NikoshBAN" pitchFamily="2" charset="0"/>
              </a:rPr>
              <a:t>পরমাণুর আকার একটি পর্যায় বৃত্ত ধর্ম -ব্যাখ্যা কর । </a:t>
            </a:r>
            <a:endParaRPr lang="en-US" sz="3200" dirty="0">
              <a:latin typeface=" 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2667000"/>
            <a:ext cx="6172200" cy="156966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গোলাম কিবরিয়া </a:t>
            </a:r>
          </a:p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প্রভাষক ( রসায়ন )</a:t>
            </a:r>
          </a:p>
          <a:p>
            <a:pPr>
              <a:buNone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করিমজান মহিলা কামিল (এম,এ) মাদ্রাসা</a:t>
            </a:r>
          </a:p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চরফ্যাশন , ভোলা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Email: </a:t>
            </a:r>
            <a:r>
              <a:rPr lang="en-US" sz="1600" dirty="0"/>
              <a:t>Kibria80@gmail.com</a:t>
            </a:r>
          </a:p>
          <a:p>
            <a:pPr>
              <a:buNone/>
            </a:pPr>
            <a:r>
              <a:rPr lang="en-US" sz="1600" smtClean="0"/>
              <a:t> Mobile : 01711474052.</a:t>
            </a:r>
            <a:endParaRPr lang="en-US" sz="1600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শ্রেনি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নবম  </a:t>
            </a:r>
          </a:p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বিষয়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রসায়ন  </a:t>
            </a:r>
          </a:p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শিক্ষার্থীর সংখ্যা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৬০ জন </a:t>
            </a:r>
          </a:p>
          <a:p>
            <a:pPr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lumn Ra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4487" y="1882912"/>
            <a:ext cx="6767513" cy="3679688"/>
          </a:xfrm>
          <a:prstGeom prst="rect">
            <a:avLst/>
          </a:prstGeom>
          <a:solidFill>
            <a:srgbClr val="92D050"/>
          </a:solidFill>
        </p:spPr>
      </p:pic>
      <p:cxnSp>
        <p:nvCxnSpPr>
          <p:cNvPr id="4" name="Straight Arrow Connector 3"/>
          <p:cNvCxnSpPr/>
          <p:nvPr/>
        </p:nvCxnSpPr>
        <p:spPr>
          <a:xfrm>
            <a:off x="6705600" y="1066800"/>
            <a:ext cx="0" cy="1219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143000" y="3810000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019800" y="533400"/>
            <a:ext cx="12954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3581400"/>
            <a:ext cx="1143000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পর্যায়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28599" y="838200"/>
            <a:ext cx="8915402" cy="5449907"/>
            <a:chOff x="228599" y="838200"/>
            <a:chExt cx="8915402" cy="5449907"/>
          </a:xfrm>
        </p:grpSpPr>
        <p:pic>
          <p:nvPicPr>
            <p:cNvPr id="2" name="Picture 1" descr="periodic table 1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40001" y="1981200"/>
              <a:ext cx="6604000" cy="3714750"/>
            </a:xfrm>
            <a:prstGeom prst="rect">
              <a:avLst/>
            </a:prstGeom>
          </p:spPr>
        </p:pic>
        <p:pic>
          <p:nvPicPr>
            <p:cNvPr id="3" name="Picture 2" descr="Mendelivv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8599" y="2057400"/>
              <a:ext cx="2216573" cy="320040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304800" y="5334000"/>
              <a:ext cx="2133600" cy="954107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2800" b="1" spc="50" dirty="0" smtClean="0">
                  <a:ln w="0"/>
                  <a:solidFill>
                    <a:schemeClr val="tx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বিজ্ঞানী</a:t>
              </a:r>
              <a:r>
                <a:rPr lang="bn-BD" sz="2800" b="1" spc="50" dirty="0" smtClean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b="1" spc="50" dirty="0" smtClean="0">
                  <a:ln w="0"/>
                  <a:solidFill>
                    <a:schemeClr val="tx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মেন্ডেলীফ</a:t>
              </a:r>
              <a:endParaRPr lang="en-US" sz="2800" b="1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114800" y="838200"/>
              <a:ext cx="3200400" cy="646331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পর্যায় সারণি</a:t>
              </a:r>
              <a:endParaRPr lang="en-US" sz="36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1550" y="381000"/>
            <a:ext cx="7200900" cy="17615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আমাদের পাঠের বিষয় 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: 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পর্যায়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সারণি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85800" y="0"/>
            <a:ext cx="5927197" cy="144655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 ----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85800" y="1828800"/>
            <a:ext cx="8458200" cy="3163907"/>
            <a:chOff x="685800" y="1828800"/>
            <a:chExt cx="8458200" cy="3163907"/>
          </a:xfrm>
        </p:grpSpPr>
        <p:sp>
          <p:nvSpPr>
            <p:cNvPr id="3" name="Rectangle 2"/>
            <p:cNvSpPr/>
            <p:nvPr/>
          </p:nvSpPr>
          <p:spPr>
            <a:xfrm>
              <a:off x="685800" y="1828800"/>
              <a:ext cx="5927197" cy="52322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১। পর্যায় সারণি কি তা বলতে পারবে </a:t>
              </a:r>
              <a:endParaRPr lang="en-US" sz="2800" dirty="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685800" y="3255630"/>
              <a:ext cx="8458200" cy="52322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৩। পর্যায় সারণিতে মৌলের সংখ্যা কত তা বলতে পারবে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685800" y="4038600"/>
              <a:ext cx="7848600" cy="954107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৪। পর্যায় সারণিতে কতটি পর্যায় বা সারি ও কতটি গ্রুপ বা খাড়া স্তম্ব রয়েছে তা বলতে পারবে</a:t>
              </a:r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85800" y="2472660"/>
              <a:ext cx="8077200" cy="52322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২। পর্যায় সারণির  আবিষ্কার সম্পর্কে ধারনা পাবে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odium 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282797" cy="2514600"/>
          </a:xfrm>
          <a:prstGeom prst="rect">
            <a:avLst/>
          </a:prstGeom>
        </p:spPr>
      </p:pic>
      <p:pic>
        <p:nvPicPr>
          <p:cNvPr id="4" name="Picture 3" descr="Sodiu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2667000"/>
            <a:ext cx="1981200" cy="2041167"/>
          </a:xfrm>
          <a:prstGeom prst="rect">
            <a:avLst/>
          </a:prstGeom>
        </p:spPr>
      </p:pic>
      <p:pic>
        <p:nvPicPr>
          <p:cNvPr id="5" name="Picture 4" descr="calcium ima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1201" y="0"/>
            <a:ext cx="3352800" cy="2362200"/>
          </a:xfrm>
          <a:prstGeom prst="rect">
            <a:avLst/>
          </a:prstGeom>
        </p:spPr>
      </p:pic>
      <p:pic>
        <p:nvPicPr>
          <p:cNvPr id="6" name="Picture 5" descr="calsium configeratio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10200" y="2667000"/>
            <a:ext cx="1865941" cy="1905000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H="1" flipV="1">
            <a:off x="2286000" y="3200400"/>
            <a:ext cx="5334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2209800" y="3505200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1981200" y="3505200"/>
            <a:ext cx="8382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33400" y="2819400"/>
            <a:ext cx="838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533400" y="2819400"/>
            <a:ext cx="0" cy="2209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819400" y="3352800"/>
            <a:ext cx="1828800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শক্তিস্তর সংখ্যা ৩ টি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0" y="5029200"/>
            <a:ext cx="3429000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সর্বশেষ কক্ষপথে ইলেকট্রন ১ টি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0" y="5715000"/>
            <a:ext cx="3886200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Na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তৃতীয় পর্যায়ের প্রথম শ্রেণির মৌল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flipH="1" flipV="1">
            <a:off x="7010400" y="3200400"/>
            <a:ext cx="7620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6934200" y="3352800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6781800" y="3352800"/>
            <a:ext cx="914400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6629400" y="3352800"/>
            <a:ext cx="11430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5334000" y="2743200"/>
            <a:ext cx="838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5334000" y="2743200"/>
            <a:ext cx="0" cy="2057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7772400" y="3048000"/>
            <a:ext cx="12192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শক্তিস্তর সংখ্যা ৪ টি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029200" y="4876800"/>
            <a:ext cx="36576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সর্বশেষ কক্ষপথে ইলেকট্রন ২ টি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029200" y="5715000"/>
            <a:ext cx="3429000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Ca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চতুর্থ</a:t>
            </a:r>
            <a:r>
              <a:rPr lang="bn-BD" dirty="0" smtClean="0"/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পর্যায়ের দ্বিতীয় শ্রেণির মৌল     </a:t>
            </a:r>
            <a:endParaRPr lang="en-US" dirty="0"/>
          </a:p>
        </p:txBody>
      </p:sp>
      <p:cxnSp>
        <p:nvCxnSpPr>
          <p:cNvPr id="55" name="Straight Arrow Connector 54"/>
          <p:cNvCxnSpPr/>
          <p:nvPr/>
        </p:nvCxnSpPr>
        <p:spPr>
          <a:xfrm flipH="1">
            <a:off x="3276600" y="533400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5181600" y="1676400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4038600" y="381000"/>
            <a:ext cx="129540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সোডিয়াম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3886200" y="1447800"/>
            <a:ext cx="144780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ক্যালসিয়াম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49" grpId="0" animBg="1"/>
      <p:bldP spid="50" grpId="0" animBg="1"/>
      <p:bldP spid="51" grpId="0" animBg="1"/>
      <p:bldP spid="61" grpId="0" animBg="1"/>
      <p:bldP spid="6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2286000" y="457200"/>
            <a:ext cx="1600200" cy="1524000"/>
            <a:chOff x="2286000" y="457200"/>
            <a:chExt cx="1600200" cy="1524000"/>
          </a:xfrm>
        </p:grpSpPr>
        <p:sp>
          <p:nvSpPr>
            <p:cNvPr id="5" name="Oval 4"/>
            <p:cNvSpPr/>
            <p:nvPr/>
          </p:nvSpPr>
          <p:spPr>
            <a:xfrm>
              <a:off x="2895600" y="990600"/>
              <a:ext cx="381000" cy="38100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2514600" y="685800"/>
              <a:ext cx="1066800" cy="10668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124200" y="609600"/>
              <a:ext cx="228600" cy="228600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19400" y="1600200"/>
              <a:ext cx="228600" cy="228600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286000" y="457200"/>
              <a:ext cx="1524000" cy="1524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3657600" y="838200"/>
              <a:ext cx="228600" cy="228600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685800" y="609600"/>
            <a:ext cx="1066800" cy="1143000"/>
            <a:chOff x="685800" y="609600"/>
            <a:chExt cx="1066800" cy="1143000"/>
          </a:xfrm>
        </p:grpSpPr>
        <p:sp>
          <p:nvSpPr>
            <p:cNvPr id="3" name="Oval 2"/>
            <p:cNvSpPr/>
            <p:nvPr/>
          </p:nvSpPr>
          <p:spPr>
            <a:xfrm>
              <a:off x="685800" y="762000"/>
              <a:ext cx="1066800" cy="990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1066800" y="609600"/>
              <a:ext cx="228600" cy="228600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1066800" y="1066800"/>
              <a:ext cx="381000" cy="38100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609600" y="3276600"/>
            <a:ext cx="1066800" cy="1143000"/>
            <a:chOff x="609600" y="3276600"/>
            <a:chExt cx="1066800" cy="1143000"/>
          </a:xfrm>
        </p:grpSpPr>
        <p:sp>
          <p:nvSpPr>
            <p:cNvPr id="2" name="Oval 1"/>
            <p:cNvSpPr/>
            <p:nvPr/>
          </p:nvSpPr>
          <p:spPr>
            <a:xfrm>
              <a:off x="990600" y="3657600"/>
              <a:ext cx="381000" cy="38100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09600" y="3352800"/>
              <a:ext cx="1066800" cy="990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1066800" y="3276600"/>
              <a:ext cx="228600" cy="228600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1066800" y="4191000"/>
              <a:ext cx="228600" cy="228600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2133600" y="2895600"/>
            <a:ext cx="1905000" cy="1828800"/>
            <a:chOff x="2133600" y="2895600"/>
            <a:chExt cx="1905000" cy="1828800"/>
          </a:xfrm>
        </p:grpSpPr>
        <p:sp>
          <p:nvSpPr>
            <p:cNvPr id="33" name="Oval 32"/>
            <p:cNvSpPr/>
            <p:nvPr/>
          </p:nvSpPr>
          <p:spPr>
            <a:xfrm>
              <a:off x="2971800" y="3657600"/>
              <a:ext cx="381000" cy="38100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2590800" y="3352800"/>
              <a:ext cx="1066800" cy="990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2286000" y="3048000"/>
              <a:ext cx="1676400" cy="16002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3048000" y="3276600"/>
              <a:ext cx="228600" cy="228600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3048000" y="4191000"/>
              <a:ext cx="228600" cy="228600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3048000" y="4495800"/>
              <a:ext cx="228600" cy="228600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3048000" y="2895600"/>
              <a:ext cx="228600" cy="228600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3810000" y="3733800"/>
              <a:ext cx="228600" cy="228600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2133600" y="3657600"/>
              <a:ext cx="228600" cy="228600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3581400" y="3200400"/>
              <a:ext cx="228600" cy="228600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3657600" y="4267200"/>
              <a:ext cx="228600" cy="228600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2362200" y="4267200"/>
              <a:ext cx="228600" cy="228600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2438400" y="3124200"/>
              <a:ext cx="228600" cy="228600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4572000" y="381000"/>
            <a:ext cx="1905000" cy="1828800"/>
            <a:chOff x="4572000" y="381000"/>
            <a:chExt cx="1905000" cy="1828800"/>
          </a:xfrm>
        </p:grpSpPr>
        <p:sp>
          <p:nvSpPr>
            <p:cNvPr id="15" name="Oval 14"/>
            <p:cNvSpPr/>
            <p:nvPr/>
          </p:nvSpPr>
          <p:spPr>
            <a:xfrm>
              <a:off x="4800600" y="609600"/>
              <a:ext cx="1447800" cy="1371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4572000" y="381000"/>
              <a:ext cx="1905000" cy="1828800"/>
              <a:chOff x="4572000" y="381000"/>
              <a:chExt cx="1905000" cy="1828800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5334000" y="1143000"/>
                <a:ext cx="304800" cy="304800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5029200" y="838200"/>
                <a:ext cx="990600" cy="9144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5410200" y="1600200"/>
                <a:ext cx="228600" cy="228600"/>
              </a:xfrm>
              <a:prstGeom prst="ellipse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5410200" y="762000"/>
                <a:ext cx="228600" cy="228600"/>
              </a:xfrm>
              <a:prstGeom prst="ellipse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5638800" y="1828800"/>
                <a:ext cx="228600" cy="228600"/>
              </a:xfrm>
              <a:prstGeom prst="ellipse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6019800" y="1447800"/>
                <a:ext cx="228600" cy="228600"/>
              </a:xfrm>
              <a:prstGeom prst="ellipse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6019800" y="838200"/>
                <a:ext cx="228600" cy="228600"/>
              </a:xfrm>
              <a:prstGeom prst="ellipse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5638800" y="533400"/>
                <a:ext cx="228600" cy="228600"/>
              </a:xfrm>
              <a:prstGeom prst="ellipse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105400" y="533400"/>
                <a:ext cx="228600" cy="228600"/>
              </a:xfrm>
              <a:prstGeom prst="ellipse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00600" y="838200"/>
                <a:ext cx="228600" cy="228600"/>
              </a:xfrm>
              <a:prstGeom prst="ellipse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5029200" y="1752600"/>
                <a:ext cx="228600" cy="228600"/>
              </a:xfrm>
              <a:prstGeom prst="ellipse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4724400" y="1371600"/>
                <a:ext cx="228600" cy="228600"/>
              </a:xfrm>
              <a:prstGeom prst="ellipse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6096000" y="533400"/>
                <a:ext cx="228600" cy="228600"/>
              </a:xfrm>
              <a:prstGeom prst="ellipse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4572000" y="381000"/>
                <a:ext cx="1905000" cy="18288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3" name="Group 82"/>
          <p:cNvGrpSpPr/>
          <p:nvPr/>
        </p:nvGrpSpPr>
        <p:grpSpPr>
          <a:xfrm>
            <a:off x="4876800" y="2590800"/>
            <a:ext cx="2590800" cy="2438400"/>
            <a:chOff x="4876800" y="2590800"/>
            <a:chExt cx="2590800" cy="2438400"/>
          </a:xfrm>
        </p:grpSpPr>
        <p:sp>
          <p:nvSpPr>
            <p:cNvPr id="82" name="Oval 81"/>
            <p:cNvSpPr/>
            <p:nvPr/>
          </p:nvSpPr>
          <p:spPr>
            <a:xfrm>
              <a:off x="5410200" y="3124200"/>
              <a:ext cx="1600200" cy="1524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5029200" y="2743200"/>
              <a:ext cx="2362200" cy="22098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6096000" y="3657600"/>
              <a:ext cx="381000" cy="38100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5715000" y="3352800"/>
              <a:ext cx="1066800" cy="990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6172200" y="4191000"/>
              <a:ext cx="228600" cy="228600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6096000" y="3276600"/>
              <a:ext cx="228600" cy="228600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5334000" y="3657600"/>
              <a:ext cx="228600" cy="228600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6172200" y="3048000"/>
              <a:ext cx="228600" cy="228600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6934200" y="3657600"/>
              <a:ext cx="228600" cy="228600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6172200" y="4495800"/>
              <a:ext cx="228600" cy="228600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6781800" y="4191000"/>
              <a:ext cx="228600" cy="228600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6629400" y="3200400"/>
              <a:ext cx="228600" cy="228600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5562600" y="3200400"/>
              <a:ext cx="228600" cy="228600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5181600" y="4419600"/>
              <a:ext cx="228600" cy="228600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6172200" y="4800600"/>
              <a:ext cx="228600" cy="228600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7010400" y="4419600"/>
              <a:ext cx="228600" cy="228600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7239000" y="3657600"/>
              <a:ext cx="228600" cy="228600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6934200" y="2971800"/>
              <a:ext cx="228600" cy="228600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6096000" y="2590800"/>
              <a:ext cx="228600" cy="228600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5334000" y="2895600"/>
              <a:ext cx="228600" cy="228600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4876800" y="3657600"/>
              <a:ext cx="228600" cy="228600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5486400" y="4267200"/>
              <a:ext cx="228600" cy="228600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457769" y="1972341"/>
            <a:ext cx="1485331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হাইড্রোজেন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590800" y="2057400"/>
            <a:ext cx="1219200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লিথিয়াম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648200" y="2286000"/>
            <a:ext cx="1371600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সোডিয়াম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85800" y="4724400"/>
            <a:ext cx="1143000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হিলিয়াম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438400" y="4800600"/>
            <a:ext cx="1371600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নিয়ন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486400" y="5105400"/>
            <a:ext cx="1828800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আর্গন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95952" y="5782341"/>
            <a:ext cx="7010400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মৌলের ক্রমবর্ধমান পারমাণবিক ব্যাসার্ধ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5334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3444668"/>
              </p:ext>
            </p:extLst>
          </p:nvPr>
        </p:nvGraphicFramePr>
        <p:xfrm>
          <a:off x="2659063" y="3124200"/>
          <a:ext cx="3824287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Packager Shell Object" showAsIcon="1" r:id="rId3" imgW="3825000" imgH="607680" progId="Package">
                  <p:embed/>
                </p:oleObj>
              </mc:Choice>
              <mc:Fallback>
                <p:oleObj name="Packager Shell Object" showAsIcon="1" r:id="rId3" imgW="3825000" imgH="60768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9063" y="3124200"/>
                        <a:ext cx="3824287" cy="608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332706" y="42081"/>
            <a:ext cx="6477000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এসো আমরা একটি ভিডিও দেখি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</TotalTime>
  <Words>258</Words>
  <Application>Microsoft Office PowerPoint</Application>
  <PresentationFormat>On-screen Show (4:3)</PresentationFormat>
  <Paragraphs>63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 </vt:lpstr>
      <vt:lpstr>Arial</vt:lpstr>
      <vt:lpstr>Calibri</vt:lpstr>
      <vt:lpstr>NikoshBAN</vt:lpstr>
      <vt:lpstr>Times New Roman</vt:lpstr>
      <vt:lpstr>Vrinda</vt:lpstr>
      <vt:lpstr>Wingdings</vt:lpstr>
      <vt:lpstr>Office Theme</vt:lpstr>
      <vt:lpstr>Packager Shell Object</vt:lpstr>
      <vt:lpstr>স্বাগতম 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P</dc:creator>
  <cp:lastModifiedBy>ICT_LAB</cp:lastModifiedBy>
  <cp:revision>111</cp:revision>
  <dcterms:created xsi:type="dcterms:W3CDTF">2015-07-07T05:05:21Z</dcterms:created>
  <dcterms:modified xsi:type="dcterms:W3CDTF">2020-11-10T07:28:39Z</dcterms:modified>
</cp:coreProperties>
</file>