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3AEE-B59E-47EF-ABC3-6D10E0F63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9E4DB-B0DE-4720-839D-9E8B190A2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9AADE-3DFE-4A0D-A0FF-DC52F7EE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67576-FD80-4C0A-8B24-8DCD0334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4C900-57A2-412A-832F-8CDC9D2C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AA77-EFF0-451C-B300-485BD00B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7A128-223C-4A1B-8093-C5ABD6C30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B7842-FB59-4CE8-B945-2F58B9EB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A2FA9-94C4-4C21-8CB4-76E4DDDE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39FF-2415-4A1A-8A8D-4152E689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38ACC-282D-4228-A6FC-D96159578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BCD8B-B8E0-40DB-B5F2-71C82C43D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AD3B-E1E5-4D5A-9FEB-FE90809A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3173-96D2-49D8-89AE-6B20F069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A6C71-5FCF-4B05-AFA5-17F41C38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6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B998-5A32-4C86-8BC9-FD853D01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42CA-239E-4942-A61A-A4B8D8691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12C64-3D38-4A37-8C5B-461D7362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66698-D329-492F-B386-305366D6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FEDEA-ED6A-408F-AB00-20F4F05A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88F8-CE49-4710-8C01-DC26AFAF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D5394-7AE9-4A09-B4EF-C8DC81F3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B5791-6AF0-4595-BC7B-B16E07D1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D0C89-7999-4427-8285-89B08C6D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ED88C-C767-4A1E-82A0-AB55ECBC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42E2-050B-408E-957B-1815206B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B874-5868-4CAE-8A11-B3BEC8C27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86837-909E-4AA7-8FAE-C6F82028A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BF7F1-886E-4775-8571-D9DF9725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3CFAC-A684-4BC7-BE9F-008228EC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5F200-55DC-469E-A11E-CEF49E0B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A779-BAFB-495A-86CE-ACBE6AC6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8C6AD-757E-4A06-B062-FBFCDE23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54104-3834-4BF9-82FC-6E361FF4B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012CA-F871-45FF-B120-30C3ED956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95CF8-6FD7-40F0-848F-D6BA7708E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3E92A-D9F0-4E93-9B0D-C93D041E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CC4C3-07E6-408F-8F1C-0CA5851C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E5ACA-1259-42C4-941B-22D949D7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4268-6357-4EE6-91B1-7203987F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31E-05D1-4A9C-9101-70FE8314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0C91D-249B-4ED8-B2B3-B0E0320D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5589C-A625-435E-8A24-CA76021B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A169A-54A5-4614-8010-52A108F8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219D1-522F-457F-AB70-C6AD97CB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A1451-37C9-45A5-91C7-048913F7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8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408C-34D7-4A0D-A224-6A87143F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B4A9-FF97-4AA9-9E94-A4806E48A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0F37-376A-45D1-A7D9-FC4240D88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4080D-7DCF-4723-9D4A-B3563C05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38F50-A0DC-4AE9-A0EB-BE0CCE7E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55298-C031-4E92-9958-9D4D0EB9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28E6-AE0F-4752-A27A-E34D4776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A4F6D-1CB7-43DD-8721-B49E8D471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A7C2E-292B-4F89-9933-E2DA90028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D0386-F587-44FF-A20C-B73B0A40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36D3F8-58B2-4361-8F94-D770719E27B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25C0A-CBF8-4C08-BBEB-EB4233FA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EC0A8-6325-4B94-978C-43BF06CD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C5216-2600-4C48-995E-D27C29B0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879ED8-3832-43E1-8E65-FACB2C50A8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2954C-C356-466E-8A2B-F29C2923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538564"/>
            <a:ext cx="7913077" cy="576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7C331-4E41-4AB4-911D-9D2B4ED760B7}"/>
              </a:ext>
            </a:extLst>
          </p:cNvPr>
          <p:cNvSpPr txBox="1"/>
          <p:nvPr/>
        </p:nvSpPr>
        <p:spPr>
          <a:xfrm>
            <a:off x="829994" y="4871413"/>
            <a:ext cx="7877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4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F4E46F-EB33-4D50-844F-D69C4332DD35}"/>
              </a:ext>
            </a:extLst>
          </p:cNvPr>
          <p:cNvGrpSpPr/>
          <p:nvPr/>
        </p:nvGrpSpPr>
        <p:grpSpPr>
          <a:xfrm>
            <a:off x="2215661" y="281353"/>
            <a:ext cx="4712677" cy="845200"/>
            <a:chOff x="2377439" y="450165"/>
            <a:chExt cx="4712677" cy="1350499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3A93E535-7C67-4AC5-9F42-5265DCED7500}"/>
                </a:ext>
              </a:extLst>
            </p:cNvPr>
            <p:cNvSpPr/>
            <p:nvPr/>
          </p:nvSpPr>
          <p:spPr>
            <a:xfrm>
              <a:off x="2377439" y="450165"/>
              <a:ext cx="4712677" cy="1350499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3E9DAF-5A0F-40C6-954C-004A14E66637}"/>
                </a:ext>
              </a:extLst>
            </p:cNvPr>
            <p:cNvSpPr txBox="1"/>
            <p:nvPr/>
          </p:nvSpPr>
          <p:spPr>
            <a:xfrm>
              <a:off x="2908023" y="488354"/>
              <a:ext cx="37560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াৎপর্য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575E51-8AD0-45CF-AF9A-A5C4330D5491}"/>
              </a:ext>
            </a:extLst>
          </p:cNvPr>
          <p:cNvSpPr txBox="1"/>
          <p:nvPr/>
        </p:nvSpPr>
        <p:spPr>
          <a:xfrm>
            <a:off x="530582" y="1296766"/>
            <a:ext cx="8187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ও’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বিশ্বজগতের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ৃতজ্ঞতা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6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AEDA0A-F7CD-4CFE-ACA7-77EE15BFF1F1}"/>
              </a:ext>
            </a:extLst>
          </p:cNvPr>
          <p:cNvGrpSpPr/>
          <p:nvPr/>
        </p:nvGrpSpPr>
        <p:grpSpPr>
          <a:xfrm>
            <a:off x="2215660" y="407962"/>
            <a:ext cx="4712677" cy="845200"/>
            <a:chOff x="2377439" y="450165"/>
            <a:chExt cx="4712677" cy="1350499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BE0C425-6C83-45D0-8755-7C5E54584829}"/>
                </a:ext>
              </a:extLst>
            </p:cNvPr>
            <p:cNvSpPr/>
            <p:nvPr/>
          </p:nvSpPr>
          <p:spPr>
            <a:xfrm>
              <a:off x="2377439" y="450165"/>
              <a:ext cx="4712677" cy="1350499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42B8BB-FE55-4C48-87C4-6C2FF02886F0}"/>
                </a:ext>
              </a:extLst>
            </p:cNvPr>
            <p:cNvSpPr txBox="1"/>
            <p:nvPr/>
          </p:nvSpPr>
          <p:spPr>
            <a:xfrm>
              <a:off x="2908023" y="488354"/>
              <a:ext cx="3756074" cy="1229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BFAC35-2A9E-4208-9E96-4A888A6F6C47}"/>
              </a:ext>
            </a:extLst>
          </p:cNvPr>
          <p:cNvGrpSpPr/>
          <p:nvPr/>
        </p:nvGrpSpPr>
        <p:grpSpPr>
          <a:xfrm>
            <a:off x="464235" y="1477107"/>
            <a:ext cx="8285870" cy="4670475"/>
            <a:chOff x="464235" y="1477107"/>
            <a:chExt cx="8285870" cy="46704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50CD07-834E-4E0F-8CEB-2FB4E203C4D8}"/>
                </a:ext>
              </a:extLst>
            </p:cNvPr>
            <p:cNvSpPr/>
            <p:nvPr/>
          </p:nvSpPr>
          <p:spPr>
            <a:xfrm>
              <a:off x="464235" y="1477107"/>
              <a:ext cx="8285870" cy="4670475"/>
            </a:xfrm>
            <a:prstGeom prst="ellipse">
              <a:avLst/>
            </a:prstGeom>
            <a:noFill/>
            <a:ln w="63500" cap="rnd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55AB6E-F0BA-4BBD-839B-D712BE904E1C}"/>
                </a:ext>
              </a:extLst>
            </p:cNvPr>
            <p:cNvSpPr txBox="1"/>
            <p:nvPr/>
          </p:nvSpPr>
          <p:spPr>
            <a:xfrm>
              <a:off x="703384" y="2241572"/>
              <a:ext cx="773723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6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াৎপর্য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6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িখে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শ্রেণিতে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as-IN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র।</a:t>
              </a:r>
              <a:endParaRPr 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6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414DEA-D741-4DA4-8FE9-6894D8EBFA1E}"/>
              </a:ext>
            </a:extLst>
          </p:cNvPr>
          <p:cNvGrpSpPr/>
          <p:nvPr/>
        </p:nvGrpSpPr>
        <p:grpSpPr>
          <a:xfrm>
            <a:off x="1776046" y="534571"/>
            <a:ext cx="5591908" cy="1659989"/>
            <a:chOff x="2377439" y="450165"/>
            <a:chExt cx="4712677" cy="234955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8330655-7F5C-4AB1-A33B-8AC263FA00A3}"/>
                </a:ext>
              </a:extLst>
            </p:cNvPr>
            <p:cNvSpPr/>
            <p:nvPr/>
          </p:nvSpPr>
          <p:spPr>
            <a:xfrm>
              <a:off x="2377439" y="450165"/>
              <a:ext cx="4712677" cy="1350499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C0916A-E38E-4012-AB8B-BAB068AC8597}"/>
                </a:ext>
              </a:extLst>
            </p:cNvPr>
            <p:cNvSpPr txBox="1"/>
            <p:nvPr/>
          </p:nvSpPr>
          <p:spPr>
            <a:xfrm>
              <a:off x="2908023" y="488354"/>
              <a:ext cx="3756074" cy="231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িশ্বাসের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521A48-0C40-43E2-8395-0202BDC316D9}"/>
              </a:ext>
            </a:extLst>
          </p:cNvPr>
          <p:cNvSpPr txBox="1"/>
          <p:nvPr/>
        </p:nvSpPr>
        <p:spPr>
          <a:xfrm>
            <a:off x="576775" y="1716258"/>
            <a:ext cx="8046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গুরূত্বপূর্ণ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তাওহিদে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নবি-রাসুল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তাওহিদে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তাওহিদে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040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5824C150-5812-4034-995C-2321CE65901D}"/>
              </a:ext>
            </a:extLst>
          </p:cNvPr>
          <p:cNvSpPr/>
          <p:nvPr/>
        </p:nvSpPr>
        <p:spPr>
          <a:xfrm>
            <a:off x="1167618" y="548640"/>
            <a:ext cx="6808764" cy="1223889"/>
          </a:xfrm>
          <a:prstGeom prst="ellipseRibbon">
            <a:avLst/>
          </a:prstGeom>
          <a:noFill/>
          <a:ln w="38100" cap="rnd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2BE12-67BC-4774-9615-B9DF01D23C60}"/>
              </a:ext>
            </a:extLst>
          </p:cNvPr>
          <p:cNvSpPr txBox="1"/>
          <p:nvPr/>
        </p:nvSpPr>
        <p:spPr>
          <a:xfrm>
            <a:off x="640080" y="2328205"/>
            <a:ext cx="7863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তাওহিদে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বিশ্বাসীগণ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983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48AA51D-EAEE-4B1B-BA2F-019EBD93E26A}"/>
              </a:ext>
            </a:extLst>
          </p:cNvPr>
          <p:cNvSpPr/>
          <p:nvPr/>
        </p:nvSpPr>
        <p:spPr>
          <a:xfrm>
            <a:off x="1688123" y="844062"/>
            <a:ext cx="5542671" cy="1322363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E18E32D-3D19-4EEC-803C-12FF4031747E}"/>
              </a:ext>
            </a:extLst>
          </p:cNvPr>
          <p:cNvSpPr/>
          <p:nvPr/>
        </p:nvSpPr>
        <p:spPr>
          <a:xfrm>
            <a:off x="478302" y="2166426"/>
            <a:ext cx="8187396" cy="3847512"/>
          </a:xfrm>
          <a:prstGeom prst="horizontalScroll">
            <a:avLst/>
          </a:prstGeom>
          <a:noFill/>
          <a:ln w="38100" cap="rnd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বিশ্বাসের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গুরূত্ব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8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7D0023C-4621-4855-AFDB-0E02A38FF952}"/>
              </a:ext>
            </a:extLst>
          </p:cNvPr>
          <p:cNvGrpSpPr/>
          <p:nvPr/>
        </p:nvGrpSpPr>
        <p:grpSpPr>
          <a:xfrm>
            <a:off x="717452" y="618978"/>
            <a:ext cx="7894647" cy="5598942"/>
            <a:chOff x="717452" y="618978"/>
            <a:chExt cx="7894647" cy="55989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8223FF-F61F-4EDE-B463-77D90752E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52" y="618978"/>
              <a:ext cx="7894647" cy="55989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A92CB2-836C-4629-97ED-78A7B23A16C7}"/>
                </a:ext>
              </a:extLst>
            </p:cNvPr>
            <p:cNvSpPr txBox="1"/>
            <p:nvPr/>
          </p:nvSpPr>
          <p:spPr>
            <a:xfrm>
              <a:off x="1420837" y="4022968"/>
              <a:ext cx="67102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আগামি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ইনশাআল্লাহ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76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1EAEFD-DAED-4C1D-9972-3A8BD5D5BBEA}"/>
              </a:ext>
            </a:extLst>
          </p:cNvPr>
          <p:cNvGrpSpPr/>
          <p:nvPr/>
        </p:nvGrpSpPr>
        <p:grpSpPr>
          <a:xfrm>
            <a:off x="562711" y="323557"/>
            <a:ext cx="8032649" cy="6104941"/>
            <a:chOff x="562711" y="323557"/>
            <a:chExt cx="8032649" cy="61049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1A87B6-857B-4319-BD65-DDB88F856F10}"/>
                </a:ext>
              </a:extLst>
            </p:cNvPr>
            <p:cNvSpPr txBox="1"/>
            <p:nvPr/>
          </p:nvSpPr>
          <p:spPr>
            <a:xfrm>
              <a:off x="732803" y="5188498"/>
              <a:ext cx="3658207" cy="120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  <a:p>
              <a:pPr algn="ctr"/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জ,</a:t>
              </a:r>
            </a:p>
            <a:p>
              <a:pPr algn="ctr"/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বীরগঞ্জ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endPara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86C6E0-49AA-47CA-BE62-26A091A22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8"/>
            <a:stretch/>
          </p:blipFill>
          <p:spPr>
            <a:xfrm>
              <a:off x="562711" y="1209825"/>
              <a:ext cx="3976751" cy="403591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2EBE31-48F4-467D-8B47-564FC501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08" y="1197624"/>
              <a:ext cx="3976752" cy="40481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BF41DC-329E-4FB7-A778-51C5C37AA1AA}"/>
                </a:ext>
              </a:extLst>
            </p:cNvPr>
            <p:cNvSpPr txBox="1"/>
            <p:nvPr/>
          </p:nvSpPr>
          <p:spPr>
            <a:xfrm>
              <a:off x="4572000" y="5105059"/>
              <a:ext cx="4023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১ম,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০১</a:t>
              </a:r>
            </a:p>
            <a:p>
              <a:pPr algn="ctr"/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তাও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িদ</a:t>
              </a:r>
              <a:endPara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42583B-4C65-4B29-A94F-117660084335}"/>
                </a:ext>
              </a:extLst>
            </p:cNvPr>
            <p:cNvSpPr txBox="1"/>
            <p:nvPr/>
          </p:nvSpPr>
          <p:spPr>
            <a:xfrm>
              <a:off x="708463" y="428183"/>
              <a:ext cx="7777946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  <p:sp>
          <p:nvSpPr>
            <p:cNvPr id="13" name="Flowchart: Decision 12">
              <a:extLst>
                <a:ext uri="{FF2B5EF4-FFF2-40B4-BE49-F238E27FC236}">
                  <a16:creationId xmlns:a16="http://schemas.microsoft.com/office/drawing/2014/main" id="{D674E0F8-5C6B-4528-9077-49D1E5C900E0}"/>
                </a:ext>
              </a:extLst>
            </p:cNvPr>
            <p:cNvSpPr/>
            <p:nvPr/>
          </p:nvSpPr>
          <p:spPr>
            <a:xfrm>
              <a:off x="648598" y="323557"/>
              <a:ext cx="7777946" cy="874067"/>
            </a:xfrm>
            <a:prstGeom prst="flowChartDecision">
              <a:avLst/>
            </a:prstGeom>
            <a:noFill/>
            <a:ln w="38100" cap="rnd">
              <a:solidFill>
                <a:srgbClr val="FF0000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332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C556B-9733-4140-9695-C9A3EF157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7" y="681038"/>
            <a:ext cx="2057404" cy="1579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C72EE1-4664-4116-8DB0-B9DE51B04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94" y="703999"/>
            <a:ext cx="2057404" cy="159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991F3-B8E6-460A-8583-191D24EFB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6797" y="3879520"/>
            <a:ext cx="2674834" cy="1579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57709-ECAA-4F29-B1B7-C0DC0B8A13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84874" y="3726779"/>
            <a:ext cx="2882329" cy="1856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8">
            <a:extLst>
              <a:ext uri="{FF2B5EF4-FFF2-40B4-BE49-F238E27FC236}">
                <a16:creationId xmlns:a16="http://schemas.microsoft.com/office/drawing/2014/main" id="{BE204495-6327-4BF8-BA80-732A8A802BF6}"/>
              </a:ext>
            </a:extLst>
          </p:cNvPr>
          <p:cNvSpPr/>
          <p:nvPr/>
        </p:nvSpPr>
        <p:spPr>
          <a:xfrm rot="10800000" flipV="1">
            <a:off x="615694" y="5660686"/>
            <a:ext cx="2735937" cy="51627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</a:t>
            </a:r>
            <a:r>
              <a:rPr 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35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79">
            <a:extLst>
              <a:ext uri="{FF2B5EF4-FFF2-40B4-BE49-F238E27FC236}">
                <a16:creationId xmlns:a16="http://schemas.microsoft.com/office/drawing/2014/main" id="{3E7ADB67-C4F6-4F37-BC37-6DBECBD9E372}"/>
              </a:ext>
            </a:extLst>
          </p:cNvPr>
          <p:cNvSpPr/>
          <p:nvPr/>
        </p:nvSpPr>
        <p:spPr>
          <a:xfrm rot="10800000" flipV="1">
            <a:off x="5765367" y="5744773"/>
            <a:ext cx="2635157" cy="348101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05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E4EDE-361E-4229-85C9-93B434D63D13}"/>
              </a:ext>
            </a:extLst>
          </p:cNvPr>
          <p:cNvSpPr txBox="1"/>
          <p:nvPr/>
        </p:nvSpPr>
        <p:spPr>
          <a:xfrm>
            <a:off x="615694" y="2477444"/>
            <a:ext cx="79887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E62E93-DB58-4F66-B11D-9FC8F8CE6405}"/>
              </a:ext>
            </a:extLst>
          </p:cNvPr>
          <p:cNvGrpSpPr/>
          <p:nvPr/>
        </p:nvGrpSpPr>
        <p:grpSpPr>
          <a:xfrm>
            <a:off x="2720291" y="629237"/>
            <a:ext cx="3187974" cy="1027100"/>
            <a:chOff x="2589645" y="844402"/>
            <a:chExt cx="2765801" cy="1027100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07782ED-7327-48E3-9C37-A491218ADA1D}"/>
                </a:ext>
              </a:extLst>
            </p:cNvPr>
            <p:cNvSpPr/>
            <p:nvPr/>
          </p:nvSpPr>
          <p:spPr>
            <a:xfrm rot="10800000">
              <a:off x="2589645" y="844402"/>
              <a:ext cx="2765801" cy="1027100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3C16BC-7A02-4BF5-8D19-7C77BCD97870}"/>
                </a:ext>
              </a:extLst>
            </p:cNvPr>
            <p:cNvSpPr/>
            <p:nvPr/>
          </p:nvSpPr>
          <p:spPr>
            <a:xfrm>
              <a:off x="2727803" y="1096342"/>
              <a:ext cx="262764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ঘরের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মালিক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64524F-DA65-4740-B77F-C014D06BA34C}"/>
              </a:ext>
            </a:extLst>
          </p:cNvPr>
          <p:cNvGrpSpPr/>
          <p:nvPr/>
        </p:nvGrpSpPr>
        <p:grpSpPr>
          <a:xfrm flipH="1">
            <a:off x="2997259" y="644356"/>
            <a:ext cx="3314202" cy="1027100"/>
            <a:chOff x="2550671" y="844402"/>
            <a:chExt cx="2981907" cy="10271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69CF8937-F3E7-4D63-ADD4-3F984D99A10E}"/>
                </a:ext>
              </a:extLst>
            </p:cNvPr>
            <p:cNvSpPr/>
            <p:nvPr/>
          </p:nvSpPr>
          <p:spPr>
            <a:xfrm rot="10800000">
              <a:off x="2589645" y="844402"/>
              <a:ext cx="2765801" cy="10271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7C671D-8EDE-4040-A4F3-BA14C53F3182}"/>
                </a:ext>
              </a:extLst>
            </p:cNvPr>
            <p:cNvSpPr/>
            <p:nvPr/>
          </p:nvSpPr>
          <p:spPr>
            <a:xfrm>
              <a:off x="2550671" y="1096342"/>
              <a:ext cx="298190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গ্রন্থে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বানী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FB7B63-790B-4498-BB35-FBD041FE37D4}"/>
              </a:ext>
            </a:extLst>
          </p:cNvPr>
          <p:cNvSpPr txBox="1"/>
          <p:nvPr/>
        </p:nvSpPr>
        <p:spPr>
          <a:xfrm>
            <a:off x="577628" y="2496077"/>
            <a:ext cx="79887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6550D-1478-40B2-8DDF-C8AC0726FC3E}"/>
              </a:ext>
            </a:extLst>
          </p:cNvPr>
          <p:cNvSpPr txBox="1"/>
          <p:nvPr/>
        </p:nvSpPr>
        <p:spPr>
          <a:xfrm>
            <a:off x="577628" y="2458811"/>
            <a:ext cx="79887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অদ্বিতীয়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সত্ত্বা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0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F28D2C-0DDC-4E4B-811D-AB288CF7FA2A}"/>
              </a:ext>
            </a:extLst>
          </p:cNvPr>
          <p:cNvGrpSpPr/>
          <p:nvPr/>
        </p:nvGrpSpPr>
        <p:grpSpPr>
          <a:xfrm>
            <a:off x="506264" y="2110153"/>
            <a:ext cx="8040645" cy="4220309"/>
            <a:chOff x="506264" y="2110153"/>
            <a:chExt cx="8040645" cy="4220309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54A1A1-5B5A-49FA-9505-52A3A386B849}"/>
                </a:ext>
              </a:extLst>
            </p:cNvPr>
            <p:cNvSpPr/>
            <p:nvPr/>
          </p:nvSpPr>
          <p:spPr>
            <a:xfrm>
              <a:off x="506264" y="2110153"/>
              <a:ext cx="8040645" cy="4220309"/>
            </a:xfrm>
            <a:prstGeom prst="ellipse">
              <a:avLst/>
            </a:prstGeom>
            <a:noFill/>
            <a:ln w="76200" cap="rnd">
              <a:solidFill>
                <a:srgbClr val="002060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F9DB825-551A-4735-B062-0E98E41B7242}"/>
                </a:ext>
              </a:extLst>
            </p:cNvPr>
            <p:cNvSpPr/>
            <p:nvPr/>
          </p:nvSpPr>
          <p:spPr>
            <a:xfrm>
              <a:off x="597091" y="2827618"/>
              <a:ext cx="7829457" cy="278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তাওহিদ</a:t>
              </a:r>
              <a:endPara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একত্ববাদ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730FD5D-45D5-4A71-97AE-5835E0328A6B}"/>
              </a:ext>
            </a:extLst>
          </p:cNvPr>
          <p:cNvGrpSpPr/>
          <p:nvPr/>
        </p:nvGrpSpPr>
        <p:grpSpPr>
          <a:xfrm>
            <a:off x="1181686" y="633046"/>
            <a:ext cx="7146388" cy="1266092"/>
            <a:chOff x="1181686" y="633046"/>
            <a:chExt cx="7146388" cy="126609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CEAE42F5-F3CC-42BE-A8DB-55FD6AA0A62F}"/>
                </a:ext>
              </a:extLst>
            </p:cNvPr>
            <p:cNvSpPr/>
            <p:nvPr/>
          </p:nvSpPr>
          <p:spPr>
            <a:xfrm>
              <a:off x="1181686" y="633046"/>
              <a:ext cx="7146388" cy="1266092"/>
            </a:xfrm>
            <a:prstGeom prst="roundRect">
              <a:avLst/>
            </a:prstGeom>
            <a:noFill/>
            <a:ln w="63500" cap="rnd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8320A53-EAF7-4B97-B694-715B05F377B7}"/>
                </a:ext>
              </a:extLst>
            </p:cNvPr>
            <p:cNvSpPr/>
            <p:nvPr/>
          </p:nvSpPr>
          <p:spPr>
            <a:xfrm>
              <a:off x="1181686" y="756069"/>
              <a:ext cx="71463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6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92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4557D3-4DE8-4853-8719-B1E76B4FDB42}"/>
              </a:ext>
            </a:extLst>
          </p:cNvPr>
          <p:cNvGrpSpPr/>
          <p:nvPr/>
        </p:nvGrpSpPr>
        <p:grpSpPr>
          <a:xfrm>
            <a:off x="534572" y="562709"/>
            <a:ext cx="8074855" cy="5732582"/>
            <a:chOff x="534572" y="562709"/>
            <a:chExt cx="8074855" cy="5732582"/>
          </a:xfrm>
        </p:grpSpPr>
        <p:sp>
          <p:nvSpPr>
            <p:cNvPr id="3" name="Flowchart: Preparation 2">
              <a:extLst>
                <a:ext uri="{FF2B5EF4-FFF2-40B4-BE49-F238E27FC236}">
                  <a16:creationId xmlns:a16="http://schemas.microsoft.com/office/drawing/2014/main" id="{6ABC35D1-CB0B-4F92-9AF2-0F0C895CE965}"/>
                </a:ext>
              </a:extLst>
            </p:cNvPr>
            <p:cNvSpPr/>
            <p:nvPr/>
          </p:nvSpPr>
          <p:spPr>
            <a:xfrm>
              <a:off x="661182" y="562709"/>
              <a:ext cx="7821636" cy="1167619"/>
            </a:xfrm>
            <a:prstGeom prst="flowChartPreparation">
              <a:avLst/>
            </a:prstGeom>
            <a:noFill/>
            <a:ln w="38100" cap="rnd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C7CB11-256D-450F-9464-2B5A14B5C05F}"/>
                </a:ext>
              </a:extLst>
            </p:cNvPr>
            <p:cNvSpPr txBox="1"/>
            <p:nvPr/>
          </p:nvSpPr>
          <p:spPr>
            <a:xfrm>
              <a:off x="2264898" y="562709"/>
              <a:ext cx="4557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25BF1D-8311-4A21-9646-741D5144F67A}"/>
                </a:ext>
              </a:extLst>
            </p:cNvPr>
            <p:cNvSpPr/>
            <p:nvPr/>
          </p:nvSpPr>
          <p:spPr>
            <a:xfrm>
              <a:off x="534572" y="1885071"/>
              <a:ext cx="8074855" cy="4410220"/>
            </a:xfrm>
            <a:prstGeom prst="roundRect">
              <a:avLst/>
            </a:prstGeom>
            <a:noFill/>
            <a:ln w="38100" cap="rnd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2B8C6-63F4-4581-B489-599752308FFC}"/>
                </a:ext>
              </a:extLst>
            </p:cNvPr>
            <p:cNvSpPr/>
            <p:nvPr/>
          </p:nvSpPr>
          <p:spPr>
            <a:xfrm>
              <a:off x="935501" y="2603141"/>
              <a:ext cx="76739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াঠ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থীরা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------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তাওহিদ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আল্লাহ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তায়ালার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তাওহিদে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বিশ্বাসের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গ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াখ্যা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তাওহিদের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তাৎপর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বিশ্লে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62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7EADA9A3-60C3-48FC-8E9F-EB1A3D725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2" y="1558875"/>
            <a:ext cx="8142190" cy="471531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0B12786-D47D-46A3-9AD4-9705519B1DBE}"/>
              </a:ext>
            </a:extLst>
          </p:cNvPr>
          <p:cNvSpPr txBox="1"/>
          <p:nvPr/>
        </p:nvSpPr>
        <p:spPr>
          <a:xfrm>
            <a:off x="565712" y="583810"/>
            <a:ext cx="8012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9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034C80-BB00-4B1F-BE4E-53D747ED7E5F}"/>
              </a:ext>
            </a:extLst>
          </p:cNvPr>
          <p:cNvGrpSpPr/>
          <p:nvPr/>
        </p:nvGrpSpPr>
        <p:grpSpPr>
          <a:xfrm>
            <a:off x="858129" y="759654"/>
            <a:ext cx="7498079" cy="1237957"/>
            <a:chOff x="858129" y="759654"/>
            <a:chExt cx="7498079" cy="1237957"/>
          </a:xfrm>
        </p:grpSpPr>
        <p:sp>
          <p:nvSpPr>
            <p:cNvPr id="83" name="Ribbon: Curved and Tilted Down 82">
              <a:extLst>
                <a:ext uri="{FF2B5EF4-FFF2-40B4-BE49-F238E27FC236}">
                  <a16:creationId xmlns:a16="http://schemas.microsoft.com/office/drawing/2014/main" id="{F7CEF02D-278F-46AA-91A2-DADD502D8A54}"/>
                </a:ext>
              </a:extLst>
            </p:cNvPr>
            <p:cNvSpPr/>
            <p:nvPr/>
          </p:nvSpPr>
          <p:spPr>
            <a:xfrm>
              <a:off x="858129" y="759654"/>
              <a:ext cx="7498079" cy="1237957"/>
            </a:xfrm>
            <a:prstGeom prst="ellipseRibbon">
              <a:avLst/>
            </a:prstGeom>
            <a:noFill/>
            <a:ln w="38100" cap="rnd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EB81847-D4AC-4C66-9BF9-DB42032280B1}"/>
                </a:ext>
              </a:extLst>
            </p:cNvPr>
            <p:cNvSpPr txBox="1"/>
            <p:nvPr/>
          </p:nvSpPr>
          <p:spPr>
            <a:xfrm>
              <a:off x="2771335" y="1069145"/>
              <a:ext cx="36998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3EA5B7-BE95-4DFD-90C6-AD4423B89E32}"/>
              </a:ext>
            </a:extLst>
          </p:cNvPr>
          <p:cNvGrpSpPr/>
          <p:nvPr/>
        </p:nvGrpSpPr>
        <p:grpSpPr>
          <a:xfrm>
            <a:off x="576775" y="1992475"/>
            <a:ext cx="8018585" cy="4105871"/>
            <a:chOff x="576775" y="1992475"/>
            <a:chExt cx="8018585" cy="4105871"/>
          </a:xfrm>
        </p:grpSpPr>
        <p:sp>
          <p:nvSpPr>
            <p:cNvPr id="85" name="Scroll: Horizontal 84">
              <a:extLst>
                <a:ext uri="{FF2B5EF4-FFF2-40B4-BE49-F238E27FC236}">
                  <a16:creationId xmlns:a16="http://schemas.microsoft.com/office/drawing/2014/main" id="{19997788-8504-4DFC-8C23-5ABDADB0CDB5}"/>
                </a:ext>
              </a:extLst>
            </p:cNvPr>
            <p:cNvSpPr/>
            <p:nvPr/>
          </p:nvSpPr>
          <p:spPr>
            <a:xfrm>
              <a:off x="576775" y="1992475"/>
              <a:ext cx="8018585" cy="4105871"/>
            </a:xfrm>
            <a:prstGeom prst="horizontalScroll">
              <a:avLst/>
            </a:prstGeom>
            <a:noFill/>
            <a:ln w="38100" cap="rnd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46667F-4A2E-46B9-8D4F-DA4012B5C13C}"/>
                </a:ext>
              </a:extLst>
            </p:cNvPr>
            <p:cNvSpPr txBox="1"/>
            <p:nvPr/>
          </p:nvSpPr>
          <p:spPr>
            <a:xfrm>
              <a:off x="1123146" y="2841674"/>
              <a:ext cx="728141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algn="ctr"/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খাতায়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85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191F2-3387-4615-B1A4-B1EEC9CCCEE3}"/>
              </a:ext>
            </a:extLst>
          </p:cNvPr>
          <p:cNvSpPr txBox="1"/>
          <p:nvPr/>
        </p:nvSpPr>
        <p:spPr>
          <a:xfrm>
            <a:off x="1083212" y="250968"/>
            <a:ext cx="727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92E8F-C726-4CAB-BE28-B36E80812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7" y="651883"/>
            <a:ext cx="1502459" cy="159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BEF3C-399F-4BE8-9F26-7F5FC1975669}"/>
              </a:ext>
            </a:extLst>
          </p:cNvPr>
          <p:cNvSpPr txBox="1"/>
          <p:nvPr/>
        </p:nvSpPr>
        <p:spPr>
          <a:xfrm>
            <a:off x="2321169" y="842993"/>
            <a:ext cx="6229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5BE60-9E87-4A91-A0F0-64389C0B332A}"/>
              </a:ext>
            </a:extLst>
          </p:cNvPr>
          <p:cNvSpPr/>
          <p:nvPr/>
        </p:nvSpPr>
        <p:spPr>
          <a:xfrm>
            <a:off x="593627" y="2905096"/>
            <a:ext cx="79567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গূণাবলির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চিরঞ্জীব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াশ্বত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গূণাবলীর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656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mecca pic\311792_181186875297058_117793564969723_396258_1507310709_n.jpg">
            <a:extLst>
              <a:ext uri="{FF2B5EF4-FFF2-40B4-BE49-F238E27FC236}">
                <a16:creationId xmlns:a16="http://schemas.microsoft.com/office/drawing/2014/main" id="{E658C3CE-561E-4A85-B22E-EA20F6D8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311" y="1288291"/>
            <a:ext cx="1537082" cy="108963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32B85E-42A3-4C4C-A60E-26DAFA77CBA6}"/>
              </a:ext>
            </a:extLst>
          </p:cNvPr>
          <p:cNvGrpSpPr/>
          <p:nvPr/>
        </p:nvGrpSpPr>
        <p:grpSpPr>
          <a:xfrm>
            <a:off x="2215661" y="281353"/>
            <a:ext cx="4712677" cy="845200"/>
            <a:chOff x="2377439" y="450165"/>
            <a:chExt cx="4712677" cy="1350499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0049F2C5-6057-48F4-A4BE-7CD648A5D116}"/>
                </a:ext>
              </a:extLst>
            </p:cNvPr>
            <p:cNvSpPr/>
            <p:nvPr/>
          </p:nvSpPr>
          <p:spPr>
            <a:xfrm>
              <a:off x="2377439" y="450165"/>
              <a:ext cx="4712677" cy="1350499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AAE295-938A-4734-89FE-0F6BBF2EE678}"/>
                </a:ext>
              </a:extLst>
            </p:cNvPr>
            <p:cNvSpPr txBox="1"/>
            <p:nvPr/>
          </p:nvSpPr>
          <p:spPr>
            <a:xfrm>
              <a:off x="2908023" y="488354"/>
              <a:ext cx="37560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াৎপর্য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937B4FD-B10D-46EC-BB1F-C5EBC8353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6" y="1295452"/>
            <a:ext cx="1416002" cy="1157834"/>
          </a:xfrm>
          <a:prstGeom prst="rect">
            <a:avLst/>
          </a:prstGeom>
        </p:spPr>
      </p:pic>
      <p:pic>
        <p:nvPicPr>
          <p:cNvPr id="11" name="Picture 4" descr="imagessun">
            <a:extLst>
              <a:ext uri="{FF2B5EF4-FFF2-40B4-BE49-F238E27FC236}">
                <a16:creationId xmlns:a16="http://schemas.microsoft.com/office/drawing/2014/main" id="{4E7F77FF-3CE1-4598-8AC7-7C2EEA0C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74890" y="1277019"/>
            <a:ext cx="1416002" cy="115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4F4405-A590-4333-87CE-494F4167D3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75" y="1298270"/>
            <a:ext cx="1537082" cy="1089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7E7573-A91F-4AA1-A5C7-F375C3DECA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>
          <a:xfrm>
            <a:off x="5518825" y="1303236"/>
            <a:ext cx="1461680" cy="1228171"/>
          </a:xfrm>
          <a:prstGeom prst="rect">
            <a:avLst/>
          </a:prstGeom>
        </p:spPr>
      </p:pic>
      <p:pic>
        <p:nvPicPr>
          <p:cNvPr id="17" name="Picture 16" descr="mangos_2697241b.jpg">
            <a:extLst>
              <a:ext uri="{FF2B5EF4-FFF2-40B4-BE49-F238E27FC236}">
                <a16:creationId xmlns:a16="http://schemas.microsoft.com/office/drawing/2014/main" id="{55B5EA3E-507F-47D6-A4F2-72D33AD0218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5441" y="1309227"/>
            <a:ext cx="1416003" cy="125015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30652F3-6F44-483C-AF7E-5E0A02E116C9}"/>
              </a:ext>
            </a:extLst>
          </p:cNvPr>
          <p:cNvSpPr/>
          <p:nvPr/>
        </p:nvSpPr>
        <p:spPr>
          <a:xfrm>
            <a:off x="447992" y="2573820"/>
            <a:ext cx="8143452" cy="84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মেঘমালার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8F443B-717A-40EA-850D-ACCEAF964B4B}"/>
              </a:ext>
            </a:extLst>
          </p:cNvPr>
          <p:cNvSpPr/>
          <p:nvPr/>
        </p:nvSpPr>
        <p:spPr>
          <a:xfrm>
            <a:off x="447992" y="2583800"/>
            <a:ext cx="8143452" cy="84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ঊদিত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614EE-A85A-4AE3-B271-4865E978F4F9}"/>
              </a:ext>
            </a:extLst>
          </p:cNvPr>
          <p:cNvSpPr/>
          <p:nvPr/>
        </p:nvSpPr>
        <p:spPr>
          <a:xfrm>
            <a:off x="447992" y="2568677"/>
            <a:ext cx="8143452" cy="84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পাহাড়-পর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াছপালা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সাগর-মহাসাগর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নদী-নালার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56FF7-E7DA-483F-971D-2D5F45931FAC}"/>
              </a:ext>
            </a:extLst>
          </p:cNvPr>
          <p:cNvSpPr/>
          <p:nvPr/>
        </p:nvSpPr>
        <p:spPr>
          <a:xfrm>
            <a:off x="447992" y="2573819"/>
            <a:ext cx="8143452" cy="84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ফল-ফলাদি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শ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রিযিকের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F94B0C-7A74-4A58-94F1-8FA5BFB503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47" y="1242700"/>
            <a:ext cx="1619047" cy="12583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79869C-8E16-456B-B944-58480984472E}"/>
              </a:ext>
            </a:extLst>
          </p:cNvPr>
          <p:cNvSpPr/>
          <p:nvPr/>
        </p:nvSpPr>
        <p:spPr>
          <a:xfrm>
            <a:off x="490826" y="3529268"/>
            <a:ext cx="7936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ৃষ্টিকর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5696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850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 AHAD</dc:creator>
  <cp:lastModifiedBy>M.A. AHAD</cp:lastModifiedBy>
  <cp:revision>24</cp:revision>
  <dcterms:created xsi:type="dcterms:W3CDTF">2020-11-03T04:43:20Z</dcterms:created>
  <dcterms:modified xsi:type="dcterms:W3CDTF">2020-11-10T04:59:52Z</dcterms:modified>
</cp:coreProperties>
</file>