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core.xml" ContentType="application/vnd.openxmlformats-package.core-properties+xml"/>
  <Override PartName="/ppt/presProps.xml" ContentType="application/vnd.openxmlformats-officedocument.presentationml.presProp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59" r:id="rId1"/>
  </p:sldMasterIdLst>
  <p:sldIdLst>
    <p:sldId id="944" r:id="rId2"/>
    <p:sldId id="945" r:id="rId3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5" Type="http://schemas.openxmlformats.org/officeDocument/2006/relationships/theme" Target="theme/theme1.xml"/><Relationship Id="rId4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722313" y="4406900"/>
            <a:ext cx="7772401" cy="1362075"/>
          </a:xfrm>
          <a:prstGeom prst="rect"/>
          <a:noFill/>
        </p:spPr>
        <p:txBody>
          <a:bodyPr anchor="t"/>
          <a:lstStyle>
            <a:lvl1pPr lvl="0" algn="l">
              <a:defRPr sz="4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629400" y="274638"/>
            <a:ext cx="20574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/>
          <a:noFill/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/>
          <a:noFill/>
        </p:spPr>
        <p:txBody>
          <a:bodyPr/>
          <a:lstStyle>
            <a:lvl1pPr lvl="0">
              <a:defRPr sz="4400">
                <a:solidFill>
                  <a:schemeClr val="tx1"/>
                </a:solidFill>
                <a:latin typeface="Calibri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</p:spPr>
        <p:txBody>
          <a:bodyPr/>
          <a:lstStyle>
            <a:lvl1pPr lvl="0" algn="ctr"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"/>
          <p:cNvSpPr txBox="1"/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9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3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obj" idx="1"/>
          </p:nvPr>
        </p:nvSpPr>
        <p:spPr>
          <a:xfrm>
            <a:off x="1792288" y="612775"/>
            <a:ext cx="5486401" cy="4114800"/>
          </a:xfrm>
          <a:prstGeom prst="rect"/>
          <a:noFill/>
        </p:spPr>
        <p:txBody>
          <a:bodyPr/>
          <a:lstStyle>
            <a:lvl1pPr lvl="0" marL="0" indent="0">
              <a:buNone/>
              <a:defRPr sz="3200"/>
            </a:lvl1pPr>
          </a:lstStyle>
          <a:p/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accent3="accent3" accent4="accent4" accent5="accent5" accent2="accent2" accent1="accent1" tx1="dk1" bg2="lt2" accent6="accent6" folHlink="folHlink" tx2="dk2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lvl="0" algn="l" marL="342900" indent="-342900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lvl="0" algn="l" marL="742950" indent="-285750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lvl="0" algn="l" marL="1143000" indent="-228600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lvl="0" algn="l" marL="1600200" indent="-228600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lvl="0" algn="l" marL="2057400" indent="-228600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lvl="0" algn="l" marL="25146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lvl="0" algn="l" marL="29718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lvl="0" algn="l" marL="34290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lvl="0" algn="l" marL="38862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lvl="0" algn="l" marL="0">
        <a:defRPr sz="1800">
          <a:solidFill>
            <a:schemeClr val="tx1"/>
          </a:solidFill>
          <a:latin typeface="Calibri"/>
        </a:defRPr>
      </a:lvl1pPr>
      <a:lvl2pPr lvl="0" algn="l" marL="457200">
        <a:defRPr sz="1800">
          <a:solidFill>
            <a:schemeClr val="tx1"/>
          </a:solidFill>
          <a:latin typeface="Calibri"/>
        </a:defRPr>
      </a:lvl2pPr>
      <a:lvl3pPr lvl="0" algn="l" marL="914400">
        <a:defRPr sz="1800">
          <a:solidFill>
            <a:schemeClr val="tx1"/>
          </a:solidFill>
          <a:latin typeface="Calibri"/>
        </a:defRPr>
      </a:lvl3pPr>
      <a:lvl4pPr lvl="0" algn="l" marL="1371600">
        <a:defRPr sz="1800">
          <a:solidFill>
            <a:schemeClr val="tx1"/>
          </a:solidFill>
          <a:latin typeface="Calibri"/>
        </a:defRPr>
      </a:lvl4pPr>
      <a:lvl5pPr lvl="0" algn="l" marL="1828800">
        <a:defRPr sz="1800">
          <a:solidFill>
            <a:schemeClr val="tx1"/>
          </a:solidFill>
          <a:latin typeface="Calibri"/>
        </a:defRPr>
      </a:lvl5pPr>
      <a:lvl6pPr lvl="0" algn="l" marL="2286000">
        <a:defRPr sz="1800">
          <a:solidFill>
            <a:schemeClr val="tx1"/>
          </a:solidFill>
          <a:latin typeface="Calibri"/>
        </a:defRPr>
      </a:lvl6pPr>
      <a:lvl7pPr lvl="0" algn="l" marL="2743200">
        <a:defRPr sz="1800">
          <a:solidFill>
            <a:schemeClr val="tx1"/>
          </a:solidFill>
          <a:latin typeface="Calibri"/>
        </a:defRPr>
      </a:lvl7pPr>
      <a:lvl8pPr lvl="0" algn="l" marL="3200400">
        <a:defRPr sz="1800">
          <a:solidFill>
            <a:schemeClr val="tx1"/>
          </a:solidFill>
          <a:latin typeface="Calibri"/>
        </a:defRPr>
      </a:lvl8pPr>
      <a:lvl9pPr lvl="0" algn="l" marL="3657600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 rot="0">
            <a:off x="-368558" y="441915"/>
            <a:ext cx="8577547" cy="1470024"/>
          </a:xfrm>
          <a:prstGeom prst="rect"/>
          <a:noFill/>
        </p:spPr>
        <p:txBody>
          <a:bodyPr/>
          <a:lstStyle>
            <a:lvl1pPr lvl="0">
              <a:defRPr sz="4400">
                <a:solidFill>
                  <a:schemeClr val="tx1"/>
                </a:solidFill>
                <a:latin typeface="Calibri"/>
              </a:defRPr>
            </a:lvl1pPr>
          </a:lstStyle>
          <a:p>
            <a:pPr lvl="0"/>
            <a:r>
              <a:rPr b="1">
                <a:solidFill>
                  <a:srgbClr val="FF0000"/>
                </a:solidFill>
              </a:rPr>
              <a:t>MD.MAMUNUR  RASID</a:t>
            </a:r>
          </a:p>
        </p:txBody>
      </p:sp>
      <p:sp>
        <p:nvSpPr>
          <p:cNvPr id="3" name=""/>
          <p:cNvSpPr/>
          <p:nvPr/>
        </p:nvSpPr>
        <p:spPr>
          <a:xfrm rot="0">
            <a:off x="79029" y="526244"/>
            <a:ext cx="8376093" cy="4673441"/>
          </a:xfrm>
          <a:prstGeom prst="flowChartAlternateProcess">
            <a:avLst/>
          </a:prstGeom>
          <a:noFill/>
          <a:ln>
            <a:solidFill>
              <a:srgbClr val="000000"/>
            </a:solidFill>
          </a:ln>
        </p:spPr>
        <p:txBody>
          <a:bodyPr wrap="square" anchor="ctr"/>
          <a:lstStyle>
            <a:lvl1pPr lvl="0" indent="-171450">
              <a:defRPr/>
            </a:lvl1pPr>
          </a:lstStyle>
          <a:p>
            <a:pPr lvl="0" algn="ctr"/>
            <a:r>
              <a:rPr/>
              <a:t>mdmamun480@gmail.com</a:t>
            </a:r>
          </a:p>
        </p:txBody>
      </p:sp>
    </p:spTree>
  </p:cSld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868362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rgbClr val="000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Lecture </a:t>
            </a:r>
            <a:r>
              <a:rPr b="1">
                <a:solidFill>
                  <a:srgbClr val="000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 rot="0">
            <a:off x="778820" y="1691287"/>
            <a:ext cx="8534400" cy="5257801"/>
          </a:xfrm>
          <a:prstGeom prst="rect"/>
          <a:noFill/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Intellectual Property Right: Patent and Copyright</a:t>
            </a:r>
          </a:p>
          <a:p>
            <a:pPr lvl="0"/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 Law</a:t>
            </a:r>
          </a:p>
          <a:p>
            <a:pPr lvl="0"/>
            <a:r>
              <a:rPr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Plagiarism</a:t>
            </a:r>
          </a:p>
          <a:p>
            <a:pPr lvl="0"/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Related Terms and Definition</a:t>
            </a:r>
          </a:p>
          <a:p>
            <a:pPr lvl="1"/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Way to Surf Internet Browsing</a:t>
            </a:r>
          </a:p>
          <a:p>
            <a:pPr lvl="0"/>
            <a:r>
              <a:rPr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</a:t>
            </a:r>
            <a:r>
              <a:rPr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Technology: Fixed </a:t>
            </a:r>
            <a:r>
              <a:rPr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Phones, Cell </a:t>
            </a:r>
            <a:r>
              <a:rPr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Phones, SMS, Fax, </a:t>
            </a:r>
            <a:r>
              <a:rPr b="1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</a:p>
          <a:p>
            <a:pPr lvl="0"/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Media: </a:t>
            </a:r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Youtube</a:t>
            </a:r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</a:t>
            </a:r>
          </a:p>
          <a:p>
            <a:pPr lvl="0"/>
            <a:r>
              <a:rPr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 Crime</a:t>
            </a:r>
          </a:p>
          <a:p>
            <a:pPr lvl="0"/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5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8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58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9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69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nodeType="with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7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charRg st="107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2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charRg st="142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2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charRg st="212" end="2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ID="18" presetSubtype="1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3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charRg st="253" end="2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