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22" r:id="rId2"/>
    <p:sldId id="443" r:id="rId3"/>
    <p:sldId id="455" r:id="rId4"/>
    <p:sldId id="471" r:id="rId5"/>
    <p:sldId id="472" r:id="rId6"/>
    <p:sldId id="473" r:id="rId7"/>
    <p:sldId id="458" r:id="rId8"/>
    <p:sldId id="474" r:id="rId9"/>
    <p:sldId id="460" r:id="rId10"/>
    <p:sldId id="475" r:id="rId11"/>
    <p:sldId id="461" r:id="rId12"/>
    <p:sldId id="476" r:id="rId13"/>
    <p:sldId id="464" r:id="rId14"/>
    <p:sldId id="465" r:id="rId15"/>
    <p:sldId id="466" r:id="rId16"/>
    <p:sldId id="467" r:id="rId17"/>
    <p:sldId id="4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=""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494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956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স্টিগার ব্যবহার</a:t>
            </a:r>
            <a:r>
              <a:rPr lang="bn-IN" baseline="0" dirty="0" smtClean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154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61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236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12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00013" y="100013"/>
            <a:ext cx="11972925" cy="6621462"/>
          </a:xfrm>
          <a:prstGeom prst="roundRect">
            <a:avLst>
              <a:gd name="adj" fmla="val 4368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5716" y="196637"/>
            <a:ext cx="10568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mage result for drinking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54" y="1445786"/>
            <a:ext cx="5341598" cy="3355003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ing pl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09" y="3123288"/>
            <a:ext cx="5341598" cy="3355002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1611701" y="5376278"/>
            <a:ext cx="991903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বেঁচে থাকার জন্য পানি প্রয়োজন। এ সম্পর্কে ৪ টি বাক্য লেখ।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77" y="64572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0528" y="645722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৫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517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ter_2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52" y="802609"/>
            <a:ext cx="2280873" cy="247195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 descr="ewrew.jpg"/>
          <p:cNvPicPr>
            <a:picLocks noChangeAspect="1"/>
          </p:cNvPicPr>
          <p:nvPr/>
        </p:nvPicPr>
        <p:blipFill>
          <a:blip r:embed="rId4"/>
          <a:srcRect b="8661"/>
          <a:stretch>
            <a:fillRect/>
          </a:stretch>
        </p:blipFill>
        <p:spPr>
          <a:xfrm>
            <a:off x="6780629" y="763816"/>
            <a:ext cx="2307100" cy="251075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0" name="Picture 9" descr="body he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27" y="3429311"/>
            <a:ext cx="2258597" cy="254669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1" name="Picture 10" descr="image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49144" y="3457892"/>
            <a:ext cx="2338585" cy="251811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069644" y="121531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3543" y="6022635"/>
            <a:ext cx="928491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প্রাণীর বেঁচে থাকার প্রয়োজনে  পানির ব্যবহার।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3452620" y="981532"/>
            <a:ext cx="2616590" cy="2405576"/>
          </a:xfrm>
          <a:prstGeom prst="wedgeEllipseCallout">
            <a:avLst>
              <a:gd name="adj1" fmla="val -100429"/>
              <a:gd name="adj2" fmla="val -8808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মানবদেহে শতকরা ৬০-৭০ ভাগ পানি।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9156727" y="763817"/>
            <a:ext cx="2616590" cy="2405576"/>
          </a:xfrm>
          <a:prstGeom prst="wedgeEllipseCallout">
            <a:avLst>
              <a:gd name="adj1" fmla="val -80460"/>
              <a:gd name="adj2" fmla="val -29323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খাদ্য পরিপাক, পুষ্ট উপাদান শোষণ ও পরিবহন সাহায্য করে।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9303657" y="3376388"/>
            <a:ext cx="2513208" cy="2405576"/>
          </a:xfrm>
          <a:prstGeom prst="wedgeEllipseCallout">
            <a:avLst>
              <a:gd name="adj1" fmla="val -75467"/>
              <a:gd name="adj2" fmla="val -8808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 থাকার জন্য পানি পান করছে।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3466682" y="3541855"/>
            <a:ext cx="2616590" cy="2405576"/>
          </a:xfrm>
          <a:prstGeom prst="wedgeEllipseCallout">
            <a:avLst>
              <a:gd name="adj1" fmla="val -76773"/>
              <a:gd name="adj2" fmla="val -19919"/>
            </a:avLst>
          </a:prstGeom>
          <a:noFill/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তাপমাত্রা স্বাভাবিক রাখতে সাহায্য করে।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1611701" y="5376278"/>
            <a:ext cx="991903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বেঁচে থাকার জন্য পানি প্রয়োজন। এ সম্পর্কে ৪ টি বাক্য লেখ।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777" y="64572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80528" y="645722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৭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616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089616" y="312102"/>
            <a:ext cx="1584764" cy="3138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Right Arrow 6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উদ্ভিদ কোথা হতে বেশি পরিমাণে পানি সংগ্রহ করে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মাটি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পানি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</a:t>
            </a:r>
            <a:r>
              <a:rPr lang="bn-IN" sz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বায়ু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আলো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 rot="19845736" flipV="1">
            <a:off x="5497619" y="1650632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 rot="19084868">
            <a:off x="5396112" y="1994514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 rot="19084868">
            <a:off x="10439134" y="192389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 rot="19084868">
            <a:off x="10461054" y="1552616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507073" y="262968"/>
            <a:ext cx="2152059" cy="431922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ight Arrow 21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জীবনের জন্য অবশ্য প্রয়োজনীয় কোনটি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পানি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নিরাপত্তা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আর্দ্রতা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 আলো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alf Frame 27"/>
          <p:cNvSpPr/>
          <p:nvPr/>
        </p:nvSpPr>
        <p:spPr>
          <a:xfrm rot="19845736" flipV="1">
            <a:off x="5501073" y="327205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 rot="19084868">
            <a:off x="5383624" y="2851440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lus 29"/>
          <p:cNvSpPr/>
          <p:nvPr/>
        </p:nvSpPr>
        <p:spPr>
          <a:xfrm rot="19084868">
            <a:off x="10442111" y="3186511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lus 30"/>
          <p:cNvSpPr/>
          <p:nvPr/>
        </p:nvSpPr>
        <p:spPr>
          <a:xfrm rot="19084868">
            <a:off x="10433099" y="279738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ight Arrow 32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 কোনটি প্রাকৃতিক পানির উৎস?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সাগর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পুকুর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নলকূপ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দীঘি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alf Frame 38"/>
          <p:cNvSpPr/>
          <p:nvPr/>
        </p:nvSpPr>
        <p:spPr>
          <a:xfrm rot="19845736" flipV="1">
            <a:off x="10582737" y="454620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 rot="19084868">
            <a:off x="5368634" y="4485356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 rot="19084868">
            <a:off x="5345458" y="405592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 rot="19084868">
            <a:off x="10463081" y="401157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4" name="Right Arrow 4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 গাছ সালোকসংশ্লেষণ প্রক্রিয়ায় খাদ্য তৈরির সময় কোনটি বায়ুতে ছাড়ে </a:t>
              </a:r>
              <a:r>
                <a:rPr lang="en-US" sz="1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 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339910" y="538182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অক্সিজেন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377661" y="573996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(ঘ) কার্বন কণা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05857" y="538534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(ক) কার্বন ডাইঅক্সাইড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28068" y="579640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নাইট্রোজেন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Half Frame 49"/>
          <p:cNvSpPr/>
          <p:nvPr/>
        </p:nvSpPr>
        <p:spPr>
          <a:xfrm rot="19845736" flipV="1">
            <a:off x="10582739" y="5447509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lus 50"/>
          <p:cNvSpPr/>
          <p:nvPr/>
        </p:nvSpPr>
        <p:spPr>
          <a:xfrm rot="19084868">
            <a:off x="5398615" y="5804475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lus 51"/>
          <p:cNvSpPr/>
          <p:nvPr/>
        </p:nvSpPr>
        <p:spPr>
          <a:xfrm rot="19084868">
            <a:off x="10457103" y="5749802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lus 52"/>
          <p:cNvSpPr/>
          <p:nvPr/>
        </p:nvSpPr>
        <p:spPr>
          <a:xfrm rot="19084868">
            <a:off x="5366426" y="5360671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675445" y="306641"/>
            <a:ext cx="2684683" cy="4978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938" y="1842180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উদ্ভিদদেহে শতকরা কতভাগ পানি আছে?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675445" y="2207335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723929" y="1842178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প্রশ্ন-১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524977" y="2287906"/>
            <a:ext cx="1023352" cy="1349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 ভাগ প্রায়</a:t>
            </a:r>
            <a:r>
              <a:rPr lang="bn-IN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438" y="2834020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মানবদেহে শতকরা কতভাগ পানি আছে?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677945" y="3199175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26429" y="2834018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প্রশ্ন-২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434678" y="3278579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৬০- ৭০ ভাগ।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428" y="3823360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পানির দুইটি প্রাকৃতিক উৎসের নাম লেখ।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692935" y="4188515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741419" y="3823358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প্রশ্ন-৩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1449668" y="4267919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নদী ও সাগর।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448" y="4797710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পানির দুইটি কৃত্রিম  উৎসের নাম লেখ।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25" name="Notched Right Arrow 24"/>
          <p:cNvSpPr/>
          <p:nvPr/>
        </p:nvSpPr>
        <p:spPr>
          <a:xfrm>
            <a:off x="662955" y="5162865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711439" y="4797708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প্রশ্ন-৪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1376146" y="5242269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নলকূপ ও পুকুর।</a:t>
            </a:r>
            <a:endParaRPr lang="en-US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6428" y="5787050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                                         প্রাণীদেহের তাপমাত্রা স্বাভাবিক রাখতে সাহায্য করে কে?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692935" y="6152205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741419" y="5787048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প্রশ্ন-৫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1362584" y="6231609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089616" y="312102"/>
            <a:ext cx="1584764" cy="492420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3" grpId="0" animBg="1"/>
      <p:bldP spid="2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68" y="200597"/>
            <a:ext cx="5282144" cy="64636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5889357" y="1504555"/>
            <a:ext cx="530200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5889357" y="2917143"/>
            <a:ext cx="530200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১৩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97796" y="4610747"/>
            <a:ext cx="9996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জীব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বেঁচে থাকার জন্য পানি প্রয়োজন। এ সম্পর্কে ৫ টি বাক্য লিখ।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1139125" y="-279061"/>
            <a:ext cx="1991532" cy="3634352"/>
          </a:xfrm>
          <a:prstGeom prst="rightArrow">
            <a:avLst>
              <a:gd name="adj1" fmla="val 50000"/>
              <a:gd name="adj2" fmla="val 304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78102" y="863682"/>
            <a:ext cx="3435796" cy="8951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85196" y="1311277"/>
            <a:ext cx="699390" cy="9669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905" y="798081"/>
            <a:ext cx="1071154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সকলকে ধন্যবাদ আজকের পাঠ  এখানেই শেষ।</a:t>
            </a:r>
          </a:p>
        </p:txBody>
      </p:sp>
      <p:pic>
        <p:nvPicPr>
          <p:cNvPr id="2050" name="Picture 2" descr="Image result for watering p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9" y="2201858"/>
            <a:ext cx="5829300" cy="3886201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074851" y="3103076"/>
            <a:ext cx="4920344" cy="3068667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  <a:p>
            <a:pPr algn="just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bn-IN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2465" y="393417"/>
            <a:ext cx="2209239" cy="28612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80880" y="3490535"/>
            <a:ext cx="4920344" cy="268120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চটীপাড়া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বিদ্যালয়,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নং-০১৭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১৫৩৫৬৯১১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nurul.6911@gmail.com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2"/>
          <p:cNvSpPr txBox="1">
            <a:spLocks/>
          </p:cNvSpPr>
          <p:nvPr/>
        </p:nvSpPr>
        <p:spPr>
          <a:xfrm>
            <a:off x="7896476" y="5167772"/>
            <a:ext cx="2006236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2D36F3-FD69-42C7-808F-319CB334979E}" type="datetime8">
              <a:rPr lang="bn-BD" sz="2000" smtClean="0">
                <a:latin typeface="NikoshBAN" pitchFamily="2" charset="0"/>
                <a:cs typeface="NikoshBAN" pitchFamily="2" charset="0"/>
              </a:rPr>
              <a:pPr/>
              <a:t>11 নভেম্বর., 20</a:t>
            </a:fld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84552_118726408222472_691745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244" y="377014"/>
            <a:ext cx="2316515" cy="2945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3966" y="3075057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আমরা একটি ভিডিও দেখি-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3966" y="3075057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ভিডিওতে কী কী দেখতে পেলে?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2732129" y="2340244"/>
            <a:ext cx="6648774" cy="1819070"/>
          </a:xfrm>
          <a:custGeom>
            <a:avLst/>
            <a:gdLst/>
            <a:ahLst/>
            <a:cxnLst/>
            <a:rect l="l" t="t" r="r" b="b"/>
            <a:pathLst>
              <a:path w="6230318" h="2030278">
                <a:moveTo>
                  <a:pt x="3520990" y="1340491"/>
                </a:moveTo>
                <a:cubicBezTo>
                  <a:pt x="3508722" y="1340491"/>
                  <a:pt x="3498556" y="1349724"/>
                  <a:pt x="3490493" y="1368189"/>
                </a:cubicBezTo>
                <a:cubicBezTo>
                  <a:pt x="3482429" y="1386654"/>
                  <a:pt x="3478397" y="1409498"/>
                  <a:pt x="3478397" y="1436722"/>
                </a:cubicBezTo>
                <a:cubicBezTo>
                  <a:pt x="3478397" y="1464106"/>
                  <a:pt x="3482411" y="1486990"/>
                  <a:pt x="3490437" y="1505375"/>
                </a:cubicBezTo>
                <a:cubicBezTo>
                  <a:pt x="3498464" y="1523761"/>
                  <a:pt x="3508648" y="1532953"/>
                  <a:pt x="3520990" y="1532953"/>
                </a:cubicBezTo>
                <a:cubicBezTo>
                  <a:pt x="3532714" y="1532953"/>
                  <a:pt x="3542851" y="1523737"/>
                  <a:pt x="3551402" y="1505304"/>
                </a:cubicBezTo>
                <a:cubicBezTo>
                  <a:pt x="3559953" y="1486871"/>
                  <a:pt x="3564229" y="1464010"/>
                  <a:pt x="3564229" y="1436722"/>
                </a:cubicBezTo>
                <a:cubicBezTo>
                  <a:pt x="3564229" y="1409594"/>
                  <a:pt x="3559933" y="1386773"/>
                  <a:pt x="3551342" y="1368261"/>
                </a:cubicBezTo>
                <a:cubicBezTo>
                  <a:pt x="3542750" y="1349748"/>
                  <a:pt x="3532633" y="1340491"/>
                  <a:pt x="3520990" y="1340491"/>
                </a:cubicBezTo>
                <a:close/>
                <a:moveTo>
                  <a:pt x="1291481" y="1133108"/>
                </a:moveTo>
                <a:cubicBezTo>
                  <a:pt x="1291637" y="1133698"/>
                  <a:pt x="1291793" y="1134289"/>
                  <a:pt x="1291950" y="1134879"/>
                </a:cubicBezTo>
                <a:cubicBezTo>
                  <a:pt x="1296397" y="1149072"/>
                  <a:pt x="1303840" y="1164219"/>
                  <a:pt x="1314280" y="1180321"/>
                </a:cubicBezTo>
                <a:cubicBezTo>
                  <a:pt x="1320518" y="1166471"/>
                  <a:pt x="1326756" y="1152621"/>
                  <a:pt x="1332995" y="1138770"/>
                </a:cubicBezTo>
                <a:cubicBezTo>
                  <a:pt x="1329929" y="1157442"/>
                  <a:pt x="1326864" y="1176113"/>
                  <a:pt x="1323799" y="1194785"/>
                </a:cubicBezTo>
                <a:cubicBezTo>
                  <a:pt x="1324726" y="1224316"/>
                  <a:pt x="1327798" y="1248596"/>
                  <a:pt x="1333015" y="1267626"/>
                </a:cubicBezTo>
                <a:cubicBezTo>
                  <a:pt x="1338231" y="1286656"/>
                  <a:pt x="1344547" y="1301919"/>
                  <a:pt x="1351962" y="1313415"/>
                </a:cubicBezTo>
                <a:cubicBezTo>
                  <a:pt x="1359377" y="1324910"/>
                  <a:pt x="1367173" y="1332806"/>
                  <a:pt x="1375351" y="1337102"/>
                </a:cubicBezTo>
                <a:cubicBezTo>
                  <a:pt x="1383529" y="1341398"/>
                  <a:pt x="1391318" y="1343546"/>
                  <a:pt x="1398719" y="1343546"/>
                </a:cubicBezTo>
                <a:cubicBezTo>
                  <a:pt x="1416964" y="1343546"/>
                  <a:pt x="1430841" y="1334779"/>
                  <a:pt x="1440349" y="1317245"/>
                </a:cubicBezTo>
                <a:cubicBezTo>
                  <a:pt x="1449858" y="1299711"/>
                  <a:pt x="1453063" y="1285017"/>
                  <a:pt x="1449964" y="1273163"/>
                </a:cubicBezTo>
                <a:cubicBezTo>
                  <a:pt x="1449964" y="1273656"/>
                  <a:pt x="1449964" y="1274150"/>
                  <a:pt x="1449964" y="1274643"/>
                </a:cubicBezTo>
                <a:cubicBezTo>
                  <a:pt x="1453843" y="1270649"/>
                  <a:pt x="1457722" y="1266655"/>
                  <a:pt x="1461600" y="1262662"/>
                </a:cubicBezTo>
                <a:cubicBezTo>
                  <a:pt x="1462024" y="1268453"/>
                  <a:pt x="1463148" y="1277384"/>
                  <a:pt x="1464973" y="1289452"/>
                </a:cubicBezTo>
                <a:cubicBezTo>
                  <a:pt x="1466798" y="1301521"/>
                  <a:pt x="1467711" y="1311963"/>
                  <a:pt x="1467711" y="1320777"/>
                </a:cubicBezTo>
                <a:cubicBezTo>
                  <a:pt x="1467711" y="1360842"/>
                  <a:pt x="1461389" y="1393066"/>
                  <a:pt x="1448744" y="1417450"/>
                </a:cubicBezTo>
                <a:cubicBezTo>
                  <a:pt x="1436099" y="1441834"/>
                  <a:pt x="1419999" y="1454877"/>
                  <a:pt x="1400444" y="1456580"/>
                </a:cubicBezTo>
                <a:cubicBezTo>
                  <a:pt x="1396420" y="1456580"/>
                  <a:pt x="1392397" y="1456580"/>
                  <a:pt x="1388374" y="1456580"/>
                </a:cubicBezTo>
                <a:cubicBezTo>
                  <a:pt x="1379594" y="1454909"/>
                  <a:pt x="1372028" y="1450549"/>
                  <a:pt x="1365676" y="1443501"/>
                </a:cubicBezTo>
                <a:cubicBezTo>
                  <a:pt x="1359323" y="1436452"/>
                  <a:pt x="1352755" y="1424924"/>
                  <a:pt x="1345972" y="1408918"/>
                </a:cubicBezTo>
                <a:cubicBezTo>
                  <a:pt x="1340057" y="1397939"/>
                  <a:pt x="1334313" y="1384466"/>
                  <a:pt x="1328740" y="1368499"/>
                </a:cubicBezTo>
                <a:cubicBezTo>
                  <a:pt x="1323167" y="1352532"/>
                  <a:pt x="1317826" y="1332484"/>
                  <a:pt x="1312717" y="1308355"/>
                </a:cubicBezTo>
                <a:cubicBezTo>
                  <a:pt x="1307608" y="1284225"/>
                  <a:pt x="1302976" y="1255995"/>
                  <a:pt x="1298822" y="1223663"/>
                </a:cubicBezTo>
                <a:cubicBezTo>
                  <a:pt x="1296375" y="1193478"/>
                  <a:pt x="1293928" y="1163293"/>
                  <a:pt x="1291481" y="1133108"/>
                </a:cubicBezTo>
                <a:close/>
                <a:moveTo>
                  <a:pt x="3624246" y="963682"/>
                </a:moveTo>
                <a:cubicBezTo>
                  <a:pt x="3624236" y="1081799"/>
                  <a:pt x="3624226" y="1199916"/>
                  <a:pt x="3624216" y="1318033"/>
                </a:cubicBezTo>
                <a:cubicBezTo>
                  <a:pt x="3617419" y="1272065"/>
                  <a:pt x="3604803" y="1229614"/>
                  <a:pt x="3586367" y="1190679"/>
                </a:cubicBezTo>
                <a:cubicBezTo>
                  <a:pt x="3567931" y="1151745"/>
                  <a:pt x="3546391" y="1121211"/>
                  <a:pt x="3521747" y="1099079"/>
                </a:cubicBezTo>
                <a:cubicBezTo>
                  <a:pt x="3540388" y="1081958"/>
                  <a:pt x="3558468" y="1061604"/>
                  <a:pt x="3575986" y="1038015"/>
                </a:cubicBezTo>
                <a:cubicBezTo>
                  <a:pt x="3593505" y="1014427"/>
                  <a:pt x="3609591" y="989649"/>
                  <a:pt x="3624246" y="963682"/>
                </a:cubicBezTo>
                <a:close/>
                <a:moveTo>
                  <a:pt x="1427569" y="949768"/>
                </a:moveTo>
                <a:cubicBezTo>
                  <a:pt x="1421061" y="963992"/>
                  <a:pt x="1416290" y="987879"/>
                  <a:pt x="1413255" y="1021428"/>
                </a:cubicBezTo>
                <a:cubicBezTo>
                  <a:pt x="1410220" y="1054977"/>
                  <a:pt x="1408702" y="1092372"/>
                  <a:pt x="1408702" y="1133614"/>
                </a:cubicBezTo>
                <a:cubicBezTo>
                  <a:pt x="1408702" y="1136876"/>
                  <a:pt x="1408806" y="1139752"/>
                  <a:pt x="1409015" y="1142242"/>
                </a:cubicBezTo>
                <a:cubicBezTo>
                  <a:pt x="1409223" y="1144732"/>
                  <a:pt x="1409327" y="1148491"/>
                  <a:pt x="1409327" y="1153519"/>
                </a:cubicBezTo>
                <a:cubicBezTo>
                  <a:pt x="1409425" y="1157624"/>
                  <a:pt x="1409522" y="1161729"/>
                  <a:pt x="1409620" y="1165835"/>
                </a:cubicBezTo>
                <a:cubicBezTo>
                  <a:pt x="1406498" y="1147827"/>
                  <a:pt x="1403375" y="1129819"/>
                  <a:pt x="1400252" y="1111812"/>
                </a:cubicBezTo>
                <a:cubicBezTo>
                  <a:pt x="1391849" y="1093187"/>
                  <a:pt x="1382051" y="1083875"/>
                  <a:pt x="1370859" y="1083875"/>
                </a:cubicBezTo>
                <a:cubicBezTo>
                  <a:pt x="1365417" y="1086166"/>
                  <a:pt x="1359975" y="1088456"/>
                  <a:pt x="1354533" y="1090746"/>
                </a:cubicBezTo>
                <a:cubicBezTo>
                  <a:pt x="1361353" y="1075452"/>
                  <a:pt x="1368173" y="1060159"/>
                  <a:pt x="1374993" y="1044865"/>
                </a:cubicBezTo>
                <a:cubicBezTo>
                  <a:pt x="1385218" y="1024093"/>
                  <a:pt x="1395535" y="1005028"/>
                  <a:pt x="1405944" y="987668"/>
                </a:cubicBezTo>
                <a:cubicBezTo>
                  <a:pt x="1416354" y="970309"/>
                  <a:pt x="1423562" y="957676"/>
                  <a:pt x="1427569" y="949768"/>
                </a:cubicBezTo>
                <a:close/>
                <a:moveTo>
                  <a:pt x="4989817" y="841007"/>
                </a:moveTo>
                <a:cubicBezTo>
                  <a:pt x="5011981" y="841007"/>
                  <a:pt x="5031130" y="852972"/>
                  <a:pt x="5047263" y="876903"/>
                </a:cubicBezTo>
                <a:cubicBezTo>
                  <a:pt x="5030750" y="916187"/>
                  <a:pt x="5014236" y="955472"/>
                  <a:pt x="4997723" y="994757"/>
                </a:cubicBezTo>
                <a:cubicBezTo>
                  <a:pt x="4995148" y="971065"/>
                  <a:pt x="4988898" y="951228"/>
                  <a:pt x="4978973" y="935245"/>
                </a:cubicBezTo>
                <a:cubicBezTo>
                  <a:pt x="4969047" y="919262"/>
                  <a:pt x="4958528" y="911271"/>
                  <a:pt x="4947416" y="911271"/>
                </a:cubicBezTo>
                <a:cubicBezTo>
                  <a:pt x="4940909" y="911271"/>
                  <a:pt x="4934257" y="913689"/>
                  <a:pt x="4927461" y="918526"/>
                </a:cubicBezTo>
                <a:cubicBezTo>
                  <a:pt x="4920665" y="923363"/>
                  <a:pt x="4918083" y="927946"/>
                  <a:pt x="4919717" y="932274"/>
                </a:cubicBezTo>
                <a:cubicBezTo>
                  <a:pt x="4928765" y="904429"/>
                  <a:pt x="4939459" y="882257"/>
                  <a:pt x="4951797" y="865757"/>
                </a:cubicBezTo>
                <a:cubicBezTo>
                  <a:pt x="4964136" y="849257"/>
                  <a:pt x="4976810" y="841007"/>
                  <a:pt x="4989817" y="841007"/>
                </a:cubicBezTo>
                <a:close/>
                <a:moveTo>
                  <a:pt x="2587382" y="841007"/>
                </a:moveTo>
                <a:cubicBezTo>
                  <a:pt x="2609149" y="841007"/>
                  <a:pt x="2628513" y="853028"/>
                  <a:pt x="2645473" y="877070"/>
                </a:cubicBezTo>
                <a:cubicBezTo>
                  <a:pt x="2628744" y="916299"/>
                  <a:pt x="2612016" y="955528"/>
                  <a:pt x="2595287" y="994757"/>
                </a:cubicBezTo>
                <a:cubicBezTo>
                  <a:pt x="2592713" y="971033"/>
                  <a:pt x="2586461" y="951188"/>
                  <a:pt x="2576532" y="935221"/>
                </a:cubicBezTo>
                <a:cubicBezTo>
                  <a:pt x="2566603" y="919254"/>
                  <a:pt x="2556086" y="911271"/>
                  <a:pt x="2544980" y="911271"/>
                </a:cubicBezTo>
                <a:cubicBezTo>
                  <a:pt x="2538473" y="911271"/>
                  <a:pt x="2531821" y="913689"/>
                  <a:pt x="2525025" y="918526"/>
                </a:cubicBezTo>
                <a:cubicBezTo>
                  <a:pt x="2518229" y="923363"/>
                  <a:pt x="2515647" y="927946"/>
                  <a:pt x="2517281" y="932274"/>
                </a:cubicBezTo>
                <a:cubicBezTo>
                  <a:pt x="2526329" y="904429"/>
                  <a:pt x="2537023" y="882257"/>
                  <a:pt x="2549362" y="865757"/>
                </a:cubicBezTo>
                <a:cubicBezTo>
                  <a:pt x="2561701" y="849257"/>
                  <a:pt x="2574374" y="841007"/>
                  <a:pt x="2587382" y="841007"/>
                </a:cubicBezTo>
                <a:close/>
                <a:moveTo>
                  <a:pt x="3853734" y="813512"/>
                </a:moveTo>
                <a:cubicBezTo>
                  <a:pt x="3884267" y="813512"/>
                  <a:pt x="3914800" y="813512"/>
                  <a:pt x="3945333" y="813512"/>
                </a:cubicBezTo>
                <a:cubicBezTo>
                  <a:pt x="3943287" y="817403"/>
                  <a:pt x="3941241" y="821293"/>
                  <a:pt x="3939195" y="825183"/>
                </a:cubicBezTo>
                <a:cubicBezTo>
                  <a:pt x="3933972" y="839694"/>
                  <a:pt x="3929404" y="855442"/>
                  <a:pt x="3925492" y="872428"/>
                </a:cubicBezTo>
                <a:cubicBezTo>
                  <a:pt x="3921580" y="889413"/>
                  <a:pt x="3918257" y="907882"/>
                  <a:pt x="3915524" y="927834"/>
                </a:cubicBezTo>
                <a:cubicBezTo>
                  <a:pt x="3912792" y="947787"/>
                  <a:pt x="3911425" y="968026"/>
                  <a:pt x="3911425" y="988551"/>
                </a:cubicBezTo>
                <a:cubicBezTo>
                  <a:pt x="3911425" y="1026945"/>
                  <a:pt x="3914144" y="1059802"/>
                  <a:pt x="3919583" y="1087121"/>
                </a:cubicBezTo>
                <a:cubicBezTo>
                  <a:pt x="3925021" y="1114441"/>
                  <a:pt x="3931851" y="1137274"/>
                  <a:pt x="3940073" y="1155619"/>
                </a:cubicBezTo>
                <a:cubicBezTo>
                  <a:pt x="3948294" y="1173965"/>
                  <a:pt x="3957331" y="1187469"/>
                  <a:pt x="3967182" y="1196133"/>
                </a:cubicBezTo>
                <a:cubicBezTo>
                  <a:pt x="3977034" y="1204797"/>
                  <a:pt x="3986386" y="1209129"/>
                  <a:pt x="3995240" y="1209129"/>
                </a:cubicBezTo>
                <a:cubicBezTo>
                  <a:pt x="4000994" y="1209129"/>
                  <a:pt x="4007032" y="1207191"/>
                  <a:pt x="4013355" y="1203317"/>
                </a:cubicBezTo>
                <a:cubicBezTo>
                  <a:pt x="4019677" y="1199443"/>
                  <a:pt x="4025658" y="1194792"/>
                  <a:pt x="4031299" y="1189367"/>
                </a:cubicBezTo>
                <a:cubicBezTo>
                  <a:pt x="4036939" y="1183941"/>
                  <a:pt x="4042935" y="1177791"/>
                  <a:pt x="4049288" y="1170918"/>
                </a:cubicBezTo>
                <a:cubicBezTo>
                  <a:pt x="4051040" y="1168260"/>
                  <a:pt x="4052793" y="1165602"/>
                  <a:pt x="4054545" y="1162945"/>
                </a:cubicBezTo>
                <a:cubicBezTo>
                  <a:pt x="4054888" y="1166664"/>
                  <a:pt x="4055231" y="1170384"/>
                  <a:pt x="4055575" y="1174104"/>
                </a:cubicBezTo>
                <a:cubicBezTo>
                  <a:pt x="4056707" y="1181240"/>
                  <a:pt x="4057274" y="1188818"/>
                  <a:pt x="4057274" y="1196837"/>
                </a:cubicBezTo>
                <a:cubicBezTo>
                  <a:pt x="4057274" y="1208595"/>
                  <a:pt x="4056190" y="1220418"/>
                  <a:pt x="4054022" y="1232303"/>
                </a:cubicBezTo>
                <a:cubicBezTo>
                  <a:pt x="4051854" y="1244189"/>
                  <a:pt x="4048513" y="1254985"/>
                  <a:pt x="4043999" y="1264690"/>
                </a:cubicBezTo>
                <a:cubicBezTo>
                  <a:pt x="4039485" y="1274396"/>
                  <a:pt x="4033762" y="1282328"/>
                  <a:pt x="4026832" y="1288486"/>
                </a:cubicBezTo>
                <a:cubicBezTo>
                  <a:pt x="4019901" y="1294643"/>
                  <a:pt x="4011263" y="1297722"/>
                  <a:pt x="4000917" y="1297722"/>
                </a:cubicBezTo>
                <a:cubicBezTo>
                  <a:pt x="3984521" y="1297722"/>
                  <a:pt x="3969246" y="1286815"/>
                  <a:pt x="3955092" y="1265001"/>
                </a:cubicBezTo>
                <a:cubicBezTo>
                  <a:pt x="3940938" y="1243186"/>
                  <a:pt x="3928475" y="1212362"/>
                  <a:pt x="3917703" y="1172529"/>
                </a:cubicBezTo>
                <a:cubicBezTo>
                  <a:pt x="3906930" y="1132695"/>
                  <a:pt x="3898458" y="1085598"/>
                  <a:pt x="3892287" y="1031237"/>
                </a:cubicBezTo>
                <a:cubicBezTo>
                  <a:pt x="3886116" y="976877"/>
                  <a:pt x="3883030" y="914779"/>
                  <a:pt x="3883030" y="844945"/>
                </a:cubicBezTo>
                <a:cubicBezTo>
                  <a:pt x="3873265" y="834467"/>
                  <a:pt x="3863499" y="823990"/>
                  <a:pt x="3853734" y="813512"/>
                </a:cubicBezTo>
                <a:close/>
                <a:moveTo>
                  <a:pt x="1326380" y="813512"/>
                </a:moveTo>
                <a:cubicBezTo>
                  <a:pt x="1361791" y="813512"/>
                  <a:pt x="1397201" y="813512"/>
                  <a:pt x="1432612" y="813512"/>
                </a:cubicBezTo>
                <a:cubicBezTo>
                  <a:pt x="1423756" y="821854"/>
                  <a:pt x="1414901" y="830195"/>
                  <a:pt x="1406045" y="838537"/>
                </a:cubicBezTo>
                <a:cubicBezTo>
                  <a:pt x="1397820" y="847503"/>
                  <a:pt x="1388881" y="858983"/>
                  <a:pt x="1379228" y="872976"/>
                </a:cubicBezTo>
                <a:cubicBezTo>
                  <a:pt x="1369575" y="886970"/>
                  <a:pt x="1359409" y="903550"/>
                  <a:pt x="1348730" y="922715"/>
                </a:cubicBezTo>
                <a:cubicBezTo>
                  <a:pt x="1338052" y="941880"/>
                  <a:pt x="1330602" y="963666"/>
                  <a:pt x="1326380" y="988074"/>
                </a:cubicBezTo>
                <a:cubicBezTo>
                  <a:pt x="1326380" y="929887"/>
                  <a:pt x="1326380" y="871700"/>
                  <a:pt x="1326380" y="813512"/>
                </a:cubicBezTo>
                <a:close/>
                <a:moveTo>
                  <a:pt x="699632" y="813512"/>
                </a:moveTo>
                <a:cubicBezTo>
                  <a:pt x="736599" y="813512"/>
                  <a:pt x="773565" y="813512"/>
                  <a:pt x="810532" y="813512"/>
                </a:cubicBezTo>
                <a:cubicBezTo>
                  <a:pt x="810532" y="897866"/>
                  <a:pt x="810532" y="982219"/>
                  <a:pt x="810532" y="1066572"/>
                </a:cubicBezTo>
                <a:cubicBezTo>
                  <a:pt x="810532" y="1074496"/>
                  <a:pt x="811450" y="1085789"/>
                  <a:pt x="813285" y="1100451"/>
                </a:cubicBezTo>
                <a:cubicBezTo>
                  <a:pt x="815120" y="1115113"/>
                  <a:pt x="817904" y="1129891"/>
                  <a:pt x="821634" y="1144784"/>
                </a:cubicBezTo>
                <a:cubicBezTo>
                  <a:pt x="825365" y="1159676"/>
                  <a:pt x="830525" y="1172899"/>
                  <a:pt x="837113" y="1184450"/>
                </a:cubicBezTo>
                <a:cubicBezTo>
                  <a:pt x="843701" y="1196002"/>
                  <a:pt x="851774" y="1201778"/>
                  <a:pt x="861334" y="1201778"/>
                </a:cubicBezTo>
                <a:cubicBezTo>
                  <a:pt x="867659" y="1201778"/>
                  <a:pt x="874371" y="1199681"/>
                  <a:pt x="881470" y="1195489"/>
                </a:cubicBezTo>
                <a:cubicBezTo>
                  <a:pt x="888569" y="1191296"/>
                  <a:pt x="895898" y="1184860"/>
                  <a:pt x="903457" y="1176180"/>
                </a:cubicBezTo>
                <a:cubicBezTo>
                  <a:pt x="911017" y="1167501"/>
                  <a:pt x="918410" y="1157461"/>
                  <a:pt x="925636" y="1146060"/>
                </a:cubicBezTo>
                <a:cubicBezTo>
                  <a:pt x="932863" y="1134660"/>
                  <a:pt x="937851" y="1122754"/>
                  <a:pt x="940600" y="1110344"/>
                </a:cubicBezTo>
                <a:cubicBezTo>
                  <a:pt x="941629" y="1117456"/>
                  <a:pt x="943333" y="1127508"/>
                  <a:pt x="945713" y="1140499"/>
                </a:cubicBezTo>
                <a:cubicBezTo>
                  <a:pt x="948092" y="1153491"/>
                  <a:pt x="949282" y="1166829"/>
                  <a:pt x="949282" y="1180512"/>
                </a:cubicBezTo>
                <a:cubicBezTo>
                  <a:pt x="949282" y="1207768"/>
                  <a:pt x="946797" y="1231587"/>
                  <a:pt x="941825" y="1251969"/>
                </a:cubicBezTo>
                <a:cubicBezTo>
                  <a:pt x="936854" y="1272352"/>
                  <a:pt x="930315" y="1289798"/>
                  <a:pt x="922208" y="1304309"/>
                </a:cubicBezTo>
                <a:cubicBezTo>
                  <a:pt x="914101" y="1318820"/>
                  <a:pt x="905294" y="1329751"/>
                  <a:pt x="895789" y="1337102"/>
                </a:cubicBezTo>
                <a:cubicBezTo>
                  <a:pt x="886283" y="1344453"/>
                  <a:pt x="876939" y="1348129"/>
                  <a:pt x="867757" y="1348129"/>
                </a:cubicBezTo>
                <a:cubicBezTo>
                  <a:pt x="848457" y="1348129"/>
                  <a:pt x="831553" y="1336999"/>
                  <a:pt x="817046" y="1314739"/>
                </a:cubicBezTo>
                <a:cubicBezTo>
                  <a:pt x="802540" y="1292479"/>
                  <a:pt x="789690" y="1259913"/>
                  <a:pt x="778497" y="1217040"/>
                </a:cubicBezTo>
                <a:cubicBezTo>
                  <a:pt x="767304" y="1174168"/>
                  <a:pt x="757858" y="1122194"/>
                  <a:pt x="750157" y="1061119"/>
                </a:cubicBezTo>
                <a:cubicBezTo>
                  <a:pt x="742457" y="1000043"/>
                  <a:pt x="736391" y="929696"/>
                  <a:pt x="731961" y="850076"/>
                </a:cubicBezTo>
                <a:cubicBezTo>
                  <a:pt x="721185" y="837888"/>
                  <a:pt x="710408" y="825700"/>
                  <a:pt x="699632" y="813512"/>
                </a:cubicBezTo>
                <a:close/>
                <a:moveTo>
                  <a:pt x="2166948" y="712699"/>
                </a:moveTo>
                <a:cubicBezTo>
                  <a:pt x="2147326" y="712699"/>
                  <a:pt x="2130066" y="721681"/>
                  <a:pt x="2115169" y="739645"/>
                </a:cubicBezTo>
                <a:cubicBezTo>
                  <a:pt x="2100272" y="757608"/>
                  <a:pt x="2087718" y="779781"/>
                  <a:pt x="2077507" y="806161"/>
                </a:cubicBezTo>
                <a:cubicBezTo>
                  <a:pt x="2067296" y="832542"/>
                  <a:pt x="2059518" y="860804"/>
                  <a:pt x="2054174" y="890948"/>
                </a:cubicBezTo>
                <a:cubicBezTo>
                  <a:pt x="2048829" y="921092"/>
                  <a:pt x="2046157" y="948821"/>
                  <a:pt x="2046157" y="974136"/>
                </a:cubicBezTo>
                <a:cubicBezTo>
                  <a:pt x="2046157" y="987072"/>
                  <a:pt x="2047107" y="1000318"/>
                  <a:pt x="2049006" y="1013874"/>
                </a:cubicBezTo>
                <a:cubicBezTo>
                  <a:pt x="2050905" y="1027430"/>
                  <a:pt x="2053644" y="1039889"/>
                  <a:pt x="2057224" y="1051250"/>
                </a:cubicBezTo>
                <a:cubicBezTo>
                  <a:pt x="2060804" y="1062610"/>
                  <a:pt x="2065250" y="1071906"/>
                  <a:pt x="2070565" y="1079138"/>
                </a:cubicBezTo>
                <a:cubicBezTo>
                  <a:pt x="2075879" y="1086370"/>
                  <a:pt x="2081665" y="1089985"/>
                  <a:pt x="2087923" y="1089985"/>
                </a:cubicBezTo>
                <a:cubicBezTo>
                  <a:pt x="2103398" y="1089985"/>
                  <a:pt x="2116332" y="1077901"/>
                  <a:pt x="2126725" y="1053732"/>
                </a:cubicBezTo>
                <a:cubicBezTo>
                  <a:pt x="2137118" y="1029563"/>
                  <a:pt x="2142314" y="1000023"/>
                  <a:pt x="2142314" y="965114"/>
                </a:cubicBezTo>
                <a:cubicBezTo>
                  <a:pt x="2142314" y="943364"/>
                  <a:pt x="2140344" y="926060"/>
                  <a:pt x="2136405" y="913204"/>
                </a:cubicBezTo>
                <a:cubicBezTo>
                  <a:pt x="2132466" y="900348"/>
                  <a:pt x="2129162" y="892655"/>
                  <a:pt x="2126493" y="890125"/>
                </a:cubicBezTo>
                <a:cubicBezTo>
                  <a:pt x="2132637" y="876584"/>
                  <a:pt x="2140528" y="862722"/>
                  <a:pt x="2150164" y="848537"/>
                </a:cubicBezTo>
                <a:cubicBezTo>
                  <a:pt x="2159800" y="834352"/>
                  <a:pt x="2170004" y="827260"/>
                  <a:pt x="2180773" y="827260"/>
                </a:cubicBezTo>
                <a:cubicBezTo>
                  <a:pt x="2193417" y="827260"/>
                  <a:pt x="2204044" y="835760"/>
                  <a:pt x="2212652" y="852761"/>
                </a:cubicBezTo>
                <a:cubicBezTo>
                  <a:pt x="2221260" y="869762"/>
                  <a:pt x="2225564" y="891811"/>
                  <a:pt x="2225564" y="918908"/>
                </a:cubicBezTo>
                <a:cubicBezTo>
                  <a:pt x="2225564" y="927866"/>
                  <a:pt x="2224613" y="938006"/>
                  <a:pt x="2222710" y="949326"/>
                </a:cubicBezTo>
                <a:cubicBezTo>
                  <a:pt x="2220808" y="960647"/>
                  <a:pt x="2218589" y="971188"/>
                  <a:pt x="2216055" y="980950"/>
                </a:cubicBezTo>
                <a:cubicBezTo>
                  <a:pt x="2213521" y="990711"/>
                  <a:pt x="2211178" y="998993"/>
                  <a:pt x="2209027" y="1005795"/>
                </a:cubicBezTo>
                <a:cubicBezTo>
                  <a:pt x="2206876" y="1012597"/>
                  <a:pt x="2206529" y="1015672"/>
                  <a:pt x="2207988" y="1015020"/>
                </a:cubicBezTo>
                <a:cubicBezTo>
                  <a:pt x="2203175" y="1011026"/>
                  <a:pt x="2196843" y="1009029"/>
                  <a:pt x="2188991" y="1009029"/>
                </a:cubicBezTo>
                <a:cubicBezTo>
                  <a:pt x="2180837" y="1009029"/>
                  <a:pt x="2173852" y="1012605"/>
                  <a:pt x="2168037" y="1019757"/>
                </a:cubicBezTo>
                <a:cubicBezTo>
                  <a:pt x="2162222" y="1026909"/>
                  <a:pt x="2157510" y="1035593"/>
                  <a:pt x="2153900" y="1045808"/>
                </a:cubicBezTo>
                <a:cubicBezTo>
                  <a:pt x="2150290" y="1056023"/>
                  <a:pt x="2147534" y="1067308"/>
                  <a:pt x="2145631" y="1079663"/>
                </a:cubicBezTo>
                <a:cubicBezTo>
                  <a:pt x="2143729" y="1092018"/>
                  <a:pt x="2142533" y="1103343"/>
                  <a:pt x="2142042" y="1113637"/>
                </a:cubicBezTo>
                <a:cubicBezTo>
                  <a:pt x="2142042" y="1116183"/>
                  <a:pt x="2142042" y="1118729"/>
                  <a:pt x="2142042" y="1121275"/>
                </a:cubicBezTo>
                <a:cubicBezTo>
                  <a:pt x="2142042" y="1147910"/>
                  <a:pt x="2146070" y="1173030"/>
                  <a:pt x="2154127" y="1196634"/>
                </a:cubicBezTo>
                <a:cubicBezTo>
                  <a:pt x="2162184" y="1220239"/>
                  <a:pt x="2174860" y="1232041"/>
                  <a:pt x="2192157" y="1232041"/>
                </a:cubicBezTo>
                <a:cubicBezTo>
                  <a:pt x="2205501" y="1232041"/>
                  <a:pt x="2215369" y="1223023"/>
                  <a:pt x="2221762" y="1204988"/>
                </a:cubicBezTo>
                <a:cubicBezTo>
                  <a:pt x="2228155" y="1186952"/>
                  <a:pt x="2232074" y="1171506"/>
                  <a:pt x="2233520" y="1158650"/>
                </a:cubicBezTo>
                <a:cubicBezTo>
                  <a:pt x="2235294" y="1162389"/>
                  <a:pt x="2237209" y="1167620"/>
                  <a:pt x="2239262" y="1174343"/>
                </a:cubicBezTo>
                <a:cubicBezTo>
                  <a:pt x="2241316" y="1181065"/>
                  <a:pt x="2242343" y="1191213"/>
                  <a:pt x="2242343" y="1204785"/>
                </a:cubicBezTo>
                <a:cubicBezTo>
                  <a:pt x="2242343" y="1223544"/>
                  <a:pt x="2239792" y="1241635"/>
                  <a:pt x="2234689" y="1259058"/>
                </a:cubicBezTo>
                <a:cubicBezTo>
                  <a:pt x="2229587" y="1276481"/>
                  <a:pt x="2222888" y="1291970"/>
                  <a:pt x="2214593" y="1305527"/>
                </a:cubicBezTo>
                <a:cubicBezTo>
                  <a:pt x="2206298" y="1319083"/>
                  <a:pt x="2197221" y="1329827"/>
                  <a:pt x="2187362" y="1337759"/>
                </a:cubicBezTo>
                <a:cubicBezTo>
                  <a:pt x="2177504" y="1345690"/>
                  <a:pt x="2168242" y="1349656"/>
                  <a:pt x="2159577" y="1349656"/>
                </a:cubicBezTo>
                <a:cubicBezTo>
                  <a:pt x="2145406" y="1349656"/>
                  <a:pt x="2131536" y="1342441"/>
                  <a:pt x="2117967" y="1328009"/>
                </a:cubicBezTo>
                <a:cubicBezTo>
                  <a:pt x="2104398" y="1313578"/>
                  <a:pt x="2091261" y="1288700"/>
                  <a:pt x="2078556" y="1253378"/>
                </a:cubicBezTo>
                <a:cubicBezTo>
                  <a:pt x="2065850" y="1218055"/>
                  <a:pt x="2053688" y="1170432"/>
                  <a:pt x="2042068" y="1110511"/>
                </a:cubicBezTo>
                <a:cubicBezTo>
                  <a:pt x="2030449" y="1050589"/>
                  <a:pt x="2019785" y="973086"/>
                  <a:pt x="2010078" y="878000"/>
                </a:cubicBezTo>
                <a:cubicBezTo>
                  <a:pt x="1997440" y="868478"/>
                  <a:pt x="1984802" y="858955"/>
                  <a:pt x="1972164" y="849432"/>
                </a:cubicBezTo>
                <a:cubicBezTo>
                  <a:pt x="1975115" y="903673"/>
                  <a:pt x="1979287" y="955130"/>
                  <a:pt x="1984678" y="1003802"/>
                </a:cubicBezTo>
                <a:cubicBezTo>
                  <a:pt x="1990069" y="1052475"/>
                  <a:pt x="1996600" y="1100260"/>
                  <a:pt x="2004270" y="1147158"/>
                </a:cubicBezTo>
                <a:cubicBezTo>
                  <a:pt x="2011940" y="1194057"/>
                  <a:pt x="2021152" y="1238632"/>
                  <a:pt x="2031904" y="1280884"/>
                </a:cubicBezTo>
                <a:cubicBezTo>
                  <a:pt x="2042657" y="1323136"/>
                  <a:pt x="2054918" y="1360754"/>
                  <a:pt x="2068689" y="1393738"/>
                </a:cubicBezTo>
                <a:cubicBezTo>
                  <a:pt x="2082460" y="1426722"/>
                  <a:pt x="2097946" y="1452825"/>
                  <a:pt x="2115149" y="1472045"/>
                </a:cubicBezTo>
                <a:cubicBezTo>
                  <a:pt x="2132351" y="1491266"/>
                  <a:pt x="2151379" y="1500876"/>
                  <a:pt x="2172232" y="1500876"/>
                </a:cubicBezTo>
                <a:cubicBezTo>
                  <a:pt x="2187250" y="1500876"/>
                  <a:pt x="2201651" y="1493657"/>
                  <a:pt x="2215435" y="1479217"/>
                </a:cubicBezTo>
                <a:cubicBezTo>
                  <a:pt x="2229219" y="1464778"/>
                  <a:pt x="2241225" y="1445446"/>
                  <a:pt x="2251453" y="1421221"/>
                </a:cubicBezTo>
                <a:cubicBezTo>
                  <a:pt x="2261681" y="1396996"/>
                  <a:pt x="2269926" y="1367914"/>
                  <a:pt x="2276188" y="1333976"/>
                </a:cubicBezTo>
                <a:cubicBezTo>
                  <a:pt x="2282450" y="1300037"/>
                  <a:pt x="2285581" y="1263235"/>
                  <a:pt x="2285581" y="1223568"/>
                </a:cubicBezTo>
                <a:cubicBezTo>
                  <a:pt x="2285581" y="1204729"/>
                  <a:pt x="2284339" y="1186336"/>
                  <a:pt x="2281855" y="1168388"/>
                </a:cubicBezTo>
                <a:cubicBezTo>
                  <a:pt x="2279371" y="1150440"/>
                  <a:pt x="2276375" y="1134063"/>
                  <a:pt x="2272866" y="1119258"/>
                </a:cubicBezTo>
                <a:cubicBezTo>
                  <a:pt x="2269357" y="1104453"/>
                  <a:pt x="2265409" y="1091314"/>
                  <a:pt x="2261023" y="1079842"/>
                </a:cubicBezTo>
                <a:cubicBezTo>
                  <a:pt x="2256636" y="1068370"/>
                  <a:pt x="2253536" y="1062061"/>
                  <a:pt x="2251720" y="1060916"/>
                </a:cubicBezTo>
                <a:cubicBezTo>
                  <a:pt x="2256043" y="1047327"/>
                  <a:pt x="2259971" y="1026436"/>
                  <a:pt x="2263503" y="998241"/>
                </a:cubicBezTo>
                <a:cubicBezTo>
                  <a:pt x="2267036" y="970047"/>
                  <a:pt x="2268802" y="944843"/>
                  <a:pt x="2268802" y="922631"/>
                </a:cubicBezTo>
                <a:cubicBezTo>
                  <a:pt x="2268802" y="860482"/>
                  <a:pt x="2259456" y="809956"/>
                  <a:pt x="2240765" y="771053"/>
                </a:cubicBezTo>
                <a:cubicBezTo>
                  <a:pt x="2222073" y="732150"/>
                  <a:pt x="2197468" y="712699"/>
                  <a:pt x="2166948" y="712699"/>
                </a:cubicBezTo>
                <a:close/>
                <a:moveTo>
                  <a:pt x="2744002" y="712469"/>
                </a:moveTo>
                <a:lnTo>
                  <a:pt x="2745068" y="713844"/>
                </a:lnTo>
                <a:cubicBezTo>
                  <a:pt x="2745068" y="715985"/>
                  <a:pt x="2744959" y="716832"/>
                  <a:pt x="2744741" y="716386"/>
                </a:cubicBezTo>
                <a:close/>
                <a:moveTo>
                  <a:pt x="4223995" y="711171"/>
                </a:moveTo>
                <a:cubicBezTo>
                  <a:pt x="4231951" y="745285"/>
                  <a:pt x="4239907" y="779399"/>
                  <a:pt x="4247863" y="813512"/>
                </a:cubicBezTo>
                <a:cubicBezTo>
                  <a:pt x="4319211" y="813512"/>
                  <a:pt x="4390559" y="813512"/>
                  <a:pt x="4461907" y="813512"/>
                </a:cubicBezTo>
                <a:cubicBezTo>
                  <a:pt x="4461907" y="946530"/>
                  <a:pt x="4461907" y="1079548"/>
                  <a:pt x="4461907" y="1212565"/>
                </a:cubicBezTo>
                <a:cubicBezTo>
                  <a:pt x="4461698" y="1180138"/>
                  <a:pt x="4456243" y="1150762"/>
                  <a:pt x="4445541" y="1124437"/>
                </a:cubicBezTo>
                <a:cubicBezTo>
                  <a:pt x="4434839" y="1098112"/>
                  <a:pt x="4423814" y="1076795"/>
                  <a:pt x="4412467" y="1060486"/>
                </a:cubicBezTo>
                <a:cubicBezTo>
                  <a:pt x="4401119" y="1044177"/>
                  <a:pt x="4389908" y="1032287"/>
                  <a:pt x="4378833" y="1024817"/>
                </a:cubicBezTo>
                <a:cubicBezTo>
                  <a:pt x="4367758" y="1017347"/>
                  <a:pt x="4357727" y="1013612"/>
                  <a:pt x="4348739" y="1013612"/>
                </a:cubicBezTo>
                <a:cubicBezTo>
                  <a:pt x="4338098" y="1013612"/>
                  <a:pt x="4327679" y="1017092"/>
                  <a:pt x="4317485" y="1024053"/>
                </a:cubicBezTo>
                <a:cubicBezTo>
                  <a:pt x="4307290" y="1031014"/>
                  <a:pt x="4298231" y="1041655"/>
                  <a:pt x="4290305" y="1055975"/>
                </a:cubicBezTo>
                <a:cubicBezTo>
                  <a:pt x="4282379" y="1070295"/>
                  <a:pt x="4276085" y="1088195"/>
                  <a:pt x="4271423" y="1109676"/>
                </a:cubicBezTo>
                <a:cubicBezTo>
                  <a:pt x="4266761" y="1131156"/>
                  <a:pt x="4264430" y="1155587"/>
                  <a:pt x="4264430" y="1182970"/>
                </a:cubicBezTo>
                <a:cubicBezTo>
                  <a:pt x="4264430" y="1202859"/>
                  <a:pt x="4265835" y="1221655"/>
                  <a:pt x="4268645" y="1239356"/>
                </a:cubicBezTo>
                <a:cubicBezTo>
                  <a:pt x="4271455" y="1257057"/>
                  <a:pt x="4275583" y="1273179"/>
                  <a:pt x="4281028" y="1287722"/>
                </a:cubicBezTo>
                <a:cubicBezTo>
                  <a:pt x="4286473" y="1302265"/>
                  <a:pt x="4293058" y="1313677"/>
                  <a:pt x="4300782" y="1321959"/>
                </a:cubicBezTo>
                <a:cubicBezTo>
                  <a:pt x="4308505" y="1330241"/>
                  <a:pt x="4317130" y="1334381"/>
                  <a:pt x="4326656" y="1334381"/>
                </a:cubicBezTo>
                <a:cubicBezTo>
                  <a:pt x="4333170" y="1334381"/>
                  <a:pt x="4339811" y="1331247"/>
                  <a:pt x="4346581" y="1324978"/>
                </a:cubicBezTo>
                <a:cubicBezTo>
                  <a:pt x="4353350" y="1318709"/>
                  <a:pt x="4359535" y="1309783"/>
                  <a:pt x="4365135" y="1298199"/>
                </a:cubicBezTo>
                <a:cubicBezTo>
                  <a:pt x="4370735" y="1286616"/>
                  <a:pt x="4375356" y="1272511"/>
                  <a:pt x="4379000" y="1255884"/>
                </a:cubicBezTo>
                <a:cubicBezTo>
                  <a:pt x="4382643" y="1239256"/>
                  <a:pt x="4384465" y="1221436"/>
                  <a:pt x="4384465" y="1202422"/>
                </a:cubicBezTo>
                <a:cubicBezTo>
                  <a:pt x="4384465" y="1191714"/>
                  <a:pt x="4383873" y="1180488"/>
                  <a:pt x="4382690" y="1168746"/>
                </a:cubicBezTo>
                <a:cubicBezTo>
                  <a:pt x="4381507" y="1157003"/>
                  <a:pt x="4379564" y="1151379"/>
                  <a:pt x="4376862" y="1151872"/>
                </a:cubicBezTo>
                <a:cubicBezTo>
                  <a:pt x="4383987" y="1155532"/>
                  <a:pt x="4393809" y="1168634"/>
                  <a:pt x="4406326" y="1191181"/>
                </a:cubicBezTo>
                <a:cubicBezTo>
                  <a:pt x="4418843" y="1213727"/>
                  <a:pt x="4430320" y="1242892"/>
                  <a:pt x="4440756" y="1278676"/>
                </a:cubicBezTo>
                <a:cubicBezTo>
                  <a:pt x="4451193" y="1314461"/>
                  <a:pt x="4459585" y="1354621"/>
                  <a:pt x="4465935" y="1399156"/>
                </a:cubicBezTo>
                <a:cubicBezTo>
                  <a:pt x="4472284" y="1443692"/>
                  <a:pt x="4475459" y="1491322"/>
                  <a:pt x="4475459" y="1542047"/>
                </a:cubicBezTo>
                <a:cubicBezTo>
                  <a:pt x="4486430" y="1558753"/>
                  <a:pt x="4497401" y="1575460"/>
                  <a:pt x="4508371" y="1592167"/>
                </a:cubicBezTo>
                <a:cubicBezTo>
                  <a:pt x="4508371" y="1332615"/>
                  <a:pt x="4508371" y="1073064"/>
                  <a:pt x="4508371" y="813512"/>
                </a:cubicBezTo>
                <a:cubicBezTo>
                  <a:pt x="4543553" y="813512"/>
                  <a:pt x="4578735" y="813512"/>
                  <a:pt x="4613916" y="813512"/>
                </a:cubicBezTo>
                <a:cubicBezTo>
                  <a:pt x="4601117" y="826337"/>
                  <a:pt x="4591189" y="853974"/>
                  <a:pt x="4584134" y="896426"/>
                </a:cubicBezTo>
                <a:cubicBezTo>
                  <a:pt x="4577079" y="938877"/>
                  <a:pt x="4573552" y="982609"/>
                  <a:pt x="4573552" y="1027621"/>
                </a:cubicBezTo>
                <a:cubicBezTo>
                  <a:pt x="4573552" y="1045506"/>
                  <a:pt x="4574597" y="1066246"/>
                  <a:pt x="4576688" y="1089842"/>
                </a:cubicBezTo>
                <a:cubicBezTo>
                  <a:pt x="4578778" y="1113438"/>
                  <a:pt x="4581158" y="1145770"/>
                  <a:pt x="4583827" y="1186837"/>
                </a:cubicBezTo>
                <a:cubicBezTo>
                  <a:pt x="4587006" y="1220887"/>
                  <a:pt x="4589746" y="1255732"/>
                  <a:pt x="4592045" y="1291374"/>
                </a:cubicBezTo>
                <a:cubicBezTo>
                  <a:pt x="4594344" y="1327015"/>
                  <a:pt x="4595493" y="1355034"/>
                  <a:pt x="4595493" y="1375433"/>
                </a:cubicBezTo>
                <a:cubicBezTo>
                  <a:pt x="4595493" y="1422530"/>
                  <a:pt x="4589899" y="1461910"/>
                  <a:pt x="4578709" y="1493573"/>
                </a:cubicBezTo>
                <a:cubicBezTo>
                  <a:pt x="4567520" y="1525236"/>
                  <a:pt x="4551052" y="1545316"/>
                  <a:pt x="4529305" y="1553813"/>
                </a:cubicBezTo>
                <a:cubicBezTo>
                  <a:pt x="4538246" y="1576900"/>
                  <a:pt x="4547187" y="1599987"/>
                  <a:pt x="4556127" y="1623075"/>
                </a:cubicBezTo>
                <a:cubicBezTo>
                  <a:pt x="4561935" y="1623075"/>
                  <a:pt x="4569873" y="1617104"/>
                  <a:pt x="4579939" y="1605162"/>
                </a:cubicBezTo>
                <a:cubicBezTo>
                  <a:pt x="4590006" y="1593221"/>
                  <a:pt x="4600053" y="1575102"/>
                  <a:pt x="4610079" y="1550806"/>
                </a:cubicBezTo>
                <a:cubicBezTo>
                  <a:pt x="4620106" y="1526509"/>
                  <a:pt x="4629109" y="1496222"/>
                  <a:pt x="4637088" y="1459945"/>
                </a:cubicBezTo>
                <a:cubicBezTo>
                  <a:pt x="4645067" y="1423667"/>
                  <a:pt x="4649057" y="1381001"/>
                  <a:pt x="4649057" y="1331947"/>
                </a:cubicBezTo>
                <a:cubicBezTo>
                  <a:pt x="4649057" y="1295892"/>
                  <a:pt x="4647521" y="1258998"/>
                  <a:pt x="4644449" y="1221265"/>
                </a:cubicBezTo>
                <a:cubicBezTo>
                  <a:pt x="4641377" y="1183531"/>
                  <a:pt x="4638140" y="1147934"/>
                  <a:pt x="4634738" y="1114473"/>
                </a:cubicBezTo>
                <a:cubicBezTo>
                  <a:pt x="4632271" y="1086039"/>
                  <a:pt x="4630169" y="1060737"/>
                  <a:pt x="4628431" y="1038564"/>
                </a:cubicBezTo>
                <a:cubicBezTo>
                  <a:pt x="4626694" y="1016392"/>
                  <a:pt x="4625825" y="995751"/>
                  <a:pt x="4625825" y="976642"/>
                </a:cubicBezTo>
                <a:cubicBezTo>
                  <a:pt x="4625825" y="957883"/>
                  <a:pt x="4626604" y="939036"/>
                  <a:pt x="4628164" y="920101"/>
                </a:cubicBezTo>
                <a:cubicBezTo>
                  <a:pt x="4629724" y="901167"/>
                  <a:pt x="4632339" y="883919"/>
                  <a:pt x="4636009" y="868358"/>
                </a:cubicBezTo>
                <a:cubicBezTo>
                  <a:pt x="4639679" y="852797"/>
                  <a:pt x="4644180" y="839969"/>
                  <a:pt x="4649511" y="829873"/>
                </a:cubicBezTo>
                <a:cubicBezTo>
                  <a:pt x="4654842" y="819777"/>
                  <a:pt x="4661315" y="814324"/>
                  <a:pt x="4668932" y="813512"/>
                </a:cubicBezTo>
                <a:cubicBezTo>
                  <a:pt x="4685146" y="813512"/>
                  <a:pt x="4701361" y="813512"/>
                  <a:pt x="4717575" y="813512"/>
                </a:cubicBezTo>
                <a:cubicBezTo>
                  <a:pt x="4708375" y="779399"/>
                  <a:pt x="4699176" y="745285"/>
                  <a:pt x="4689976" y="711171"/>
                </a:cubicBezTo>
                <a:cubicBezTo>
                  <a:pt x="4534649" y="711171"/>
                  <a:pt x="4379322" y="711171"/>
                  <a:pt x="4223995" y="711171"/>
                </a:cubicBezTo>
                <a:close/>
                <a:moveTo>
                  <a:pt x="3809561" y="711171"/>
                </a:moveTo>
                <a:cubicBezTo>
                  <a:pt x="3817517" y="745285"/>
                  <a:pt x="3825473" y="779399"/>
                  <a:pt x="3833429" y="813512"/>
                </a:cubicBezTo>
                <a:cubicBezTo>
                  <a:pt x="3838357" y="813512"/>
                  <a:pt x="3843284" y="813512"/>
                  <a:pt x="3848212" y="813512"/>
                </a:cubicBezTo>
                <a:cubicBezTo>
                  <a:pt x="3847341" y="826030"/>
                  <a:pt x="3846471" y="838549"/>
                  <a:pt x="3845600" y="851067"/>
                </a:cubicBezTo>
                <a:cubicBezTo>
                  <a:pt x="3845600" y="859492"/>
                  <a:pt x="3845600" y="867205"/>
                  <a:pt x="3845600" y="874206"/>
                </a:cubicBezTo>
                <a:cubicBezTo>
                  <a:pt x="3845600" y="943817"/>
                  <a:pt x="3848825" y="1011643"/>
                  <a:pt x="3855275" y="1077682"/>
                </a:cubicBezTo>
                <a:cubicBezTo>
                  <a:pt x="3861725" y="1143721"/>
                  <a:pt x="3871584" y="1203233"/>
                  <a:pt x="3884850" y="1256218"/>
                </a:cubicBezTo>
                <a:cubicBezTo>
                  <a:pt x="3898117" y="1309202"/>
                  <a:pt x="3914825" y="1352278"/>
                  <a:pt x="3934975" y="1385445"/>
                </a:cubicBezTo>
                <a:cubicBezTo>
                  <a:pt x="3955126" y="1418612"/>
                  <a:pt x="3979005" y="1435195"/>
                  <a:pt x="4006614" y="1435195"/>
                </a:cubicBezTo>
                <a:cubicBezTo>
                  <a:pt x="4021692" y="1435195"/>
                  <a:pt x="4035077" y="1428687"/>
                  <a:pt x="4046767" y="1415672"/>
                </a:cubicBezTo>
                <a:cubicBezTo>
                  <a:pt x="4058457" y="1402657"/>
                  <a:pt x="4068307" y="1385596"/>
                  <a:pt x="4076316" y="1364490"/>
                </a:cubicBezTo>
                <a:cubicBezTo>
                  <a:pt x="4084326" y="1343383"/>
                  <a:pt x="4090254" y="1319186"/>
                  <a:pt x="4094099" y="1291899"/>
                </a:cubicBezTo>
                <a:cubicBezTo>
                  <a:pt x="4097944" y="1264611"/>
                  <a:pt x="4099867" y="1236361"/>
                  <a:pt x="4099867" y="1207148"/>
                </a:cubicBezTo>
                <a:cubicBezTo>
                  <a:pt x="4099867" y="1168245"/>
                  <a:pt x="4096023" y="1131426"/>
                  <a:pt x="4088336" y="1096692"/>
                </a:cubicBezTo>
                <a:cubicBezTo>
                  <a:pt x="4080649" y="1061958"/>
                  <a:pt x="4065966" y="1028274"/>
                  <a:pt x="4044286" y="995640"/>
                </a:cubicBezTo>
                <a:cubicBezTo>
                  <a:pt x="4031191" y="1027749"/>
                  <a:pt x="4019017" y="1051500"/>
                  <a:pt x="4007764" y="1066894"/>
                </a:cubicBezTo>
                <a:cubicBezTo>
                  <a:pt x="3996510" y="1082288"/>
                  <a:pt x="3986612" y="1089985"/>
                  <a:pt x="3978068" y="1089985"/>
                </a:cubicBezTo>
                <a:cubicBezTo>
                  <a:pt x="3972447" y="1089985"/>
                  <a:pt x="3967895" y="1086039"/>
                  <a:pt x="3964410" y="1078147"/>
                </a:cubicBezTo>
                <a:cubicBezTo>
                  <a:pt x="3960924" y="1070256"/>
                  <a:pt x="3959181" y="1057304"/>
                  <a:pt x="3959181" y="1039292"/>
                </a:cubicBezTo>
                <a:cubicBezTo>
                  <a:pt x="3959181" y="1027582"/>
                  <a:pt x="3960416" y="1013866"/>
                  <a:pt x="3962887" y="998146"/>
                </a:cubicBezTo>
                <a:cubicBezTo>
                  <a:pt x="3965357" y="982426"/>
                  <a:pt x="3969024" y="965926"/>
                  <a:pt x="3973888" y="948646"/>
                </a:cubicBezTo>
                <a:cubicBezTo>
                  <a:pt x="3978752" y="931367"/>
                  <a:pt x="3984457" y="914254"/>
                  <a:pt x="3991005" y="897309"/>
                </a:cubicBezTo>
                <a:cubicBezTo>
                  <a:pt x="3997552" y="880363"/>
                  <a:pt x="4002594" y="866377"/>
                  <a:pt x="4006130" y="855351"/>
                </a:cubicBezTo>
                <a:cubicBezTo>
                  <a:pt x="4016146" y="906267"/>
                  <a:pt x="4031831" y="949700"/>
                  <a:pt x="4053185" y="985652"/>
                </a:cubicBezTo>
                <a:cubicBezTo>
                  <a:pt x="4074539" y="1021603"/>
                  <a:pt x="4099262" y="1039579"/>
                  <a:pt x="4127355" y="1039579"/>
                </a:cubicBezTo>
                <a:cubicBezTo>
                  <a:pt x="4128998" y="1039579"/>
                  <a:pt x="4130642" y="1039579"/>
                  <a:pt x="4132285" y="1039579"/>
                </a:cubicBezTo>
                <a:cubicBezTo>
                  <a:pt x="4128689" y="1045991"/>
                  <a:pt x="4125538" y="1057077"/>
                  <a:pt x="4122832" y="1072837"/>
                </a:cubicBezTo>
                <a:cubicBezTo>
                  <a:pt x="4120126" y="1088597"/>
                  <a:pt x="4117767" y="1104703"/>
                  <a:pt x="4115753" y="1121155"/>
                </a:cubicBezTo>
                <a:cubicBezTo>
                  <a:pt x="4113740" y="1137608"/>
                  <a:pt x="4112212" y="1153706"/>
                  <a:pt x="4111170" y="1169450"/>
                </a:cubicBezTo>
                <a:cubicBezTo>
                  <a:pt x="4110128" y="1185194"/>
                  <a:pt x="4109157" y="1203257"/>
                  <a:pt x="4108256" y="1223639"/>
                </a:cubicBezTo>
                <a:cubicBezTo>
                  <a:pt x="4108256" y="1280029"/>
                  <a:pt x="4110624" y="1334481"/>
                  <a:pt x="4115360" y="1386996"/>
                </a:cubicBezTo>
                <a:cubicBezTo>
                  <a:pt x="4120096" y="1439511"/>
                  <a:pt x="4126265" y="1494369"/>
                  <a:pt x="4133868" y="1551569"/>
                </a:cubicBezTo>
                <a:cubicBezTo>
                  <a:pt x="4145663" y="1563694"/>
                  <a:pt x="4157457" y="1575818"/>
                  <a:pt x="4169252" y="1587943"/>
                </a:cubicBezTo>
                <a:cubicBezTo>
                  <a:pt x="4168788" y="1573694"/>
                  <a:pt x="4168324" y="1559446"/>
                  <a:pt x="4167860" y="1545197"/>
                </a:cubicBezTo>
                <a:cubicBezTo>
                  <a:pt x="4164506" y="1515348"/>
                  <a:pt x="4161262" y="1482630"/>
                  <a:pt x="4158129" y="1447045"/>
                </a:cubicBezTo>
                <a:cubicBezTo>
                  <a:pt x="4154997" y="1411460"/>
                  <a:pt x="4153431" y="1369370"/>
                  <a:pt x="4153431" y="1320777"/>
                </a:cubicBezTo>
                <a:cubicBezTo>
                  <a:pt x="4153431" y="1264324"/>
                  <a:pt x="4157553" y="1212983"/>
                  <a:pt x="4165798" y="1166753"/>
                </a:cubicBezTo>
                <a:cubicBezTo>
                  <a:pt x="4174043" y="1120523"/>
                  <a:pt x="4188061" y="1076246"/>
                  <a:pt x="4207851" y="1033922"/>
                </a:cubicBezTo>
                <a:cubicBezTo>
                  <a:pt x="4192988" y="984017"/>
                  <a:pt x="4178125" y="934111"/>
                  <a:pt x="4163262" y="884206"/>
                </a:cubicBezTo>
                <a:cubicBezTo>
                  <a:pt x="4134578" y="899194"/>
                  <a:pt x="4116064" y="906688"/>
                  <a:pt x="4107722" y="906688"/>
                </a:cubicBezTo>
                <a:cubicBezTo>
                  <a:pt x="4090224" y="906688"/>
                  <a:pt x="4074974" y="896179"/>
                  <a:pt x="4061973" y="875160"/>
                </a:cubicBezTo>
                <a:cubicBezTo>
                  <a:pt x="4053102" y="854611"/>
                  <a:pt x="4044230" y="834062"/>
                  <a:pt x="4035359" y="813512"/>
                </a:cubicBezTo>
                <a:cubicBezTo>
                  <a:pt x="4104026" y="813512"/>
                  <a:pt x="4172693" y="813512"/>
                  <a:pt x="4241359" y="813512"/>
                </a:cubicBezTo>
                <a:cubicBezTo>
                  <a:pt x="4232832" y="779399"/>
                  <a:pt x="4224305" y="745285"/>
                  <a:pt x="4215777" y="711171"/>
                </a:cubicBezTo>
                <a:cubicBezTo>
                  <a:pt x="4080372" y="711171"/>
                  <a:pt x="3944967" y="711171"/>
                  <a:pt x="3809561" y="711171"/>
                </a:cubicBezTo>
                <a:close/>
                <a:moveTo>
                  <a:pt x="1523940" y="711171"/>
                </a:moveTo>
                <a:cubicBezTo>
                  <a:pt x="1531896" y="745285"/>
                  <a:pt x="1539852" y="779399"/>
                  <a:pt x="1547808" y="813512"/>
                </a:cubicBezTo>
                <a:cubicBezTo>
                  <a:pt x="1559256" y="813512"/>
                  <a:pt x="1570704" y="813512"/>
                  <a:pt x="1582153" y="813512"/>
                </a:cubicBezTo>
                <a:cubicBezTo>
                  <a:pt x="1582153" y="948789"/>
                  <a:pt x="1582153" y="1084066"/>
                  <a:pt x="1582153" y="1219344"/>
                </a:cubicBezTo>
                <a:cubicBezTo>
                  <a:pt x="1599379" y="1252479"/>
                  <a:pt x="1616605" y="1285614"/>
                  <a:pt x="1633831" y="1318749"/>
                </a:cubicBezTo>
                <a:cubicBezTo>
                  <a:pt x="1646728" y="1286051"/>
                  <a:pt x="1659625" y="1253354"/>
                  <a:pt x="1672521" y="1220656"/>
                </a:cubicBezTo>
                <a:cubicBezTo>
                  <a:pt x="1684131" y="1188881"/>
                  <a:pt x="1695411" y="1158364"/>
                  <a:pt x="1706362" y="1129103"/>
                </a:cubicBezTo>
                <a:cubicBezTo>
                  <a:pt x="1717313" y="1099842"/>
                  <a:pt x="1725766" y="1074106"/>
                  <a:pt x="1731722" y="1051894"/>
                </a:cubicBezTo>
                <a:cubicBezTo>
                  <a:pt x="1728388" y="1063621"/>
                  <a:pt x="1726073" y="1082467"/>
                  <a:pt x="1724779" y="1108434"/>
                </a:cubicBezTo>
                <a:cubicBezTo>
                  <a:pt x="1723485" y="1134402"/>
                  <a:pt x="1722838" y="1160933"/>
                  <a:pt x="1722838" y="1188030"/>
                </a:cubicBezTo>
                <a:cubicBezTo>
                  <a:pt x="1722838" y="1255717"/>
                  <a:pt x="1726700" y="1322452"/>
                  <a:pt x="1734424" y="1388237"/>
                </a:cubicBezTo>
                <a:cubicBezTo>
                  <a:pt x="1742148" y="1454022"/>
                  <a:pt x="1752561" y="1522102"/>
                  <a:pt x="1765663" y="1592477"/>
                </a:cubicBezTo>
                <a:cubicBezTo>
                  <a:pt x="1777898" y="1602676"/>
                  <a:pt x="1790133" y="1612875"/>
                  <a:pt x="1802367" y="1623075"/>
                </a:cubicBezTo>
                <a:cubicBezTo>
                  <a:pt x="1797662" y="1577568"/>
                  <a:pt x="1793590" y="1540042"/>
                  <a:pt x="1790151" y="1510495"/>
                </a:cubicBezTo>
                <a:cubicBezTo>
                  <a:pt x="1786713" y="1480948"/>
                  <a:pt x="1783862" y="1453254"/>
                  <a:pt x="1781600" y="1427414"/>
                </a:cubicBezTo>
                <a:cubicBezTo>
                  <a:pt x="1779338" y="1401575"/>
                  <a:pt x="1777691" y="1376403"/>
                  <a:pt x="1776659" y="1351900"/>
                </a:cubicBezTo>
                <a:cubicBezTo>
                  <a:pt x="1775627" y="1327397"/>
                  <a:pt x="1775111" y="1301756"/>
                  <a:pt x="1775111" y="1274977"/>
                </a:cubicBezTo>
                <a:cubicBezTo>
                  <a:pt x="1775111" y="1221149"/>
                  <a:pt x="1777876" y="1168034"/>
                  <a:pt x="1783405" y="1115630"/>
                </a:cubicBezTo>
                <a:cubicBezTo>
                  <a:pt x="1788934" y="1063227"/>
                  <a:pt x="1800512" y="1008440"/>
                  <a:pt x="1818138" y="951272"/>
                </a:cubicBezTo>
                <a:cubicBezTo>
                  <a:pt x="1795551" y="921653"/>
                  <a:pt x="1772964" y="892034"/>
                  <a:pt x="1750377" y="862415"/>
                </a:cubicBezTo>
                <a:cubicBezTo>
                  <a:pt x="1724119" y="894206"/>
                  <a:pt x="1700776" y="933996"/>
                  <a:pt x="1680346" y="981785"/>
                </a:cubicBezTo>
                <a:cubicBezTo>
                  <a:pt x="1659917" y="1029575"/>
                  <a:pt x="1642889" y="1080240"/>
                  <a:pt x="1629263" y="1133781"/>
                </a:cubicBezTo>
                <a:cubicBezTo>
                  <a:pt x="1629263" y="1027025"/>
                  <a:pt x="1629263" y="920269"/>
                  <a:pt x="1629263" y="813512"/>
                </a:cubicBezTo>
                <a:cubicBezTo>
                  <a:pt x="1706244" y="813512"/>
                  <a:pt x="1783225" y="813512"/>
                  <a:pt x="1860207" y="813512"/>
                </a:cubicBezTo>
                <a:cubicBezTo>
                  <a:pt x="1851010" y="779399"/>
                  <a:pt x="1841814" y="745285"/>
                  <a:pt x="1832618" y="711171"/>
                </a:cubicBezTo>
                <a:cubicBezTo>
                  <a:pt x="1729725" y="711171"/>
                  <a:pt x="1626833" y="711171"/>
                  <a:pt x="1523940" y="711171"/>
                </a:cubicBezTo>
                <a:close/>
                <a:moveTo>
                  <a:pt x="1221058" y="711171"/>
                </a:moveTo>
                <a:cubicBezTo>
                  <a:pt x="1229013" y="745285"/>
                  <a:pt x="1236969" y="779399"/>
                  <a:pt x="1244925" y="813512"/>
                </a:cubicBezTo>
                <a:cubicBezTo>
                  <a:pt x="1256373" y="813512"/>
                  <a:pt x="1267821" y="813512"/>
                  <a:pt x="1279270" y="813512"/>
                </a:cubicBezTo>
                <a:cubicBezTo>
                  <a:pt x="1279270" y="904676"/>
                  <a:pt x="1279270" y="995839"/>
                  <a:pt x="1279270" y="1087002"/>
                </a:cubicBezTo>
                <a:cubicBezTo>
                  <a:pt x="1280309" y="1090925"/>
                  <a:pt x="1281348" y="1094849"/>
                  <a:pt x="1282387" y="1098772"/>
                </a:cubicBezTo>
                <a:cubicBezTo>
                  <a:pt x="1272891" y="1093234"/>
                  <a:pt x="1263395" y="1087695"/>
                  <a:pt x="1253899" y="1082157"/>
                </a:cubicBezTo>
                <a:cubicBezTo>
                  <a:pt x="1255634" y="1145611"/>
                  <a:pt x="1259378" y="1204594"/>
                  <a:pt x="1265133" y="1259106"/>
                </a:cubicBezTo>
                <a:cubicBezTo>
                  <a:pt x="1270887" y="1313617"/>
                  <a:pt x="1279253" y="1364215"/>
                  <a:pt x="1290231" y="1410899"/>
                </a:cubicBezTo>
                <a:cubicBezTo>
                  <a:pt x="1301208" y="1457582"/>
                  <a:pt x="1315359" y="1496445"/>
                  <a:pt x="1332682" y="1527488"/>
                </a:cubicBezTo>
                <a:cubicBezTo>
                  <a:pt x="1350006" y="1558531"/>
                  <a:pt x="1371215" y="1575118"/>
                  <a:pt x="1396309" y="1577250"/>
                </a:cubicBezTo>
                <a:cubicBezTo>
                  <a:pt x="1414057" y="1577250"/>
                  <a:pt x="1429861" y="1570269"/>
                  <a:pt x="1443722" y="1556307"/>
                </a:cubicBezTo>
                <a:cubicBezTo>
                  <a:pt x="1457584" y="1542345"/>
                  <a:pt x="1469047" y="1523590"/>
                  <a:pt x="1478112" y="1500041"/>
                </a:cubicBezTo>
                <a:cubicBezTo>
                  <a:pt x="1487177" y="1476492"/>
                  <a:pt x="1494056" y="1449666"/>
                  <a:pt x="1498748" y="1419562"/>
                </a:cubicBezTo>
                <a:cubicBezTo>
                  <a:pt x="1503441" y="1389458"/>
                  <a:pt x="1505787" y="1357548"/>
                  <a:pt x="1505787" y="1323832"/>
                </a:cubicBezTo>
                <a:cubicBezTo>
                  <a:pt x="1505787" y="1281652"/>
                  <a:pt x="1501430" y="1241830"/>
                  <a:pt x="1492718" y="1204367"/>
                </a:cubicBezTo>
                <a:cubicBezTo>
                  <a:pt x="1478644" y="1171044"/>
                  <a:pt x="1464571" y="1137721"/>
                  <a:pt x="1450497" y="1104398"/>
                </a:cubicBezTo>
                <a:cubicBezTo>
                  <a:pt x="1454378" y="1078333"/>
                  <a:pt x="1458259" y="1052267"/>
                  <a:pt x="1462140" y="1026201"/>
                </a:cubicBezTo>
                <a:cubicBezTo>
                  <a:pt x="1470822" y="992366"/>
                  <a:pt x="1484742" y="950603"/>
                  <a:pt x="1503901" y="900913"/>
                </a:cubicBezTo>
                <a:cubicBezTo>
                  <a:pt x="1480509" y="871779"/>
                  <a:pt x="1457117" y="842646"/>
                  <a:pt x="1433724" y="813512"/>
                </a:cubicBezTo>
                <a:cubicBezTo>
                  <a:pt x="1469654" y="813512"/>
                  <a:pt x="1505583" y="813512"/>
                  <a:pt x="1541513" y="813512"/>
                </a:cubicBezTo>
                <a:cubicBezTo>
                  <a:pt x="1532313" y="779399"/>
                  <a:pt x="1523113" y="745285"/>
                  <a:pt x="1513914" y="711171"/>
                </a:cubicBezTo>
                <a:cubicBezTo>
                  <a:pt x="1416295" y="711171"/>
                  <a:pt x="1318676" y="711171"/>
                  <a:pt x="1221058" y="711171"/>
                </a:cubicBezTo>
                <a:close/>
                <a:moveTo>
                  <a:pt x="5102521" y="564534"/>
                </a:moveTo>
                <a:cubicBezTo>
                  <a:pt x="5102521" y="679437"/>
                  <a:pt x="5102521" y="794339"/>
                  <a:pt x="5102521" y="909242"/>
                </a:cubicBezTo>
                <a:cubicBezTo>
                  <a:pt x="5096128" y="857881"/>
                  <a:pt x="5082312" y="812792"/>
                  <a:pt x="5061073" y="773977"/>
                </a:cubicBezTo>
                <a:cubicBezTo>
                  <a:pt x="5039834" y="735162"/>
                  <a:pt x="5013406" y="715754"/>
                  <a:pt x="4981791" y="715754"/>
                </a:cubicBezTo>
                <a:cubicBezTo>
                  <a:pt x="4965267" y="715754"/>
                  <a:pt x="4949584" y="723630"/>
                  <a:pt x="4934741" y="739382"/>
                </a:cubicBezTo>
                <a:cubicBezTo>
                  <a:pt x="4919898" y="755134"/>
                  <a:pt x="4906694" y="775667"/>
                  <a:pt x="4895128" y="800982"/>
                </a:cubicBezTo>
                <a:cubicBezTo>
                  <a:pt x="4883562" y="826297"/>
                  <a:pt x="4874319" y="854034"/>
                  <a:pt x="4867398" y="884194"/>
                </a:cubicBezTo>
                <a:cubicBezTo>
                  <a:pt x="4860477" y="914354"/>
                  <a:pt x="4857017" y="944294"/>
                  <a:pt x="4857017" y="974017"/>
                </a:cubicBezTo>
                <a:cubicBezTo>
                  <a:pt x="4857017" y="994319"/>
                  <a:pt x="4858251" y="1011201"/>
                  <a:pt x="4860718" y="1024662"/>
                </a:cubicBezTo>
                <a:cubicBezTo>
                  <a:pt x="4863185" y="1038123"/>
                  <a:pt x="4866348" y="1048819"/>
                  <a:pt x="4870206" y="1056751"/>
                </a:cubicBezTo>
                <a:cubicBezTo>
                  <a:pt x="4874065" y="1064683"/>
                  <a:pt x="4878239" y="1070423"/>
                  <a:pt x="4882730" y="1073971"/>
                </a:cubicBezTo>
                <a:cubicBezTo>
                  <a:pt x="4887221" y="1077519"/>
                  <a:pt x="4891768" y="1079293"/>
                  <a:pt x="4896373" y="1079293"/>
                </a:cubicBezTo>
                <a:cubicBezTo>
                  <a:pt x="4901731" y="1079293"/>
                  <a:pt x="4907423" y="1075900"/>
                  <a:pt x="4913450" y="1069114"/>
                </a:cubicBezTo>
                <a:cubicBezTo>
                  <a:pt x="4916463" y="1065721"/>
                  <a:pt x="4919617" y="1059851"/>
                  <a:pt x="4922910" y="1051503"/>
                </a:cubicBezTo>
                <a:cubicBezTo>
                  <a:pt x="4926232" y="1041026"/>
                  <a:pt x="4929555" y="1030550"/>
                  <a:pt x="4932877" y="1020073"/>
                </a:cubicBezTo>
                <a:cubicBezTo>
                  <a:pt x="4934052" y="1024102"/>
                  <a:pt x="4935227" y="1028130"/>
                  <a:pt x="4936402" y="1032159"/>
                </a:cubicBezTo>
                <a:cubicBezTo>
                  <a:pt x="4937913" y="1034261"/>
                  <a:pt x="4939659" y="1034089"/>
                  <a:pt x="4941638" y="1031643"/>
                </a:cubicBezTo>
                <a:cubicBezTo>
                  <a:pt x="4945598" y="1026750"/>
                  <a:pt x="4948646" y="1024304"/>
                  <a:pt x="4950784" y="1024304"/>
                </a:cubicBezTo>
                <a:cubicBezTo>
                  <a:pt x="4955658" y="1024304"/>
                  <a:pt x="4959809" y="1027291"/>
                  <a:pt x="4963237" y="1033266"/>
                </a:cubicBezTo>
                <a:cubicBezTo>
                  <a:pt x="4966666" y="1039241"/>
                  <a:pt x="4968380" y="1046070"/>
                  <a:pt x="4968380" y="1053756"/>
                </a:cubicBezTo>
                <a:cubicBezTo>
                  <a:pt x="4968380" y="1054901"/>
                  <a:pt x="4964457" y="1065864"/>
                  <a:pt x="4956612" y="1086644"/>
                </a:cubicBezTo>
                <a:cubicBezTo>
                  <a:pt x="4948767" y="1107424"/>
                  <a:pt x="4934129" y="1144919"/>
                  <a:pt x="4912698" y="1199128"/>
                </a:cubicBezTo>
                <a:cubicBezTo>
                  <a:pt x="4929662" y="1220433"/>
                  <a:pt x="4946626" y="1241739"/>
                  <a:pt x="4963590" y="1263044"/>
                </a:cubicBezTo>
                <a:cubicBezTo>
                  <a:pt x="5004408" y="1166701"/>
                  <a:pt x="5045227" y="1070359"/>
                  <a:pt x="5086045" y="974017"/>
                </a:cubicBezTo>
                <a:cubicBezTo>
                  <a:pt x="5087840" y="985934"/>
                  <a:pt x="5091035" y="1002056"/>
                  <a:pt x="5095629" y="1022383"/>
                </a:cubicBezTo>
                <a:cubicBezTo>
                  <a:pt x="5100224" y="1042709"/>
                  <a:pt x="5102521" y="1060932"/>
                  <a:pt x="5102521" y="1077050"/>
                </a:cubicBezTo>
                <a:cubicBezTo>
                  <a:pt x="5102521" y="1221667"/>
                  <a:pt x="5102521" y="1366283"/>
                  <a:pt x="5102521" y="1510900"/>
                </a:cubicBezTo>
                <a:cubicBezTo>
                  <a:pt x="5118225" y="1538109"/>
                  <a:pt x="5133928" y="1565317"/>
                  <a:pt x="5149632" y="1592525"/>
                </a:cubicBezTo>
                <a:cubicBezTo>
                  <a:pt x="5149632" y="1332854"/>
                  <a:pt x="5149632" y="1073183"/>
                  <a:pt x="5149632" y="813512"/>
                </a:cubicBezTo>
                <a:cubicBezTo>
                  <a:pt x="5164373" y="813512"/>
                  <a:pt x="5179114" y="813512"/>
                  <a:pt x="5193855" y="813512"/>
                </a:cubicBezTo>
                <a:cubicBezTo>
                  <a:pt x="5195778" y="813512"/>
                  <a:pt x="5197702" y="813512"/>
                  <a:pt x="5199626" y="813512"/>
                </a:cubicBezTo>
                <a:cubicBezTo>
                  <a:pt x="5207581" y="813512"/>
                  <a:pt x="5215535" y="813512"/>
                  <a:pt x="5223490" y="813512"/>
                </a:cubicBezTo>
                <a:cubicBezTo>
                  <a:pt x="5224741" y="814785"/>
                  <a:pt x="5226922" y="819753"/>
                  <a:pt x="5230035" y="828417"/>
                </a:cubicBezTo>
                <a:cubicBezTo>
                  <a:pt x="5233147" y="837081"/>
                  <a:pt x="5236335" y="847212"/>
                  <a:pt x="5239599" y="858812"/>
                </a:cubicBezTo>
                <a:cubicBezTo>
                  <a:pt x="5242863" y="870411"/>
                  <a:pt x="5245534" y="881584"/>
                  <a:pt x="5247615" y="892332"/>
                </a:cubicBezTo>
                <a:cubicBezTo>
                  <a:pt x="5249696" y="903080"/>
                  <a:pt x="5250736" y="910666"/>
                  <a:pt x="5250736" y="915089"/>
                </a:cubicBezTo>
                <a:cubicBezTo>
                  <a:pt x="5250736" y="1114186"/>
                  <a:pt x="5250736" y="1313283"/>
                  <a:pt x="5250736" y="1512380"/>
                </a:cubicBezTo>
                <a:cubicBezTo>
                  <a:pt x="5266224" y="1539095"/>
                  <a:pt x="5281713" y="1565810"/>
                  <a:pt x="5297201" y="1592525"/>
                </a:cubicBezTo>
                <a:cubicBezTo>
                  <a:pt x="5297201" y="1332854"/>
                  <a:pt x="5297201" y="1073183"/>
                  <a:pt x="5297201" y="813512"/>
                </a:cubicBezTo>
                <a:cubicBezTo>
                  <a:pt x="5320823" y="813512"/>
                  <a:pt x="5344446" y="813512"/>
                  <a:pt x="5368068" y="813512"/>
                </a:cubicBezTo>
                <a:cubicBezTo>
                  <a:pt x="5358872" y="779399"/>
                  <a:pt x="5349676" y="745285"/>
                  <a:pt x="5340480" y="711171"/>
                </a:cubicBezTo>
                <a:cubicBezTo>
                  <a:pt x="5325257" y="711171"/>
                  <a:pt x="5310034" y="711171"/>
                  <a:pt x="5294811" y="711171"/>
                </a:cubicBezTo>
                <a:cubicBezTo>
                  <a:pt x="5294247" y="706899"/>
                  <a:pt x="5293682" y="702627"/>
                  <a:pt x="5293117" y="698355"/>
                </a:cubicBezTo>
                <a:cubicBezTo>
                  <a:pt x="5291114" y="679341"/>
                  <a:pt x="5287684" y="656182"/>
                  <a:pt x="5282827" y="628879"/>
                </a:cubicBezTo>
                <a:cubicBezTo>
                  <a:pt x="5277970" y="601575"/>
                  <a:pt x="5267273" y="580127"/>
                  <a:pt x="5250736" y="564534"/>
                </a:cubicBezTo>
                <a:cubicBezTo>
                  <a:pt x="5250736" y="624587"/>
                  <a:pt x="5250736" y="684641"/>
                  <a:pt x="5250736" y="744694"/>
                </a:cubicBezTo>
                <a:cubicBezTo>
                  <a:pt x="5244592" y="733520"/>
                  <a:pt x="5238448" y="722346"/>
                  <a:pt x="5232303" y="711171"/>
                </a:cubicBezTo>
                <a:cubicBezTo>
                  <a:pt x="5213149" y="711171"/>
                  <a:pt x="5193995" y="711171"/>
                  <a:pt x="5174841" y="711171"/>
                </a:cubicBezTo>
                <a:cubicBezTo>
                  <a:pt x="5172090" y="711171"/>
                  <a:pt x="5169339" y="711171"/>
                  <a:pt x="5166589" y="711171"/>
                </a:cubicBezTo>
                <a:cubicBezTo>
                  <a:pt x="5160086" y="711171"/>
                  <a:pt x="5153582" y="711171"/>
                  <a:pt x="5147079" y="711171"/>
                </a:cubicBezTo>
                <a:cubicBezTo>
                  <a:pt x="5145451" y="698936"/>
                  <a:pt x="5143823" y="686700"/>
                  <a:pt x="5142195" y="674464"/>
                </a:cubicBezTo>
                <a:cubicBezTo>
                  <a:pt x="5140457" y="661703"/>
                  <a:pt x="5138261" y="648776"/>
                  <a:pt x="5135606" y="635681"/>
                </a:cubicBezTo>
                <a:cubicBezTo>
                  <a:pt x="5132950" y="622586"/>
                  <a:pt x="5129861" y="609936"/>
                  <a:pt x="5126339" y="597732"/>
                </a:cubicBezTo>
                <a:cubicBezTo>
                  <a:pt x="5122816" y="585529"/>
                  <a:pt x="5114877" y="574462"/>
                  <a:pt x="5102521" y="564534"/>
                </a:cubicBezTo>
                <a:close/>
                <a:moveTo>
                  <a:pt x="2699904" y="564534"/>
                </a:moveTo>
                <a:cubicBezTo>
                  <a:pt x="2699901" y="679437"/>
                  <a:pt x="2699897" y="794339"/>
                  <a:pt x="2699894" y="909242"/>
                </a:cubicBezTo>
                <a:cubicBezTo>
                  <a:pt x="2693925" y="857992"/>
                  <a:pt x="2680192" y="812932"/>
                  <a:pt x="2658698" y="774060"/>
                </a:cubicBezTo>
                <a:cubicBezTo>
                  <a:pt x="2637203" y="735189"/>
                  <a:pt x="2610688" y="715754"/>
                  <a:pt x="2579154" y="715754"/>
                </a:cubicBezTo>
                <a:cubicBezTo>
                  <a:pt x="2562630" y="715754"/>
                  <a:pt x="2546947" y="723630"/>
                  <a:pt x="2532104" y="739382"/>
                </a:cubicBezTo>
                <a:cubicBezTo>
                  <a:pt x="2517261" y="755134"/>
                  <a:pt x="2504056" y="775667"/>
                  <a:pt x="2492491" y="800982"/>
                </a:cubicBezTo>
                <a:cubicBezTo>
                  <a:pt x="2480925" y="826297"/>
                  <a:pt x="2471680" y="854034"/>
                  <a:pt x="2464756" y="884194"/>
                </a:cubicBezTo>
                <a:cubicBezTo>
                  <a:pt x="2457832" y="914354"/>
                  <a:pt x="2454370" y="944294"/>
                  <a:pt x="2454370" y="974017"/>
                </a:cubicBezTo>
                <a:cubicBezTo>
                  <a:pt x="2454370" y="994319"/>
                  <a:pt x="2455605" y="1011205"/>
                  <a:pt x="2458075" y="1024674"/>
                </a:cubicBezTo>
                <a:cubicBezTo>
                  <a:pt x="2460546" y="1038143"/>
                  <a:pt x="2463710" y="1048839"/>
                  <a:pt x="2467569" y="1056763"/>
                </a:cubicBezTo>
                <a:cubicBezTo>
                  <a:pt x="2471428" y="1064687"/>
                  <a:pt x="2475602" y="1070423"/>
                  <a:pt x="2480093" y="1073971"/>
                </a:cubicBezTo>
                <a:cubicBezTo>
                  <a:pt x="2484583" y="1077519"/>
                  <a:pt x="2489128" y="1079293"/>
                  <a:pt x="2493726" y="1079293"/>
                </a:cubicBezTo>
                <a:cubicBezTo>
                  <a:pt x="2499090" y="1079293"/>
                  <a:pt x="2504786" y="1075900"/>
                  <a:pt x="2510812" y="1069114"/>
                </a:cubicBezTo>
                <a:cubicBezTo>
                  <a:pt x="2516839" y="1062328"/>
                  <a:pt x="2522350" y="1055021"/>
                  <a:pt x="2527344" y="1047192"/>
                </a:cubicBezTo>
                <a:cubicBezTo>
                  <a:pt x="2531620" y="1041719"/>
                  <a:pt x="2535652" y="1036536"/>
                  <a:pt x="2539440" y="1031643"/>
                </a:cubicBezTo>
                <a:cubicBezTo>
                  <a:pt x="2543228" y="1026750"/>
                  <a:pt x="2546342" y="1024304"/>
                  <a:pt x="2548782" y="1024304"/>
                </a:cubicBezTo>
                <a:cubicBezTo>
                  <a:pt x="2553246" y="1024304"/>
                  <a:pt x="2557293" y="1027331"/>
                  <a:pt x="2560923" y="1033385"/>
                </a:cubicBezTo>
                <a:cubicBezTo>
                  <a:pt x="2564553" y="1039439"/>
                  <a:pt x="2566368" y="1046214"/>
                  <a:pt x="2566368" y="1053708"/>
                </a:cubicBezTo>
                <a:cubicBezTo>
                  <a:pt x="2566368" y="1054599"/>
                  <a:pt x="2562238" y="1065709"/>
                  <a:pt x="2553980" y="1087038"/>
                </a:cubicBezTo>
                <a:cubicBezTo>
                  <a:pt x="2545722" y="1108367"/>
                  <a:pt x="2531079" y="1145643"/>
                  <a:pt x="2510051" y="1198866"/>
                </a:cubicBezTo>
                <a:cubicBezTo>
                  <a:pt x="2527015" y="1220243"/>
                  <a:pt x="2543979" y="1241619"/>
                  <a:pt x="2560943" y="1262996"/>
                </a:cubicBezTo>
                <a:cubicBezTo>
                  <a:pt x="2601771" y="1166598"/>
                  <a:pt x="2642599" y="1070200"/>
                  <a:pt x="2683428" y="973802"/>
                </a:cubicBezTo>
                <a:cubicBezTo>
                  <a:pt x="2685222" y="985719"/>
                  <a:pt x="2688416" y="1001841"/>
                  <a:pt x="2693007" y="1022168"/>
                </a:cubicBezTo>
                <a:cubicBezTo>
                  <a:pt x="2697598" y="1042494"/>
                  <a:pt x="2699894" y="1060717"/>
                  <a:pt x="2699894" y="1076835"/>
                </a:cubicBezTo>
                <a:cubicBezTo>
                  <a:pt x="2699894" y="1216344"/>
                  <a:pt x="2699894" y="1355854"/>
                  <a:pt x="2699894" y="1495363"/>
                </a:cubicBezTo>
                <a:cubicBezTo>
                  <a:pt x="2699780" y="1479006"/>
                  <a:pt x="2694546" y="1461162"/>
                  <a:pt x="2684194" y="1441830"/>
                </a:cubicBezTo>
                <a:cubicBezTo>
                  <a:pt x="2673841" y="1422498"/>
                  <a:pt x="2659405" y="1411630"/>
                  <a:pt x="2640885" y="1409228"/>
                </a:cubicBezTo>
                <a:cubicBezTo>
                  <a:pt x="2636233" y="1409228"/>
                  <a:pt x="2630840" y="1410648"/>
                  <a:pt x="2624706" y="1413488"/>
                </a:cubicBezTo>
                <a:cubicBezTo>
                  <a:pt x="2618572" y="1416328"/>
                  <a:pt x="2612937" y="1419077"/>
                  <a:pt x="2607801" y="1421734"/>
                </a:cubicBezTo>
                <a:cubicBezTo>
                  <a:pt x="2601677" y="1425664"/>
                  <a:pt x="2595484" y="1428890"/>
                  <a:pt x="2589222" y="1431412"/>
                </a:cubicBezTo>
                <a:cubicBezTo>
                  <a:pt x="2582960" y="1433934"/>
                  <a:pt x="2577470" y="1435195"/>
                  <a:pt x="2572751" y="1435195"/>
                </a:cubicBezTo>
                <a:cubicBezTo>
                  <a:pt x="2554130" y="1435195"/>
                  <a:pt x="2539366" y="1425529"/>
                  <a:pt x="2528459" y="1406197"/>
                </a:cubicBezTo>
                <a:cubicBezTo>
                  <a:pt x="2517551" y="1386865"/>
                  <a:pt x="2512098" y="1351510"/>
                  <a:pt x="2512098" y="1300133"/>
                </a:cubicBezTo>
                <a:cubicBezTo>
                  <a:pt x="2498761" y="1287984"/>
                  <a:pt x="2485424" y="1275836"/>
                  <a:pt x="2472087" y="1263688"/>
                </a:cubicBezTo>
                <a:cubicBezTo>
                  <a:pt x="2472087" y="1280816"/>
                  <a:pt x="2472087" y="1297945"/>
                  <a:pt x="2472087" y="1315073"/>
                </a:cubicBezTo>
                <a:cubicBezTo>
                  <a:pt x="2472087" y="1349298"/>
                  <a:pt x="2474322" y="1381562"/>
                  <a:pt x="2478792" y="1411865"/>
                </a:cubicBezTo>
                <a:cubicBezTo>
                  <a:pt x="2483262" y="1442168"/>
                  <a:pt x="2490030" y="1468628"/>
                  <a:pt x="2499095" y="1491246"/>
                </a:cubicBezTo>
                <a:cubicBezTo>
                  <a:pt x="2508160" y="1513864"/>
                  <a:pt x="2519402" y="1531816"/>
                  <a:pt x="2532820" y="1545102"/>
                </a:cubicBezTo>
                <a:cubicBezTo>
                  <a:pt x="2546238" y="1558387"/>
                  <a:pt x="2561904" y="1565030"/>
                  <a:pt x="2579819" y="1565030"/>
                </a:cubicBezTo>
                <a:cubicBezTo>
                  <a:pt x="2591576" y="1565030"/>
                  <a:pt x="2600714" y="1562859"/>
                  <a:pt x="2607231" y="1558515"/>
                </a:cubicBezTo>
                <a:cubicBezTo>
                  <a:pt x="2613749" y="1554171"/>
                  <a:pt x="2619669" y="1549326"/>
                  <a:pt x="2624993" y="1543980"/>
                </a:cubicBezTo>
                <a:cubicBezTo>
                  <a:pt x="2629423" y="1539525"/>
                  <a:pt x="2634575" y="1536828"/>
                  <a:pt x="2640446" y="1535889"/>
                </a:cubicBezTo>
                <a:cubicBezTo>
                  <a:pt x="2646318" y="1534950"/>
                  <a:pt x="2650212" y="1534481"/>
                  <a:pt x="2652128" y="1534481"/>
                </a:cubicBezTo>
                <a:cubicBezTo>
                  <a:pt x="2664101" y="1536311"/>
                  <a:pt x="2674741" y="1544055"/>
                  <a:pt x="2684048" y="1557715"/>
                </a:cubicBezTo>
                <a:cubicBezTo>
                  <a:pt x="2693355" y="1571375"/>
                  <a:pt x="2700210" y="1586216"/>
                  <a:pt x="2704613" y="1602239"/>
                </a:cubicBezTo>
                <a:cubicBezTo>
                  <a:pt x="2706976" y="1609478"/>
                  <a:pt x="2709339" y="1616718"/>
                  <a:pt x="2711702" y="1623958"/>
                </a:cubicBezTo>
                <a:cubicBezTo>
                  <a:pt x="2723254" y="1632828"/>
                  <a:pt x="2734807" y="1641699"/>
                  <a:pt x="2746359" y="1650569"/>
                </a:cubicBezTo>
                <a:cubicBezTo>
                  <a:pt x="2746359" y="1371550"/>
                  <a:pt x="2746359" y="1092531"/>
                  <a:pt x="2746359" y="813512"/>
                </a:cubicBezTo>
                <a:cubicBezTo>
                  <a:pt x="2763681" y="813512"/>
                  <a:pt x="2781004" y="813512"/>
                  <a:pt x="2798326" y="813512"/>
                </a:cubicBezTo>
                <a:cubicBezTo>
                  <a:pt x="2798721" y="813512"/>
                  <a:pt x="2799115" y="813512"/>
                  <a:pt x="2799509" y="813512"/>
                </a:cubicBezTo>
                <a:cubicBezTo>
                  <a:pt x="2808994" y="813512"/>
                  <a:pt x="2818478" y="813512"/>
                  <a:pt x="2827962" y="813512"/>
                </a:cubicBezTo>
                <a:cubicBezTo>
                  <a:pt x="2829212" y="814785"/>
                  <a:pt x="2831393" y="819753"/>
                  <a:pt x="2834506" y="828417"/>
                </a:cubicBezTo>
                <a:cubicBezTo>
                  <a:pt x="2837619" y="837081"/>
                  <a:pt x="2840806" y="847212"/>
                  <a:pt x="2844071" y="858812"/>
                </a:cubicBezTo>
                <a:cubicBezTo>
                  <a:pt x="2847334" y="870411"/>
                  <a:pt x="2850006" y="881584"/>
                  <a:pt x="2852086" y="892332"/>
                </a:cubicBezTo>
                <a:cubicBezTo>
                  <a:pt x="2854167" y="903080"/>
                  <a:pt x="2855208" y="910666"/>
                  <a:pt x="2855208" y="915089"/>
                </a:cubicBezTo>
                <a:cubicBezTo>
                  <a:pt x="2855208" y="1114186"/>
                  <a:pt x="2855208" y="1313283"/>
                  <a:pt x="2855208" y="1512380"/>
                </a:cubicBezTo>
                <a:cubicBezTo>
                  <a:pt x="2870696" y="1539095"/>
                  <a:pt x="2886184" y="1565810"/>
                  <a:pt x="2901672" y="1592525"/>
                </a:cubicBezTo>
                <a:cubicBezTo>
                  <a:pt x="2901672" y="1332854"/>
                  <a:pt x="2901672" y="1073183"/>
                  <a:pt x="2901672" y="813512"/>
                </a:cubicBezTo>
                <a:cubicBezTo>
                  <a:pt x="2925295" y="813512"/>
                  <a:pt x="2948917" y="813512"/>
                  <a:pt x="2972539" y="813512"/>
                </a:cubicBezTo>
                <a:cubicBezTo>
                  <a:pt x="2963343" y="779399"/>
                  <a:pt x="2954147" y="745285"/>
                  <a:pt x="2944951" y="711171"/>
                </a:cubicBezTo>
                <a:cubicBezTo>
                  <a:pt x="2929728" y="711171"/>
                  <a:pt x="2914505" y="711171"/>
                  <a:pt x="2899282" y="711171"/>
                </a:cubicBezTo>
                <a:cubicBezTo>
                  <a:pt x="2898718" y="706899"/>
                  <a:pt x="2898153" y="702627"/>
                  <a:pt x="2897588" y="698355"/>
                </a:cubicBezTo>
                <a:cubicBezTo>
                  <a:pt x="2895585" y="679341"/>
                  <a:pt x="2892155" y="656182"/>
                  <a:pt x="2887298" y="628879"/>
                </a:cubicBezTo>
                <a:cubicBezTo>
                  <a:pt x="2882441" y="601575"/>
                  <a:pt x="2871745" y="580127"/>
                  <a:pt x="2855208" y="564534"/>
                </a:cubicBezTo>
                <a:cubicBezTo>
                  <a:pt x="2855208" y="624587"/>
                  <a:pt x="2855208" y="684641"/>
                  <a:pt x="2855208" y="744694"/>
                </a:cubicBezTo>
                <a:cubicBezTo>
                  <a:pt x="2849063" y="733520"/>
                  <a:pt x="2842919" y="722346"/>
                  <a:pt x="2836774" y="711171"/>
                </a:cubicBezTo>
                <a:cubicBezTo>
                  <a:pt x="2816098" y="711171"/>
                  <a:pt x="2795421" y="711171"/>
                  <a:pt x="2774744" y="711171"/>
                </a:cubicBezTo>
                <a:cubicBezTo>
                  <a:pt x="2773516" y="711171"/>
                  <a:pt x="2772288" y="711171"/>
                  <a:pt x="2771060" y="711171"/>
                </a:cubicBezTo>
                <a:cubicBezTo>
                  <a:pt x="2761959" y="711171"/>
                  <a:pt x="2752858" y="711171"/>
                  <a:pt x="2743757" y="711171"/>
                </a:cubicBezTo>
                <a:lnTo>
                  <a:pt x="2744002" y="712469"/>
                </a:lnTo>
                <a:lnTo>
                  <a:pt x="2730261" y="694750"/>
                </a:lnTo>
                <a:cubicBezTo>
                  <a:pt x="2730787" y="673612"/>
                  <a:pt x="2731313" y="652475"/>
                  <a:pt x="2731839" y="631337"/>
                </a:cubicBezTo>
                <a:cubicBezTo>
                  <a:pt x="2726730" y="602410"/>
                  <a:pt x="2716085" y="580143"/>
                  <a:pt x="2699904" y="564534"/>
                </a:cubicBezTo>
                <a:close/>
                <a:moveTo>
                  <a:pt x="729128" y="387347"/>
                </a:moveTo>
                <a:cubicBezTo>
                  <a:pt x="724026" y="444675"/>
                  <a:pt x="721475" y="481008"/>
                  <a:pt x="721475" y="496346"/>
                </a:cubicBezTo>
                <a:cubicBezTo>
                  <a:pt x="721932" y="525623"/>
                  <a:pt x="724560" y="551940"/>
                  <a:pt x="729360" y="575298"/>
                </a:cubicBezTo>
                <a:cubicBezTo>
                  <a:pt x="734160" y="598655"/>
                  <a:pt x="740364" y="618282"/>
                  <a:pt x="747974" y="634177"/>
                </a:cubicBezTo>
                <a:cubicBezTo>
                  <a:pt x="755584" y="650072"/>
                  <a:pt x="764237" y="662042"/>
                  <a:pt x="773934" y="670085"/>
                </a:cubicBezTo>
                <a:cubicBezTo>
                  <a:pt x="783631" y="678128"/>
                  <a:pt x="793770" y="682149"/>
                  <a:pt x="804351" y="682149"/>
                </a:cubicBezTo>
                <a:cubicBezTo>
                  <a:pt x="809212" y="682149"/>
                  <a:pt x="815381" y="681616"/>
                  <a:pt x="822860" y="680550"/>
                </a:cubicBezTo>
                <a:cubicBezTo>
                  <a:pt x="830338" y="679484"/>
                  <a:pt x="837687" y="677981"/>
                  <a:pt x="844907" y="676039"/>
                </a:cubicBezTo>
                <a:cubicBezTo>
                  <a:pt x="853156" y="673987"/>
                  <a:pt x="860954" y="672475"/>
                  <a:pt x="868301" y="671505"/>
                </a:cubicBezTo>
                <a:cubicBezTo>
                  <a:pt x="875649" y="670534"/>
                  <a:pt x="881531" y="670049"/>
                  <a:pt x="885947" y="670049"/>
                </a:cubicBezTo>
                <a:cubicBezTo>
                  <a:pt x="894747" y="670049"/>
                  <a:pt x="903024" y="673243"/>
                  <a:pt x="910778" y="679631"/>
                </a:cubicBezTo>
                <a:cubicBezTo>
                  <a:pt x="918532" y="686020"/>
                  <a:pt x="923290" y="696135"/>
                  <a:pt x="925051" y="709978"/>
                </a:cubicBezTo>
                <a:cubicBezTo>
                  <a:pt x="925051" y="708053"/>
                  <a:pt x="924885" y="707719"/>
                  <a:pt x="924552" y="708976"/>
                </a:cubicBezTo>
                <a:cubicBezTo>
                  <a:pt x="924219" y="710233"/>
                  <a:pt x="923919" y="710965"/>
                  <a:pt x="923650" y="711171"/>
                </a:cubicBezTo>
                <a:cubicBezTo>
                  <a:pt x="839385" y="711171"/>
                  <a:pt x="755120" y="711171"/>
                  <a:pt x="670855" y="711171"/>
                </a:cubicBezTo>
                <a:cubicBezTo>
                  <a:pt x="679013" y="745285"/>
                  <a:pt x="687170" y="779399"/>
                  <a:pt x="695328" y="813512"/>
                </a:cubicBezTo>
                <a:cubicBezTo>
                  <a:pt x="695913" y="813512"/>
                  <a:pt x="696498" y="813512"/>
                  <a:pt x="697082" y="813512"/>
                </a:cubicBezTo>
                <a:cubicBezTo>
                  <a:pt x="699366" y="866269"/>
                  <a:pt x="701649" y="919026"/>
                  <a:pt x="703932" y="971784"/>
                </a:cubicBezTo>
                <a:cubicBezTo>
                  <a:pt x="712776" y="1121700"/>
                  <a:pt x="727210" y="1237458"/>
                  <a:pt x="747233" y="1319059"/>
                </a:cubicBezTo>
                <a:cubicBezTo>
                  <a:pt x="773931" y="1427860"/>
                  <a:pt x="813480" y="1487447"/>
                  <a:pt x="865881" y="1497821"/>
                </a:cubicBezTo>
                <a:cubicBezTo>
                  <a:pt x="879104" y="1497821"/>
                  <a:pt x="892866" y="1491206"/>
                  <a:pt x="907168" y="1477976"/>
                </a:cubicBezTo>
                <a:cubicBezTo>
                  <a:pt x="921470" y="1464746"/>
                  <a:pt x="934671" y="1444594"/>
                  <a:pt x="946771" y="1417522"/>
                </a:cubicBezTo>
                <a:cubicBezTo>
                  <a:pt x="958872" y="1390449"/>
                  <a:pt x="968769" y="1357381"/>
                  <a:pt x="976462" y="1318319"/>
                </a:cubicBezTo>
                <a:cubicBezTo>
                  <a:pt x="984156" y="1279257"/>
                  <a:pt x="988003" y="1233178"/>
                  <a:pt x="988003" y="1180083"/>
                </a:cubicBezTo>
                <a:cubicBezTo>
                  <a:pt x="988003" y="1136677"/>
                  <a:pt x="984127" y="1091927"/>
                  <a:pt x="976377" y="1045832"/>
                </a:cubicBezTo>
                <a:cubicBezTo>
                  <a:pt x="968626" y="999737"/>
                  <a:pt x="953201" y="958535"/>
                  <a:pt x="930103" y="922226"/>
                </a:cubicBezTo>
                <a:cubicBezTo>
                  <a:pt x="922063" y="952202"/>
                  <a:pt x="914218" y="976240"/>
                  <a:pt x="906568" y="994339"/>
                </a:cubicBezTo>
                <a:cubicBezTo>
                  <a:pt x="898918" y="1012438"/>
                  <a:pt x="891503" y="1027562"/>
                  <a:pt x="884324" y="1039710"/>
                </a:cubicBezTo>
                <a:cubicBezTo>
                  <a:pt x="877144" y="1051858"/>
                  <a:pt x="871091" y="1060518"/>
                  <a:pt x="866163" y="1065689"/>
                </a:cubicBezTo>
                <a:cubicBezTo>
                  <a:pt x="861236" y="1070860"/>
                  <a:pt x="858349" y="1073446"/>
                  <a:pt x="857502" y="1073446"/>
                </a:cubicBezTo>
                <a:cubicBezTo>
                  <a:pt x="858705" y="1073446"/>
                  <a:pt x="859029" y="1072789"/>
                  <a:pt x="858475" y="1071477"/>
                </a:cubicBezTo>
                <a:cubicBezTo>
                  <a:pt x="857920" y="1070164"/>
                  <a:pt x="857643" y="1068426"/>
                  <a:pt x="857643" y="1066262"/>
                </a:cubicBezTo>
                <a:cubicBezTo>
                  <a:pt x="857643" y="982012"/>
                  <a:pt x="857643" y="897762"/>
                  <a:pt x="857643" y="813512"/>
                </a:cubicBezTo>
                <a:cubicBezTo>
                  <a:pt x="914006" y="813512"/>
                  <a:pt x="970370" y="813512"/>
                  <a:pt x="1026734" y="813512"/>
                </a:cubicBezTo>
                <a:cubicBezTo>
                  <a:pt x="1019134" y="779399"/>
                  <a:pt x="1011535" y="745285"/>
                  <a:pt x="1003935" y="711171"/>
                </a:cubicBezTo>
                <a:cubicBezTo>
                  <a:pt x="989464" y="711171"/>
                  <a:pt x="974993" y="711171"/>
                  <a:pt x="960523" y="711171"/>
                </a:cubicBezTo>
                <a:cubicBezTo>
                  <a:pt x="960586" y="710567"/>
                  <a:pt x="960649" y="709962"/>
                  <a:pt x="960712" y="709358"/>
                </a:cubicBezTo>
                <a:cubicBezTo>
                  <a:pt x="961125" y="700590"/>
                  <a:pt x="961618" y="688808"/>
                  <a:pt x="962189" y="674011"/>
                </a:cubicBezTo>
                <a:cubicBezTo>
                  <a:pt x="962152" y="673478"/>
                  <a:pt x="962115" y="672945"/>
                  <a:pt x="962078" y="672412"/>
                </a:cubicBezTo>
                <a:cubicBezTo>
                  <a:pt x="960633" y="656214"/>
                  <a:pt x="958132" y="640816"/>
                  <a:pt x="954576" y="626218"/>
                </a:cubicBezTo>
                <a:cubicBezTo>
                  <a:pt x="951020" y="611619"/>
                  <a:pt x="946044" y="598433"/>
                  <a:pt x="939647" y="586658"/>
                </a:cubicBezTo>
                <a:cubicBezTo>
                  <a:pt x="933251" y="574884"/>
                  <a:pt x="925420" y="565707"/>
                  <a:pt x="916153" y="559128"/>
                </a:cubicBezTo>
                <a:cubicBezTo>
                  <a:pt x="906886" y="552549"/>
                  <a:pt x="895799" y="549259"/>
                  <a:pt x="882892" y="549259"/>
                </a:cubicBezTo>
                <a:cubicBezTo>
                  <a:pt x="877017" y="549259"/>
                  <a:pt x="870309" y="549808"/>
                  <a:pt x="862770" y="550906"/>
                </a:cubicBezTo>
                <a:cubicBezTo>
                  <a:pt x="855231" y="552004"/>
                  <a:pt x="847667" y="553094"/>
                  <a:pt x="840077" y="554176"/>
                </a:cubicBezTo>
                <a:cubicBezTo>
                  <a:pt x="827150" y="557008"/>
                  <a:pt x="813770" y="558424"/>
                  <a:pt x="799935" y="558424"/>
                </a:cubicBezTo>
                <a:cubicBezTo>
                  <a:pt x="786228" y="558424"/>
                  <a:pt x="775963" y="552966"/>
                  <a:pt x="769139" y="542051"/>
                </a:cubicBezTo>
                <a:cubicBezTo>
                  <a:pt x="762316" y="531136"/>
                  <a:pt x="758905" y="514175"/>
                  <a:pt x="758905" y="491167"/>
                </a:cubicBezTo>
                <a:cubicBezTo>
                  <a:pt x="758905" y="468494"/>
                  <a:pt x="760384" y="447698"/>
                  <a:pt x="763342" y="428779"/>
                </a:cubicBezTo>
                <a:cubicBezTo>
                  <a:pt x="751937" y="414968"/>
                  <a:pt x="740532" y="401157"/>
                  <a:pt x="729128" y="387347"/>
                </a:cubicBezTo>
                <a:close/>
                <a:moveTo>
                  <a:pt x="3136007" y="385819"/>
                </a:moveTo>
                <a:cubicBezTo>
                  <a:pt x="3114300" y="385819"/>
                  <a:pt x="3096202" y="391643"/>
                  <a:pt x="3081713" y="403290"/>
                </a:cubicBezTo>
                <a:cubicBezTo>
                  <a:pt x="3067222" y="414937"/>
                  <a:pt x="3055500" y="429483"/>
                  <a:pt x="3046546" y="446930"/>
                </a:cubicBezTo>
                <a:cubicBezTo>
                  <a:pt x="3037592" y="464377"/>
                  <a:pt x="3031366" y="483633"/>
                  <a:pt x="3027866" y="504700"/>
                </a:cubicBezTo>
                <a:cubicBezTo>
                  <a:pt x="3024367" y="525766"/>
                  <a:pt x="3022618" y="545329"/>
                  <a:pt x="3022618" y="563388"/>
                </a:cubicBezTo>
                <a:cubicBezTo>
                  <a:pt x="3022618" y="591280"/>
                  <a:pt x="3024849" y="614057"/>
                  <a:pt x="3029313" y="631719"/>
                </a:cubicBezTo>
                <a:cubicBezTo>
                  <a:pt x="3033777" y="649380"/>
                  <a:pt x="3040585" y="662949"/>
                  <a:pt x="3049737" y="672424"/>
                </a:cubicBezTo>
                <a:cubicBezTo>
                  <a:pt x="3058891" y="681899"/>
                  <a:pt x="3069760" y="687925"/>
                  <a:pt x="3082347" y="690503"/>
                </a:cubicBezTo>
                <a:cubicBezTo>
                  <a:pt x="3094935" y="693080"/>
                  <a:pt x="3110079" y="694369"/>
                  <a:pt x="3127779" y="694369"/>
                </a:cubicBezTo>
                <a:cubicBezTo>
                  <a:pt x="3134316" y="694369"/>
                  <a:pt x="3140854" y="694369"/>
                  <a:pt x="3147391" y="694369"/>
                </a:cubicBezTo>
                <a:cubicBezTo>
                  <a:pt x="3157772" y="697523"/>
                  <a:pt x="3168152" y="700677"/>
                  <a:pt x="3178533" y="703830"/>
                </a:cubicBezTo>
                <a:cubicBezTo>
                  <a:pt x="3178531" y="778713"/>
                  <a:pt x="3178528" y="853596"/>
                  <a:pt x="3178526" y="928479"/>
                </a:cubicBezTo>
                <a:cubicBezTo>
                  <a:pt x="3181168" y="908351"/>
                  <a:pt x="3178546" y="885324"/>
                  <a:pt x="3170661" y="859396"/>
                </a:cubicBezTo>
                <a:cubicBezTo>
                  <a:pt x="3162776" y="833469"/>
                  <a:pt x="3154074" y="810028"/>
                  <a:pt x="3144555" y="789073"/>
                </a:cubicBezTo>
                <a:cubicBezTo>
                  <a:pt x="3135036" y="768118"/>
                  <a:pt x="3124599" y="750914"/>
                  <a:pt x="3113245" y="737461"/>
                </a:cubicBezTo>
                <a:cubicBezTo>
                  <a:pt x="3101892" y="724008"/>
                  <a:pt x="3089532" y="717281"/>
                  <a:pt x="3076168" y="717281"/>
                </a:cubicBezTo>
                <a:cubicBezTo>
                  <a:pt x="3064128" y="717281"/>
                  <a:pt x="3052584" y="724644"/>
                  <a:pt x="3041536" y="739370"/>
                </a:cubicBezTo>
                <a:cubicBezTo>
                  <a:pt x="3030488" y="754096"/>
                  <a:pt x="3020934" y="773659"/>
                  <a:pt x="3012874" y="798059"/>
                </a:cubicBezTo>
                <a:cubicBezTo>
                  <a:pt x="3004813" y="822458"/>
                  <a:pt x="2998356" y="850617"/>
                  <a:pt x="2993498" y="882535"/>
                </a:cubicBezTo>
                <a:cubicBezTo>
                  <a:pt x="2988641" y="914453"/>
                  <a:pt x="2986213" y="948415"/>
                  <a:pt x="2986213" y="984422"/>
                </a:cubicBezTo>
                <a:cubicBezTo>
                  <a:pt x="2986213" y="1018536"/>
                  <a:pt x="2988433" y="1050577"/>
                  <a:pt x="2992873" y="1080546"/>
                </a:cubicBezTo>
                <a:cubicBezTo>
                  <a:pt x="2997313" y="1110515"/>
                  <a:pt x="3003629" y="1136808"/>
                  <a:pt x="3011820" y="1159426"/>
                </a:cubicBezTo>
                <a:cubicBezTo>
                  <a:pt x="3020011" y="1182044"/>
                  <a:pt x="3029770" y="1200055"/>
                  <a:pt x="3041097" y="1213460"/>
                </a:cubicBezTo>
                <a:cubicBezTo>
                  <a:pt x="3052425" y="1226866"/>
                  <a:pt x="3064784" y="1233568"/>
                  <a:pt x="3078174" y="1233568"/>
                </a:cubicBezTo>
                <a:cubicBezTo>
                  <a:pt x="3097286" y="1233568"/>
                  <a:pt x="3111798" y="1220414"/>
                  <a:pt x="3121710" y="1194104"/>
                </a:cubicBezTo>
                <a:cubicBezTo>
                  <a:pt x="3131622" y="1167795"/>
                  <a:pt x="3136578" y="1138411"/>
                  <a:pt x="3136578" y="1105952"/>
                </a:cubicBezTo>
                <a:cubicBezTo>
                  <a:pt x="3136578" y="1067145"/>
                  <a:pt x="3131150" y="1034925"/>
                  <a:pt x="3120293" y="1009292"/>
                </a:cubicBezTo>
                <a:cubicBezTo>
                  <a:pt x="3109437" y="983659"/>
                  <a:pt x="3097485" y="970842"/>
                  <a:pt x="3084436" y="970842"/>
                </a:cubicBezTo>
                <a:cubicBezTo>
                  <a:pt x="3072142" y="970842"/>
                  <a:pt x="3061007" y="978881"/>
                  <a:pt x="3051035" y="994960"/>
                </a:cubicBezTo>
                <a:cubicBezTo>
                  <a:pt x="3041062" y="1011038"/>
                  <a:pt x="3035514" y="1027462"/>
                  <a:pt x="3034392" y="1044233"/>
                </a:cubicBezTo>
                <a:cubicBezTo>
                  <a:pt x="3033734" y="1041003"/>
                  <a:pt x="3031992" y="1034093"/>
                  <a:pt x="3029169" y="1023504"/>
                </a:cubicBezTo>
                <a:cubicBezTo>
                  <a:pt x="3026345" y="1012915"/>
                  <a:pt x="3024933" y="1000453"/>
                  <a:pt x="3024933" y="986117"/>
                </a:cubicBezTo>
                <a:cubicBezTo>
                  <a:pt x="3024933" y="970858"/>
                  <a:pt x="3026337" y="955488"/>
                  <a:pt x="3029143" y="940006"/>
                </a:cubicBezTo>
                <a:cubicBezTo>
                  <a:pt x="3031950" y="924525"/>
                  <a:pt x="3035931" y="910463"/>
                  <a:pt x="3041087" y="897822"/>
                </a:cubicBezTo>
                <a:cubicBezTo>
                  <a:pt x="3046243" y="885180"/>
                  <a:pt x="3052605" y="874842"/>
                  <a:pt x="3060170" y="866807"/>
                </a:cubicBezTo>
                <a:cubicBezTo>
                  <a:pt x="3067736" y="858772"/>
                  <a:pt x="3076205" y="854754"/>
                  <a:pt x="3085577" y="854754"/>
                </a:cubicBezTo>
                <a:cubicBezTo>
                  <a:pt x="3090087" y="854754"/>
                  <a:pt x="3096327" y="858891"/>
                  <a:pt x="3104296" y="867165"/>
                </a:cubicBezTo>
                <a:cubicBezTo>
                  <a:pt x="3112265" y="875439"/>
                  <a:pt x="3120764" y="888824"/>
                  <a:pt x="3129792" y="907321"/>
                </a:cubicBezTo>
                <a:cubicBezTo>
                  <a:pt x="3138820" y="925818"/>
                  <a:pt x="3147719" y="950007"/>
                  <a:pt x="3156489" y="979888"/>
                </a:cubicBezTo>
                <a:cubicBezTo>
                  <a:pt x="3165258" y="1009769"/>
                  <a:pt x="3172604" y="1045243"/>
                  <a:pt x="3178526" y="1086310"/>
                </a:cubicBezTo>
                <a:cubicBezTo>
                  <a:pt x="3178526" y="1227761"/>
                  <a:pt x="3178526" y="1369211"/>
                  <a:pt x="3178526" y="1510662"/>
                </a:cubicBezTo>
                <a:cubicBezTo>
                  <a:pt x="3194014" y="1537950"/>
                  <a:pt x="3209503" y="1565237"/>
                  <a:pt x="3224991" y="1592525"/>
                </a:cubicBezTo>
                <a:cubicBezTo>
                  <a:pt x="3224991" y="1332854"/>
                  <a:pt x="3224991" y="1073183"/>
                  <a:pt x="3224991" y="813512"/>
                </a:cubicBezTo>
                <a:cubicBezTo>
                  <a:pt x="3242284" y="813512"/>
                  <a:pt x="3259578" y="813512"/>
                  <a:pt x="3276871" y="813512"/>
                </a:cubicBezTo>
                <a:cubicBezTo>
                  <a:pt x="3270064" y="785382"/>
                  <a:pt x="3263256" y="757251"/>
                  <a:pt x="3256449" y="729120"/>
                </a:cubicBezTo>
                <a:cubicBezTo>
                  <a:pt x="3254863" y="719050"/>
                  <a:pt x="3253277" y="708980"/>
                  <a:pt x="3251691" y="698910"/>
                </a:cubicBezTo>
                <a:cubicBezTo>
                  <a:pt x="3248276" y="682605"/>
                  <a:pt x="3244479" y="669253"/>
                  <a:pt x="3240301" y="658855"/>
                </a:cubicBezTo>
                <a:cubicBezTo>
                  <a:pt x="3231946" y="638059"/>
                  <a:pt x="3222539" y="621357"/>
                  <a:pt x="3212082" y="608747"/>
                </a:cubicBezTo>
                <a:cubicBezTo>
                  <a:pt x="3206512" y="604340"/>
                  <a:pt x="3200941" y="599933"/>
                  <a:pt x="3195371" y="595527"/>
                </a:cubicBezTo>
                <a:cubicBezTo>
                  <a:pt x="3189759" y="585705"/>
                  <a:pt x="3184148" y="575883"/>
                  <a:pt x="3178536" y="566061"/>
                </a:cubicBezTo>
                <a:cubicBezTo>
                  <a:pt x="3178536" y="571444"/>
                  <a:pt x="3178536" y="576827"/>
                  <a:pt x="3178536" y="582209"/>
                </a:cubicBezTo>
                <a:cubicBezTo>
                  <a:pt x="3178349" y="582061"/>
                  <a:pt x="3178162" y="581913"/>
                  <a:pt x="3177975" y="581766"/>
                </a:cubicBezTo>
                <a:cubicBezTo>
                  <a:pt x="3165693" y="576388"/>
                  <a:pt x="3153603" y="573699"/>
                  <a:pt x="3141704" y="573699"/>
                </a:cubicBezTo>
                <a:cubicBezTo>
                  <a:pt x="3136326" y="573699"/>
                  <a:pt x="3129829" y="574005"/>
                  <a:pt x="3122213" y="574617"/>
                </a:cubicBezTo>
                <a:cubicBezTo>
                  <a:pt x="3114597" y="575230"/>
                  <a:pt x="3109451" y="575942"/>
                  <a:pt x="3106776" y="576754"/>
                </a:cubicBezTo>
                <a:cubicBezTo>
                  <a:pt x="3104920" y="576754"/>
                  <a:pt x="3103064" y="576754"/>
                  <a:pt x="3101209" y="576754"/>
                </a:cubicBezTo>
                <a:cubicBezTo>
                  <a:pt x="3089586" y="576754"/>
                  <a:pt x="3081430" y="574236"/>
                  <a:pt x="3076742" y="569200"/>
                </a:cubicBezTo>
                <a:cubicBezTo>
                  <a:pt x="3072052" y="564164"/>
                  <a:pt x="3069708" y="559736"/>
                  <a:pt x="3069708" y="555918"/>
                </a:cubicBezTo>
                <a:cubicBezTo>
                  <a:pt x="3069708" y="554040"/>
                  <a:pt x="3070193" y="550794"/>
                  <a:pt x="3071165" y="546180"/>
                </a:cubicBezTo>
                <a:cubicBezTo>
                  <a:pt x="3072136" y="541566"/>
                  <a:pt x="3074724" y="536136"/>
                  <a:pt x="3078924" y="529891"/>
                </a:cubicBezTo>
                <a:cubicBezTo>
                  <a:pt x="3083126" y="523646"/>
                  <a:pt x="3089680" y="517930"/>
                  <a:pt x="3098587" y="512743"/>
                </a:cubicBezTo>
                <a:cubicBezTo>
                  <a:pt x="3107494" y="507556"/>
                  <a:pt x="3119545" y="504962"/>
                  <a:pt x="3134737" y="504962"/>
                </a:cubicBezTo>
                <a:cubicBezTo>
                  <a:pt x="3151724" y="504962"/>
                  <a:pt x="3169679" y="508658"/>
                  <a:pt x="3188603" y="516048"/>
                </a:cubicBezTo>
                <a:cubicBezTo>
                  <a:pt x="3207526" y="523439"/>
                  <a:pt x="3225255" y="536077"/>
                  <a:pt x="3241789" y="553961"/>
                </a:cubicBezTo>
                <a:cubicBezTo>
                  <a:pt x="3258322" y="571845"/>
                  <a:pt x="3273118" y="595298"/>
                  <a:pt x="3286176" y="624320"/>
                </a:cubicBezTo>
                <a:cubicBezTo>
                  <a:pt x="3299235" y="653342"/>
                  <a:pt x="3309034" y="682293"/>
                  <a:pt x="3315575" y="711171"/>
                </a:cubicBezTo>
                <a:cubicBezTo>
                  <a:pt x="3295751" y="711171"/>
                  <a:pt x="3275926" y="711171"/>
                  <a:pt x="3256102" y="711171"/>
                </a:cubicBezTo>
                <a:cubicBezTo>
                  <a:pt x="3264260" y="745285"/>
                  <a:pt x="3272417" y="779399"/>
                  <a:pt x="3280575" y="813512"/>
                </a:cubicBezTo>
                <a:cubicBezTo>
                  <a:pt x="3292665" y="813512"/>
                  <a:pt x="3304755" y="813512"/>
                  <a:pt x="3316846" y="813512"/>
                </a:cubicBezTo>
                <a:cubicBezTo>
                  <a:pt x="3316846" y="1046564"/>
                  <a:pt x="3316846" y="1279615"/>
                  <a:pt x="3316846" y="1512667"/>
                </a:cubicBezTo>
                <a:cubicBezTo>
                  <a:pt x="3332979" y="1539286"/>
                  <a:pt x="3349113" y="1565906"/>
                  <a:pt x="3365246" y="1592525"/>
                </a:cubicBezTo>
                <a:cubicBezTo>
                  <a:pt x="3365246" y="1332854"/>
                  <a:pt x="3365246" y="1073183"/>
                  <a:pt x="3365246" y="813512"/>
                </a:cubicBezTo>
                <a:cubicBezTo>
                  <a:pt x="3383606" y="813512"/>
                  <a:pt x="3401966" y="813512"/>
                  <a:pt x="3420326" y="813512"/>
                </a:cubicBezTo>
                <a:cubicBezTo>
                  <a:pt x="3423690" y="813512"/>
                  <a:pt x="3427053" y="813512"/>
                  <a:pt x="3430416" y="813512"/>
                </a:cubicBezTo>
                <a:cubicBezTo>
                  <a:pt x="3495026" y="813512"/>
                  <a:pt x="3559636" y="813512"/>
                  <a:pt x="3624246" y="813512"/>
                </a:cubicBezTo>
                <a:cubicBezTo>
                  <a:pt x="3624246" y="819391"/>
                  <a:pt x="3624246" y="825271"/>
                  <a:pt x="3624246" y="831150"/>
                </a:cubicBezTo>
                <a:cubicBezTo>
                  <a:pt x="3561183" y="914564"/>
                  <a:pt x="3498121" y="997979"/>
                  <a:pt x="3435058" y="1081393"/>
                </a:cubicBezTo>
                <a:cubicBezTo>
                  <a:pt x="3448073" y="1122643"/>
                  <a:pt x="3461087" y="1163893"/>
                  <a:pt x="3474102" y="1205143"/>
                </a:cubicBezTo>
                <a:cubicBezTo>
                  <a:pt x="3513038" y="1219336"/>
                  <a:pt x="3546769" y="1252487"/>
                  <a:pt x="3575295" y="1304596"/>
                </a:cubicBezTo>
                <a:cubicBezTo>
                  <a:pt x="3603821" y="1356705"/>
                  <a:pt x="3625425" y="1437860"/>
                  <a:pt x="3640107" y="1548061"/>
                </a:cubicBezTo>
                <a:cubicBezTo>
                  <a:pt x="3650524" y="1563901"/>
                  <a:pt x="3660940" y="1579740"/>
                  <a:pt x="3671356" y="1595580"/>
                </a:cubicBezTo>
                <a:cubicBezTo>
                  <a:pt x="3671356" y="1334891"/>
                  <a:pt x="3671356" y="1074202"/>
                  <a:pt x="3671356" y="813512"/>
                </a:cubicBezTo>
                <a:cubicBezTo>
                  <a:pt x="3689705" y="813512"/>
                  <a:pt x="3708053" y="813512"/>
                  <a:pt x="3726402" y="813512"/>
                </a:cubicBezTo>
                <a:cubicBezTo>
                  <a:pt x="3716967" y="779399"/>
                  <a:pt x="3707533" y="745285"/>
                  <a:pt x="3698098" y="711171"/>
                </a:cubicBezTo>
                <a:cubicBezTo>
                  <a:pt x="3599674" y="711171"/>
                  <a:pt x="3501251" y="711171"/>
                  <a:pt x="3402828" y="711171"/>
                </a:cubicBezTo>
                <a:cubicBezTo>
                  <a:pt x="3400705" y="711171"/>
                  <a:pt x="3398581" y="711171"/>
                  <a:pt x="3396458" y="711171"/>
                </a:cubicBezTo>
                <a:cubicBezTo>
                  <a:pt x="3385107" y="711171"/>
                  <a:pt x="3373755" y="711171"/>
                  <a:pt x="3362403" y="711171"/>
                </a:cubicBezTo>
                <a:cubicBezTo>
                  <a:pt x="3360292" y="698681"/>
                  <a:pt x="3357775" y="684453"/>
                  <a:pt x="3354850" y="668486"/>
                </a:cubicBezTo>
                <a:cubicBezTo>
                  <a:pt x="3351926" y="652519"/>
                  <a:pt x="3348824" y="638950"/>
                  <a:pt x="3345543" y="627781"/>
                </a:cubicBezTo>
                <a:cubicBezTo>
                  <a:pt x="3339150" y="606539"/>
                  <a:pt x="3330125" y="582108"/>
                  <a:pt x="3318469" y="554486"/>
                </a:cubicBezTo>
                <a:cubicBezTo>
                  <a:pt x="3306813" y="526864"/>
                  <a:pt x="3292235" y="500614"/>
                  <a:pt x="3274737" y="475737"/>
                </a:cubicBezTo>
                <a:cubicBezTo>
                  <a:pt x="3257238" y="450860"/>
                  <a:pt x="3236841" y="429654"/>
                  <a:pt x="3213544" y="412120"/>
                </a:cubicBezTo>
                <a:cubicBezTo>
                  <a:pt x="3190248" y="394586"/>
                  <a:pt x="3164402" y="385819"/>
                  <a:pt x="3136007" y="385819"/>
                </a:cubicBezTo>
                <a:close/>
                <a:moveTo>
                  <a:pt x="5555441" y="379709"/>
                </a:moveTo>
                <a:cubicBezTo>
                  <a:pt x="5538252" y="379709"/>
                  <a:pt x="5521970" y="383615"/>
                  <a:pt x="5506596" y="391428"/>
                </a:cubicBezTo>
                <a:cubicBezTo>
                  <a:pt x="5491222" y="399240"/>
                  <a:pt x="5476594" y="412283"/>
                  <a:pt x="5462712" y="430557"/>
                </a:cubicBezTo>
                <a:cubicBezTo>
                  <a:pt x="5448831" y="448831"/>
                  <a:pt x="5435670" y="471946"/>
                  <a:pt x="5423230" y="499902"/>
                </a:cubicBezTo>
                <a:cubicBezTo>
                  <a:pt x="5410790" y="527858"/>
                  <a:pt x="5397868" y="565576"/>
                  <a:pt x="5384464" y="613055"/>
                </a:cubicBezTo>
                <a:cubicBezTo>
                  <a:pt x="5397119" y="645760"/>
                  <a:pt x="5409774" y="678466"/>
                  <a:pt x="5422429" y="711171"/>
                </a:cubicBezTo>
                <a:cubicBezTo>
                  <a:pt x="5399018" y="711171"/>
                  <a:pt x="5375607" y="711171"/>
                  <a:pt x="5352197" y="711171"/>
                </a:cubicBezTo>
                <a:cubicBezTo>
                  <a:pt x="5360149" y="745285"/>
                  <a:pt x="5368102" y="779399"/>
                  <a:pt x="5376054" y="813512"/>
                </a:cubicBezTo>
                <a:cubicBezTo>
                  <a:pt x="5391933" y="813512"/>
                  <a:pt x="5407811" y="813512"/>
                  <a:pt x="5423689" y="813512"/>
                </a:cubicBezTo>
                <a:cubicBezTo>
                  <a:pt x="5423689" y="1046468"/>
                  <a:pt x="5423689" y="1279424"/>
                  <a:pt x="5423689" y="1512380"/>
                </a:cubicBezTo>
                <a:cubicBezTo>
                  <a:pt x="5439178" y="1539095"/>
                  <a:pt x="5454666" y="1565810"/>
                  <a:pt x="5470154" y="1592525"/>
                </a:cubicBezTo>
                <a:cubicBezTo>
                  <a:pt x="5470154" y="1332854"/>
                  <a:pt x="5470154" y="1073183"/>
                  <a:pt x="5470154" y="813512"/>
                </a:cubicBezTo>
                <a:cubicBezTo>
                  <a:pt x="5493625" y="813512"/>
                  <a:pt x="5517096" y="813512"/>
                  <a:pt x="5540567" y="813512"/>
                </a:cubicBezTo>
                <a:cubicBezTo>
                  <a:pt x="5543041" y="813512"/>
                  <a:pt x="5545515" y="813512"/>
                  <a:pt x="5547989" y="813512"/>
                </a:cubicBezTo>
                <a:cubicBezTo>
                  <a:pt x="5614544" y="813512"/>
                  <a:pt x="5681098" y="813512"/>
                  <a:pt x="5747654" y="813512"/>
                </a:cubicBezTo>
                <a:cubicBezTo>
                  <a:pt x="5747654" y="946530"/>
                  <a:pt x="5747654" y="1079548"/>
                  <a:pt x="5747654" y="1212565"/>
                </a:cubicBezTo>
                <a:cubicBezTo>
                  <a:pt x="5747815" y="1180027"/>
                  <a:pt x="5742558" y="1150623"/>
                  <a:pt x="5731883" y="1124354"/>
                </a:cubicBezTo>
                <a:cubicBezTo>
                  <a:pt x="5721207" y="1098084"/>
                  <a:pt x="5710196" y="1076795"/>
                  <a:pt x="5698849" y="1060486"/>
                </a:cubicBezTo>
                <a:cubicBezTo>
                  <a:pt x="5687501" y="1044177"/>
                  <a:pt x="5676290" y="1032287"/>
                  <a:pt x="5665215" y="1024817"/>
                </a:cubicBezTo>
                <a:cubicBezTo>
                  <a:pt x="5654140" y="1017347"/>
                  <a:pt x="5644109" y="1013612"/>
                  <a:pt x="5635121" y="1013612"/>
                </a:cubicBezTo>
                <a:cubicBezTo>
                  <a:pt x="5623982" y="1013612"/>
                  <a:pt x="5613445" y="1017080"/>
                  <a:pt x="5603509" y="1024018"/>
                </a:cubicBezTo>
                <a:cubicBezTo>
                  <a:pt x="5593573" y="1030955"/>
                  <a:pt x="5584640" y="1041595"/>
                  <a:pt x="5576707" y="1055939"/>
                </a:cubicBezTo>
                <a:cubicBezTo>
                  <a:pt x="5568775" y="1070283"/>
                  <a:pt x="5562478" y="1088195"/>
                  <a:pt x="5557815" y="1109676"/>
                </a:cubicBezTo>
                <a:cubicBezTo>
                  <a:pt x="5553153" y="1131156"/>
                  <a:pt x="5550822" y="1155587"/>
                  <a:pt x="5550822" y="1182970"/>
                </a:cubicBezTo>
                <a:cubicBezTo>
                  <a:pt x="5550822" y="1202859"/>
                  <a:pt x="5552228" y="1221655"/>
                  <a:pt x="5555037" y="1239356"/>
                </a:cubicBezTo>
                <a:cubicBezTo>
                  <a:pt x="5557848" y="1257057"/>
                  <a:pt x="5561975" y="1273179"/>
                  <a:pt x="5567420" y="1287722"/>
                </a:cubicBezTo>
                <a:cubicBezTo>
                  <a:pt x="5572865" y="1302265"/>
                  <a:pt x="5579449" y="1313677"/>
                  <a:pt x="5587174" y="1321959"/>
                </a:cubicBezTo>
                <a:cubicBezTo>
                  <a:pt x="5594898" y="1330241"/>
                  <a:pt x="5603522" y="1334381"/>
                  <a:pt x="5613048" y="1334381"/>
                </a:cubicBezTo>
                <a:cubicBezTo>
                  <a:pt x="5619562" y="1334381"/>
                  <a:pt x="5626204" y="1331247"/>
                  <a:pt x="5632973" y="1324978"/>
                </a:cubicBezTo>
                <a:cubicBezTo>
                  <a:pt x="5639743" y="1318709"/>
                  <a:pt x="5645927" y="1309783"/>
                  <a:pt x="5651527" y="1298199"/>
                </a:cubicBezTo>
                <a:cubicBezTo>
                  <a:pt x="5657126" y="1286616"/>
                  <a:pt x="5661748" y="1272511"/>
                  <a:pt x="5665392" y="1255884"/>
                </a:cubicBezTo>
                <a:cubicBezTo>
                  <a:pt x="5669035" y="1239256"/>
                  <a:pt x="5670857" y="1221436"/>
                  <a:pt x="5670857" y="1202422"/>
                </a:cubicBezTo>
                <a:cubicBezTo>
                  <a:pt x="5670857" y="1191714"/>
                  <a:pt x="5670265" y="1180488"/>
                  <a:pt x="5669082" y="1168746"/>
                </a:cubicBezTo>
                <a:cubicBezTo>
                  <a:pt x="5667899" y="1157003"/>
                  <a:pt x="5665957" y="1151379"/>
                  <a:pt x="5663254" y="1151872"/>
                </a:cubicBezTo>
                <a:cubicBezTo>
                  <a:pt x="5670387" y="1155532"/>
                  <a:pt x="5680209" y="1168646"/>
                  <a:pt x="5692723" y="1191216"/>
                </a:cubicBezTo>
                <a:cubicBezTo>
                  <a:pt x="5705237" y="1213787"/>
                  <a:pt x="5716712" y="1242980"/>
                  <a:pt x="5727148" y="1278796"/>
                </a:cubicBezTo>
                <a:cubicBezTo>
                  <a:pt x="5737585" y="1314612"/>
                  <a:pt x="5745978" y="1354804"/>
                  <a:pt x="5752327" y="1399371"/>
                </a:cubicBezTo>
                <a:cubicBezTo>
                  <a:pt x="5758677" y="1443938"/>
                  <a:pt x="5761851" y="1491608"/>
                  <a:pt x="5761851" y="1542381"/>
                </a:cubicBezTo>
                <a:cubicBezTo>
                  <a:pt x="5772822" y="1559096"/>
                  <a:pt x="5783793" y="1575810"/>
                  <a:pt x="5794764" y="1592525"/>
                </a:cubicBezTo>
                <a:cubicBezTo>
                  <a:pt x="5794764" y="1332854"/>
                  <a:pt x="5794764" y="1073183"/>
                  <a:pt x="5794764" y="813512"/>
                </a:cubicBezTo>
                <a:cubicBezTo>
                  <a:pt x="5812272" y="813512"/>
                  <a:pt x="5829780" y="813512"/>
                  <a:pt x="5847289" y="813512"/>
                </a:cubicBezTo>
                <a:cubicBezTo>
                  <a:pt x="5838762" y="779399"/>
                  <a:pt x="5830235" y="745285"/>
                  <a:pt x="5821707" y="711171"/>
                </a:cubicBezTo>
                <a:cubicBezTo>
                  <a:pt x="5721497" y="711171"/>
                  <a:pt x="5621286" y="711171"/>
                  <a:pt x="5521076" y="711171"/>
                </a:cubicBezTo>
                <a:cubicBezTo>
                  <a:pt x="5519617" y="711171"/>
                  <a:pt x="5518159" y="711171"/>
                  <a:pt x="5516700" y="711171"/>
                </a:cubicBezTo>
                <a:cubicBezTo>
                  <a:pt x="5498011" y="711171"/>
                  <a:pt x="5479323" y="711171"/>
                  <a:pt x="5460635" y="711171"/>
                </a:cubicBezTo>
                <a:cubicBezTo>
                  <a:pt x="5455157" y="693542"/>
                  <a:pt x="5449678" y="675912"/>
                  <a:pt x="5444199" y="658283"/>
                </a:cubicBezTo>
                <a:cubicBezTo>
                  <a:pt x="5461697" y="608576"/>
                  <a:pt x="5481017" y="570850"/>
                  <a:pt x="5502159" y="545106"/>
                </a:cubicBezTo>
                <a:cubicBezTo>
                  <a:pt x="5523301" y="519362"/>
                  <a:pt x="5546544" y="506490"/>
                  <a:pt x="5571887" y="506490"/>
                </a:cubicBezTo>
                <a:cubicBezTo>
                  <a:pt x="5585863" y="506490"/>
                  <a:pt x="5599548" y="510392"/>
                  <a:pt x="5612942" y="518196"/>
                </a:cubicBezTo>
                <a:cubicBezTo>
                  <a:pt x="5626336" y="526001"/>
                  <a:pt x="5639556" y="537007"/>
                  <a:pt x="5652601" y="551216"/>
                </a:cubicBezTo>
                <a:cubicBezTo>
                  <a:pt x="5665646" y="565425"/>
                  <a:pt x="5678405" y="581483"/>
                  <a:pt x="5690878" y="599391"/>
                </a:cubicBezTo>
                <a:cubicBezTo>
                  <a:pt x="5703352" y="617299"/>
                  <a:pt x="5720048" y="637749"/>
                  <a:pt x="5740968" y="660741"/>
                </a:cubicBezTo>
                <a:cubicBezTo>
                  <a:pt x="5740968" y="632825"/>
                  <a:pt x="5740968" y="604908"/>
                  <a:pt x="5740968" y="576992"/>
                </a:cubicBezTo>
                <a:cubicBezTo>
                  <a:pt x="5722710" y="544597"/>
                  <a:pt x="5706291" y="516538"/>
                  <a:pt x="5691710" y="492814"/>
                </a:cubicBezTo>
                <a:cubicBezTo>
                  <a:pt x="5677129" y="469090"/>
                  <a:pt x="5662686" y="448728"/>
                  <a:pt x="5648381" y="431727"/>
                </a:cubicBezTo>
                <a:cubicBezTo>
                  <a:pt x="5634076" y="414726"/>
                  <a:pt x="5619369" y="401806"/>
                  <a:pt x="5604260" y="392967"/>
                </a:cubicBezTo>
                <a:cubicBezTo>
                  <a:pt x="5589152" y="384128"/>
                  <a:pt x="5572879" y="379709"/>
                  <a:pt x="5555441" y="379709"/>
                </a:cubicBezTo>
                <a:close/>
                <a:moveTo>
                  <a:pt x="1232475" y="379709"/>
                </a:moveTo>
                <a:cubicBezTo>
                  <a:pt x="1215286" y="379709"/>
                  <a:pt x="1199005" y="383615"/>
                  <a:pt x="1183631" y="391428"/>
                </a:cubicBezTo>
                <a:cubicBezTo>
                  <a:pt x="1168256" y="399240"/>
                  <a:pt x="1153629" y="412283"/>
                  <a:pt x="1139747" y="430557"/>
                </a:cubicBezTo>
                <a:cubicBezTo>
                  <a:pt x="1125865" y="448831"/>
                  <a:pt x="1112705" y="471946"/>
                  <a:pt x="1100265" y="499902"/>
                </a:cubicBezTo>
                <a:cubicBezTo>
                  <a:pt x="1087825" y="527858"/>
                  <a:pt x="1074903" y="565576"/>
                  <a:pt x="1061499" y="613055"/>
                </a:cubicBezTo>
                <a:cubicBezTo>
                  <a:pt x="1074153" y="645760"/>
                  <a:pt x="1086808" y="678466"/>
                  <a:pt x="1099463" y="711171"/>
                </a:cubicBezTo>
                <a:cubicBezTo>
                  <a:pt x="1076053" y="711171"/>
                  <a:pt x="1052642" y="711171"/>
                  <a:pt x="1029231" y="711171"/>
                </a:cubicBezTo>
                <a:cubicBezTo>
                  <a:pt x="1037184" y="745285"/>
                  <a:pt x="1045136" y="779399"/>
                  <a:pt x="1053089" y="813512"/>
                </a:cubicBezTo>
                <a:cubicBezTo>
                  <a:pt x="1068967" y="813512"/>
                  <a:pt x="1084845" y="813512"/>
                  <a:pt x="1100724" y="813512"/>
                </a:cubicBezTo>
                <a:cubicBezTo>
                  <a:pt x="1100724" y="1046468"/>
                  <a:pt x="1100724" y="1279424"/>
                  <a:pt x="1100724" y="1512380"/>
                </a:cubicBezTo>
                <a:cubicBezTo>
                  <a:pt x="1116212" y="1539095"/>
                  <a:pt x="1131700" y="1565810"/>
                  <a:pt x="1147189" y="1592525"/>
                </a:cubicBezTo>
                <a:cubicBezTo>
                  <a:pt x="1147189" y="1332854"/>
                  <a:pt x="1147189" y="1073183"/>
                  <a:pt x="1147189" y="813512"/>
                </a:cubicBezTo>
                <a:cubicBezTo>
                  <a:pt x="1173134" y="813512"/>
                  <a:pt x="1199079" y="813512"/>
                  <a:pt x="1225024" y="813512"/>
                </a:cubicBezTo>
                <a:cubicBezTo>
                  <a:pt x="1216053" y="779399"/>
                  <a:pt x="1207082" y="745285"/>
                  <a:pt x="1198111" y="711171"/>
                </a:cubicBezTo>
                <a:cubicBezTo>
                  <a:pt x="1177964" y="711171"/>
                  <a:pt x="1157817" y="711171"/>
                  <a:pt x="1137670" y="711171"/>
                </a:cubicBezTo>
                <a:cubicBezTo>
                  <a:pt x="1132191" y="693542"/>
                  <a:pt x="1126712" y="675912"/>
                  <a:pt x="1121234" y="658283"/>
                </a:cubicBezTo>
                <a:cubicBezTo>
                  <a:pt x="1138732" y="608576"/>
                  <a:pt x="1158052" y="570850"/>
                  <a:pt x="1179194" y="545106"/>
                </a:cubicBezTo>
                <a:cubicBezTo>
                  <a:pt x="1200336" y="519362"/>
                  <a:pt x="1223578" y="506490"/>
                  <a:pt x="1248922" y="506490"/>
                </a:cubicBezTo>
                <a:cubicBezTo>
                  <a:pt x="1262897" y="506490"/>
                  <a:pt x="1276582" y="510392"/>
                  <a:pt x="1289977" y="518196"/>
                </a:cubicBezTo>
                <a:cubicBezTo>
                  <a:pt x="1303371" y="526001"/>
                  <a:pt x="1316591" y="537007"/>
                  <a:pt x="1329635" y="551216"/>
                </a:cubicBezTo>
                <a:cubicBezTo>
                  <a:pt x="1342680" y="565425"/>
                  <a:pt x="1355439" y="581483"/>
                  <a:pt x="1367913" y="599391"/>
                </a:cubicBezTo>
                <a:cubicBezTo>
                  <a:pt x="1380386" y="617299"/>
                  <a:pt x="1397082" y="637749"/>
                  <a:pt x="1418003" y="660741"/>
                </a:cubicBezTo>
                <a:cubicBezTo>
                  <a:pt x="1418003" y="632825"/>
                  <a:pt x="1418003" y="604908"/>
                  <a:pt x="1418003" y="576992"/>
                </a:cubicBezTo>
                <a:cubicBezTo>
                  <a:pt x="1399745" y="544597"/>
                  <a:pt x="1383325" y="516538"/>
                  <a:pt x="1368744" y="492814"/>
                </a:cubicBezTo>
                <a:cubicBezTo>
                  <a:pt x="1354164" y="469090"/>
                  <a:pt x="1339721" y="448728"/>
                  <a:pt x="1325415" y="431727"/>
                </a:cubicBezTo>
                <a:cubicBezTo>
                  <a:pt x="1311110" y="414726"/>
                  <a:pt x="1296403" y="401806"/>
                  <a:pt x="1281295" y="392967"/>
                </a:cubicBezTo>
                <a:cubicBezTo>
                  <a:pt x="1266186" y="384128"/>
                  <a:pt x="1249913" y="379709"/>
                  <a:pt x="1232475" y="379709"/>
                </a:cubicBezTo>
                <a:close/>
                <a:moveTo>
                  <a:pt x="6103425" y="0"/>
                </a:moveTo>
                <a:lnTo>
                  <a:pt x="6103443" y="4"/>
                </a:lnTo>
                <a:lnTo>
                  <a:pt x="6141160" y="5706"/>
                </a:lnTo>
                <a:lnTo>
                  <a:pt x="6148019" y="9003"/>
                </a:lnTo>
                <a:lnTo>
                  <a:pt x="6152818" y="9972"/>
                </a:lnTo>
                <a:lnTo>
                  <a:pt x="6159733" y="14635"/>
                </a:lnTo>
                <a:lnTo>
                  <a:pt x="6174373" y="21672"/>
                </a:lnTo>
                <a:lnTo>
                  <a:pt x="6186456" y="32651"/>
                </a:lnTo>
                <a:lnTo>
                  <a:pt x="6193152" y="37166"/>
                </a:lnTo>
                <a:lnTo>
                  <a:pt x="6195883" y="41218"/>
                </a:lnTo>
                <a:lnTo>
                  <a:pt x="6201342" y="46178"/>
                </a:lnTo>
                <a:cubicBezTo>
                  <a:pt x="6209100" y="55578"/>
                  <a:pt x="6215531" y="66115"/>
                  <a:pt x="6220347" y="77501"/>
                </a:cubicBezTo>
                <a:lnTo>
                  <a:pt x="6230318" y="126892"/>
                </a:lnTo>
                <a:lnTo>
                  <a:pt x="6230318" y="126893"/>
                </a:lnTo>
                <a:lnTo>
                  <a:pt x="6230318" y="1649601"/>
                </a:lnTo>
                <a:cubicBezTo>
                  <a:pt x="6230318" y="1719682"/>
                  <a:pt x="6173507" y="1776493"/>
                  <a:pt x="6103426" y="1776493"/>
                </a:cubicBezTo>
                <a:lnTo>
                  <a:pt x="253785" y="1776493"/>
                </a:lnTo>
                <a:lnTo>
                  <a:pt x="253785" y="1788029"/>
                </a:lnTo>
                <a:lnTo>
                  <a:pt x="253785" y="1903386"/>
                </a:lnTo>
                <a:cubicBezTo>
                  <a:pt x="253785" y="1973467"/>
                  <a:pt x="196974" y="2030278"/>
                  <a:pt x="126893" y="2030278"/>
                </a:cubicBezTo>
                <a:lnTo>
                  <a:pt x="126893" y="2030278"/>
                </a:lnTo>
                <a:lnTo>
                  <a:pt x="126892" y="2030278"/>
                </a:lnTo>
                <a:cubicBezTo>
                  <a:pt x="56812" y="2030278"/>
                  <a:pt x="0" y="1973467"/>
                  <a:pt x="0" y="1903386"/>
                </a:cubicBezTo>
                <a:lnTo>
                  <a:pt x="0" y="519105"/>
                </a:lnTo>
                <a:lnTo>
                  <a:pt x="0" y="380678"/>
                </a:lnTo>
                <a:lnTo>
                  <a:pt x="0" y="380677"/>
                </a:lnTo>
                <a:cubicBezTo>
                  <a:pt x="0" y="310596"/>
                  <a:pt x="56812" y="253785"/>
                  <a:pt x="126892" y="253785"/>
                </a:cubicBezTo>
                <a:lnTo>
                  <a:pt x="5976533" y="253785"/>
                </a:lnTo>
                <a:lnTo>
                  <a:pt x="5976533" y="126892"/>
                </a:lnTo>
                <a:cubicBezTo>
                  <a:pt x="5976533" y="109372"/>
                  <a:pt x="5980084" y="92681"/>
                  <a:pt x="5986505" y="77500"/>
                </a:cubicBezTo>
                <a:lnTo>
                  <a:pt x="5986523" y="77472"/>
                </a:lnTo>
                <a:lnTo>
                  <a:pt x="6005510" y="46178"/>
                </a:lnTo>
                <a:lnTo>
                  <a:pt x="6010964" y="41223"/>
                </a:lnTo>
                <a:lnTo>
                  <a:pt x="6013699" y="37166"/>
                </a:lnTo>
                <a:lnTo>
                  <a:pt x="6020402" y="32646"/>
                </a:lnTo>
                <a:lnTo>
                  <a:pt x="6032480" y="21672"/>
                </a:lnTo>
                <a:lnTo>
                  <a:pt x="6047113" y="14638"/>
                </a:lnTo>
                <a:lnTo>
                  <a:pt x="6054033" y="9972"/>
                </a:lnTo>
                <a:lnTo>
                  <a:pt x="6058835" y="9002"/>
                </a:lnTo>
                <a:lnTo>
                  <a:pt x="6065692" y="5706"/>
                </a:lnTo>
                <a:lnTo>
                  <a:pt x="6103402" y="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306"/>
              </a:avLst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85821" y="1632358"/>
            <a:ext cx="2292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5315919" y="5332909"/>
            <a:ext cx="6633274" cy="1269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(জীবনের জন্য পানি),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শিরোনাম- উদ্ভিদ ও প্রাণীর জন্য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814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08489" y="108488"/>
            <a:ext cx="11949192" cy="1100379"/>
          </a:xfrm>
          <a:custGeom>
            <a:avLst/>
            <a:gdLst>
              <a:gd name="connsiteX0" fmla="*/ 838199 w 11949192"/>
              <a:gd name="connsiteY0" fmla="*/ 317713 h 1100379"/>
              <a:gd name="connsiteX1" fmla="*/ 759414 w 11949192"/>
              <a:gd name="connsiteY1" fmla="*/ 396498 h 1100379"/>
              <a:gd name="connsiteX2" fmla="*/ 759414 w 11949192"/>
              <a:gd name="connsiteY2" fmla="*/ 711628 h 1100379"/>
              <a:gd name="connsiteX3" fmla="*/ 838199 w 11949192"/>
              <a:gd name="connsiteY3" fmla="*/ 790413 h 1100379"/>
              <a:gd name="connsiteX4" fmla="*/ 3020874 w 11949192"/>
              <a:gd name="connsiteY4" fmla="*/ 790413 h 1100379"/>
              <a:gd name="connsiteX5" fmla="*/ 3099659 w 11949192"/>
              <a:gd name="connsiteY5" fmla="*/ 711628 h 1100379"/>
              <a:gd name="connsiteX6" fmla="*/ 3099659 w 11949192"/>
              <a:gd name="connsiteY6" fmla="*/ 396498 h 1100379"/>
              <a:gd name="connsiteX7" fmla="*/ 3020874 w 11949192"/>
              <a:gd name="connsiteY7" fmla="*/ 317713 h 1100379"/>
              <a:gd name="connsiteX8" fmla="*/ 245682 w 11949192"/>
              <a:gd name="connsiteY8" fmla="*/ 0 h 1100379"/>
              <a:gd name="connsiteX9" fmla="*/ 11703510 w 11949192"/>
              <a:gd name="connsiteY9" fmla="*/ 0 h 1100379"/>
              <a:gd name="connsiteX10" fmla="*/ 11949192 w 11949192"/>
              <a:gd name="connsiteY10" fmla="*/ 245682 h 1100379"/>
              <a:gd name="connsiteX11" fmla="*/ 11949192 w 11949192"/>
              <a:gd name="connsiteY11" fmla="*/ 1100379 h 1100379"/>
              <a:gd name="connsiteX12" fmla="*/ 0 w 11949192"/>
              <a:gd name="connsiteY12" fmla="*/ 1100379 h 1100379"/>
              <a:gd name="connsiteX13" fmla="*/ 0 w 11949192"/>
              <a:gd name="connsiteY13" fmla="*/ 245682 h 1100379"/>
              <a:gd name="connsiteX14" fmla="*/ 245682 w 11949192"/>
              <a:gd name="connsiteY14" fmla="*/ 0 h 11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49192" h="1100379">
                <a:moveTo>
                  <a:pt x="838199" y="317713"/>
                </a:moveTo>
                <a:cubicBezTo>
                  <a:pt x="794687" y="317713"/>
                  <a:pt x="759414" y="352986"/>
                  <a:pt x="759414" y="396498"/>
                </a:cubicBezTo>
                <a:lnTo>
                  <a:pt x="759414" y="711628"/>
                </a:lnTo>
                <a:cubicBezTo>
                  <a:pt x="759414" y="755140"/>
                  <a:pt x="794687" y="790413"/>
                  <a:pt x="838199" y="790413"/>
                </a:cubicBezTo>
                <a:lnTo>
                  <a:pt x="3020874" y="790413"/>
                </a:lnTo>
                <a:cubicBezTo>
                  <a:pt x="3064386" y="790413"/>
                  <a:pt x="3099659" y="755140"/>
                  <a:pt x="3099659" y="711628"/>
                </a:cubicBezTo>
                <a:lnTo>
                  <a:pt x="3099659" y="396498"/>
                </a:lnTo>
                <a:cubicBezTo>
                  <a:pt x="3099659" y="352986"/>
                  <a:pt x="3064386" y="317713"/>
                  <a:pt x="3020874" y="317713"/>
                </a:cubicBezTo>
                <a:close/>
                <a:moveTo>
                  <a:pt x="245682" y="0"/>
                </a:moveTo>
                <a:lnTo>
                  <a:pt x="11703510" y="0"/>
                </a:lnTo>
                <a:cubicBezTo>
                  <a:pt x="11839196" y="0"/>
                  <a:pt x="11949192" y="109996"/>
                  <a:pt x="11949192" y="245682"/>
                </a:cubicBezTo>
                <a:lnTo>
                  <a:pt x="11949192" y="1100379"/>
                </a:lnTo>
                <a:lnTo>
                  <a:pt x="0" y="1100379"/>
                </a:lnTo>
                <a:lnTo>
                  <a:pt x="0" y="245682"/>
                </a:lnTo>
                <a:cubicBezTo>
                  <a:pt x="0" y="109996"/>
                  <a:pt x="109996" y="0"/>
                  <a:pt x="245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7972" y="379706"/>
            <a:ext cx="3626603" cy="619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247972" y="2392700"/>
            <a:ext cx="11623730" cy="203401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3.1.1-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প্রাণীর জীবনে পানির প্রয়োজনীয়তা ব্যাখ্যা করতে পারবে।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8971" y="2181061"/>
            <a:ext cx="4596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i="1" dirty="0"/>
          </a:p>
        </p:txBody>
      </p:sp>
    </p:spTree>
    <p:extLst>
      <p:ext uri="{BB962C8B-B14F-4D97-AF65-F5344CB8AC3E}">
        <p14:creationId xmlns="" xmlns:p14="http://schemas.microsoft.com/office/powerpoint/2010/main" val="1572654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01" y="871289"/>
            <a:ext cx="4000914" cy="233160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4" name="Picture 13" descr="TA-Nicaragua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02" y="3771890"/>
            <a:ext cx="4012956" cy="237331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375" y="882051"/>
            <a:ext cx="3986244" cy="232083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9" name="Picture 18" descr="FB_IMG_14742136533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870" y="3818634"/>
            <a:ext cx="3981748" cy="232657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9" name="Horizontal Scroll 28"/>
          <p:cNvSpPr/>
          <p:nvPr/>
        </p:nvSpPr>
        <p:spPr>
          <a:xfrm rot="17299643">
            <a:off x="7509701" y="2847277"/>
            <a:ext cx="5944830" cy="1216412"/>
          </a:xfrm>
          <a:prstGeom prst="horizontalScroll">
            <a:avLst>
              <a:gd name="adj" fmla="val 13333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92307" y="3125559"/>
            <a:ext cx="70403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5569" y="174162"/>
            <a:ext cx="367440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5872" y="3110745"/>
            <a:ext cx="10941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ঝর্ণা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1733" y="6083212"/>
            <a:ext cx="8499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সমূদ্র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2307" y="6145205"/>
            <a:ext cx="6976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7259678">
            <a:off x="7947645" y="3046024"/>
            <a:ext cx="508023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পানির প্রাকৃতিক উৎস।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85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orizontal Scroll 28"/>
          <p:cNvSpPr/>
          <p:nvPr/>
        </p:nvSpPr>
        <p:spPr>
          <a:xfrm rot="4085696" flipV="1">
            <a:off x="7507069" y="3016068"/>
            <a:ext cx="5944830" cy="1196559"/>
          </a:xfrm>
          <a:prstGeom prst="horizontalScroll">
            <a:avLst>
              <a:gd name="adj" fmla="val 13333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ell-pump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71" y="883709"/>
            <a:ext cx="3986244" cy="231918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 descr="Harish-dig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101" y="3776067"/>
            <a:ext cx="3986244" cy="234930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92307" y="3125559"/>
            <a:ext cx="11432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নলকূপ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5569" y="174162"/>
            <a:ext cx="367440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5872" y="3110745"/>
            <a:ext cx="10941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কূপ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1733" y="6083212"/>
            <a:ext cx="90120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2307" y="6145205"/>
            <a:ext cx="80983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দীঘি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se_1477582485-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374" y="883709"/>
            <a:ext cx="3986244" cy="231918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 rot="4087525">
            <a:off x="7625980" y="3371485"/>
            <a:ext cx="57855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মানুষের তৈরি পানির উৎস।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374" y="3818634"/>
            <a:ext cx="3986244" cy="23289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0177" y="39764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57775" y="397644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bn-IN" sz="3600" kern="0" noProof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1611701" y="5376278"/>
            <a:ext cx="991903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৩ টি করে প্রাকৃতিক ও মানুষের তৈরি উৎসের নাম লেখ।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945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ddfgd.png"/>
          <p:cNvPicPr>
            <a:picLocks noChangeAspect="1"/>
          </p:cNvPicPr>
          <p:nvPr/>
        </p:nvPicPr>
        <p:blipFill rotWithShape="1">
          <a:blip r:embed="rId3"/>
          <a:srcRect t="3090"/>
          <a:stretch/>
        </p:blipFill>
        <p:spPr>
          <a:xfrm>
            <a:off x="-6674" y="1264481"/>
            <a:ext cx="2186778" cy="4101567"/>
          </a:xfrm>
          <a:prstGeom prst="rect">
            <a:avLst/>
          </a:prstGeom>
        </p:spPr>
      </p:pic>
      <p:pic>
        <p:nvPicPr>
          <p:cNvPr id="6" name="Picture 5" descr="photo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711" y="379821"/>
            <a:ext cx="4097216" cy="2458330"/>
          </a:xfrm>
          <a:prstGeom prst="rect">
            <a:avLst/>
          </a:prstGeom>
        </p:spPr>
      </p:pic>
      <p:pic>
        <p:nvPicPr>
          <p:cNvPr id="7" name="Picture 6" descr="966388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942" y="3478244"/>
            <a:ext cx="4385561" cy="3129862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32000" y="1547446"/>
          <a:ext cx="655955" cy="379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2706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90%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80%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70%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9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60%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50%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40%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30%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20%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270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10%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8786" y="5660800"/>
            <a:ext cx="3858749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উদ্ভিদ দেহে ৯০ % পানি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689646" y="3822435"/>
            <a:ext cx="2124221" cy="2546251"/>
          </a:xfrm>
          <a:prstGeom prst="wedgeRoundRectCallout">
            <a:avLst>
              <a:gd name="adj1" fmla="val 116311"/>
              <a:gd name="adj2" fmla="val 428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 থেকে পুষ্টি উপাদান সংগ্রহ, পরিবহন ও দেহের তাপমাত্রা নিয়ন্ত্রণে পানি ব্যবহার করে।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1146516" y="3341076"/>
            <a:ext cx="6316394" cy="140677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332849" y="3151163"/>
            <a:ext cx="7554351" cy="14069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63290" y="273528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66370" y="1708452"/>
            <a:ext cx="942527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1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46188" y="5273460"/>
            <a:ext cx="1266079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কার্বন ডাই অক্সাইড</a:t>
            </a:r>
            <a:endParaRPr lang="en-US" sz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42579" y="864371"/>
            <a:ext cx="679724" cy="4001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3942" y="1384880"/>
            <a:ext cx="721925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</a:p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+</a:t>
            </a:r>
          </a:p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586068" y="1111355"/>
            <a:ext cx="2349308" cy="1477095"/>
          </a:xfrm>
          <a:prstGeom prst="wedgeRoundRectCallout">
            <a:avLst>
              <a:gd name="adj1" fmla="val 81753"/>
              <a:gd name="adj2" fmla="val 160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খাদ্য তৈরিতে পানি ব্যবহার করে।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75860" y="4320206"/>
            <a:ext cx="942527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1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8834618">
            <a:off x="8303661" y="4212228"/>
            <a:ext cx="679724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548</Words>
  <Application>Microsoft Office PowerPoint</Application>
  <PresentationFormat>Custom</PresentationFormat>
  <Paragraphs>139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</cp:lastModifiedBy>
  <cp:revision>1506</cp:revision>
  <dcterms:created xsi:type="dcterms:W3CDTF">2017-07-12T02:49:00Z</dcterms:created>
  <dcterms:modified xsi:type="dcterms:W3CDTF">2020-11-11T15:54:09Z</dcterms:modified>
</cp:coreProperties>
</file>