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2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02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28600"/>
            <a:ext cx="62484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657600"/>
            <a:ext cx="5943602" cy="3328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1" y="435864"/>
            <a:ext cx="5638798" cy="3243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2" y="3657600"/>
            <a:ext cx="624839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4572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rgbClr val="FFFF00"/>
                </a:solidFill>
              </a:rPr>
              <a:t>أهلا و سهلا مرحيا بكم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0" y="5715000"/>
            <a:ext cx="10287000" cy="13716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2800" y="1436668"/>
            <a:ext cx="53340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 smtClean="0"/>
              <a:t>وافيات </a:t>
            </a:r>
            <a:r>
              <a:rPr lang="ar-SA" sz="4400" b="1" dirty="0" smtClean="0"/>
              <a:t>بالعهود والذممْ</a:t>
            </a:r>
            <a:r>
              <a:rPr lang="ar-SA" sz="4400" b="1" dirty="0" smtClean="0"/>
              <a:t> </a:t>
            </a:r>
            <a:r>
              <a:rPr lang="ar-SA" sz="4400" b="1" dirty="0" smtClean="0"/>
              <a:t>*</a:t>
            </a:r>
            <a:r>
              <a:rPr lang="ar-SA" sz="4400" b="1" dirty="0" smtClean="0"/>
              <a:t> </a:t>
            </a:r>
            <a:endParaRPr lang="ar-SA" sz="4400" b="1" dirty="0" smtClean="0"/>
          </a:p>
          <a:p>
            <a:pPr algn="r" rtl="1"/>
            <a:r>
              <a:rPr lang="ar-SA" sz="4400" b="1" dirty="0" smtClean="0"/>
              <a:t> </a:t>
            </a:r>
            <a:r>
              <a:rPr lang="ar-SA" sz="4400" b="1" dirty="0" smtClean="0"/>
              <a:t>راقـيات </a:t>
            </a:r>
            <a:r>
              <a:rPr lang="ar-SA" sz="4400" b="1" dirty="0" smtClean="0"/>
              <a:t>للمعالي والهـممْ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6096000" cy="156966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এটি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প্রতিশ্রুতি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দায়িত্বশীলতা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দ্বারা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পূর্ণ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সাহসিকতা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উচ্চ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মর্যাদা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লাভের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সমুন্নত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124200" y="304800"/>
            <a:ext cx="7162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276600"/>
            <a:ext cx="6324600" cy="18158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এ </a:t>
            </a:r>
            <a:r>
              <a:rPr lang="en-US" sz="2800" b="1" dirty="0" err="1" smtClean="0"/>
              <a:t>সব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কিছু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লাভের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নিশ্চয়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লাভের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চেষ্টা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মুসলমানদের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দায়িত্ব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শ্রেষ্ঠ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জ্ঞানী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আমাদের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মাঝে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সংযুক্ত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অতিবাহিত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হয়েছে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486400"/>
            <a:ext cx="6096000" cy="138499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লাভের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। </a:t>
            </a:r>
            <a:r>
              <a:rPr lang="en-US" sz="2800" b="1" dirty="0" err="1" smtClean="0"/>
              <a:t>কেননা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অগ্রগামী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জাতি</a:t>
            </a:r>
            <a:r>
              <a:rPr lang="en-US" sz="2800" b="1" dirty="0" smtClean="0"/>
              <a:t>।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মর্যাদা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লাভের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জন্য</a:t>
            </a:r>
            <a:r>
              <a:rPr lang="en-US" sz="2800" b="1" dirty="0" smtClean="0"/>
              <a:t> । </a:t>
            </a:r>
            <a:r>
              <a:rPr lang="en-US" sz="2800" b="1" dirty="0" err="1" smtClean="0"/>
              <a:t>আর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আমার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জীবন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রক্ত</a:t>
            </a:r>
            <a:r>
              <a:rPr lang="en-US" sz="2800" b="1" dirty="0" smtClean="0"/>
              <a:t>।</a:t>
            </a:r>
            <a:endParaRPr lang="en-US" sz="2800" b="1" dirty="0"/>
          </a:p>
        </p:txBody>
      </p:sp>
      <p:sp>
        <p:nvSpPr>
          <p:cNvPr id="9" name="Left Arrow 8"/>
          <p:cNvSpPr/>
          <p:nvPr/>
        </p:nvSpPr>
        <p:spPr>
          <a:xfrm>
            <a:off x="6400800" y="17526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248400" y="5715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3352800"/>
            <a:ext cx="5334000" cy="14465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4400" b="1" dirty="0" smtClean="0"/>
              <a:t>العلا إن العلا واجبات المسلمِ</a:t>
            </a:r>
            <a:endParaRPr lang="ar-SA" sz="4400" dirty="0" smtClean="0"/>
          </a:p>
          <a:p>
            <a:pPr algn="r" rtl="1"/>
            <a:r>
              <a:rPr lang="ar-SA" sz="4400" b="1" dirty="0" smtClean="0"/>
              <a:t>خيرُ عالمٍ خلا كان فينا ينتمي</a:t>
            </a:r>
            <a:endParaRPr lang="ar-SA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5257800"/>
            <a:ext cx="53340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 smtClean="0"/>
              <a:t>للعلا  </a:t>
            </a:r>
            <a:r>
              <a:rPr lang="ar-SA" sz="4400" b="1" dirty="0" smtClean="0"/>
              <a:t>فإنـنا أمـة التـقدمِ   *</a:t>
            </a:r>
            <a:endParaRPr lang="ar-SA" sz="4400" dirty="0" smtClean="0"/>
          </a:p>
          <a:p>
            <a:pPr algn="r" rtl="1"/>
            <a:r>
              <a:rPr lang="ar-SA" sz="4400" b="1" dirty="0" smtClean="0"/>
              <a:t>للعلا وها أنا </a:t>
            </a:r>
            <a:r>
              <a:rPr lang="ar-SA" sz="4400" b="1" dirty="0" smtClean="0"/>
              <a:t>بحـياتي </a:t>
            </a:r>
            <a:r>
              <a:rPr lang="ar-SA" sz="4400" b="1" dirty="0" smtClean="0"/>
              <a:t>و دمي</a:t>
            </a:r>
            <a:endParaRPr lang="ar-SA" sz="4400" dirty="0"/>
          </a:p>
        </p:txBody>
      </p:sp>
      <p:sp>
        <p:nvSpPr>
          <p:cNvPr id="13" name="Left Arrow 12"/>
          <p:cNvSpPr/>
          <p:nvPr/>
        </p:nvSpPr>
        <p:spPr>
          <a:xfrm>
            <a:off x="6553200" y="3810000"/>
            <a:ext cx="9144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116586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السوال: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ماذا دعا الشاعر عند ربه فى هذا الشعر</a:t>
            </a:r>
            <a:r>
              <a:rPr lang="ar-SA" sz="5400" b="1" dirty="0" smtClean="0"/>
              <a:t>؟</a:t>
            </a:r>
            <a:endParaRPr lang="ar-MA" sz="5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أين امتهد الاسلام ولم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8768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ماذا قال الشاعر للشباب فى هذا الشعر؟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198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ما هى واجبات للمسلم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ماذا تملأ التاريخ مجدا و كرما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29775"/>
            <a:ext cx="5410200" cy="44234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3276600"/>
            <a:ext cx="6673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كيف يكون الانسان صالحا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؟ 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ماذا تمنى الشاعر فى هذا الشعر ؟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أكتب نبذة من حياة الشاعر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مصطفى صادق الرافعى (رحـ ) بالايجاز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60960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429000"/>
            <a:ext cx="5959314" cy="3581400"/>
          </a:xfrm>
          <a:prstGeom prst="rect">
            <a:avLst/>
          </a:prstGeom>
        </p:spPr>
      </p:pic>
      <p:pic>
        <p:nvPicPr>
          <p:cNvPr id="9" name="Picture 8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1905000" cy="1295400"/>
          </a:xfrm>
          <a:prstGeom prst="rect">
            <a:avLst/>
          </a:prstGeom>
        </p:spPr>
      </p:pic>
      <p:pic>
        <p:nvPicPr>
          <p:cNvPr id="12" name="Picture 11" descr="images - 2020-11-04T232842.3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1800" y="228600"/>
            <a:ext cx="19050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400800" cy="6553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80997"/>
            <a:ext cx="5867400" cy="647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81000" y="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FFFF00"/>
                </a:solidFill>
              </a:rPr>
              <a:t>شكرا لكم</a:t>
            </a:r>
            <a:endParaRPr lang="en-US" sz="199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2672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28601"/>
            <a:ext cx="4114800" cy="3200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0"/>
            <a:ext cx="120396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</a:t>
            </a:r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التاسع والعاشر من الداخل</a:t>
            </a:r>
            <a:endParaRPr lang="ar-SA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الرابعة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الثالث</a:t>
            </a:r>
            <a:endParaRPr lang="ar-SA" sz="5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609600"/>
            <a:ext cx="9601196" cy="1600200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657600"/>
            <a:ext cx="11353800" cy="30480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الاسلام يعلو</a:t>
            </a:r>
            <a:endParaRPr lang="en-US" sz="9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81600" y="2286000"/>
            <a:ext cx="1905000" cy="1295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2"/>
            <a:ext cx="6019800" cy="5257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76397"/>
            <a:ext cx="6172200" cy="5105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5562600" cy="5486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600200"/>
            <a:ext cx="6019800" cy="53340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واجبات المسلم .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048000"/>
            <a:ext cx="7965837" cy="1288474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كون السلف الصالحين من المسلمين اصحاب المجد الكرم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4196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يجب على المسلم معرفة الكون و الهدى و المرحمة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304800" y="5638800"/>
            <a:ext cx="11498148" cy="1239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اكبر نعم الله على الناس الاسلام فعليهم ان يحرسوه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النصر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সাহয্য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طاهرة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পবিত্র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الذمم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দায়িত্ব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ينتمى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সংযুক্ত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হয়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المبرمة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    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সুদৃঢ়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معانى المفردات</a:t>
            </a:r>
            <a:endParaRPr lang="en-US" sz="5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2800" y="1436668"/>
            <a:ext cx="53340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 ربّنا </a:t>
            </a:r>
            <a:r>
              <a:rPr lang="ar-SA" sz="4400" b="1" dirty="0" smtClean="0"/>
              <a:t>إياكَ ندعـو </a:t>
            </a:r>
            <a:r>
              <a:rPr lang="ar-SA" sz="4400" b="1" dirty="0" smtClean="0"/>
              <a:t>ربّـنا   *</a:t>
            </a:r>
            <a:r>
              <a:rPr lang="ar-SA" sz="4400" b="1" dirty="0" smtClean="0"/>
              <a:t>    </a:t>
            </a:r>
            <a:endParaRPr lang="ar-SA" sz="4400" b="1" dirty="0" smtClean="0"/>
          </a:p>
          <a:p>
            <a:pPr algn="r"/>
            <a:r>
              <a:rPr lang="ar-SA" sz="4400" b="1" dirty="0" smtClean="0"/>
              <a:t> </a:t>
            </a:r>
            <a:r>
              <a:rPr lang="ar-SA" sz="4400" b="1" dirty="0" smtClean="0"/>
              <a:t>آتنـا </a:t>
            </a:r>
            <a:r>
              <a:rPr lang="ar-SA" sz="4400" b="1" dirty="0" smtClean="0"/>
              <a:t>النصرَ الذي وعدتنـا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65532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হে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প্রভূ</a:t>
            </a:r>
            <a:r>
              <a:rPr lang="en-US" sz="3200" b="1" dirty="0" smtClean="0"/>
              <a:t>! </a:t>
            </a:r>
            <a:r>
              <a:rPr lang="en-US" sz="3200" b="1" dirty="0" err="1" smtClean="0"/>
              <a:t>আমরা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কেবল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ডাকি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আমাদের</a:t>
            </a:r>
            <a:r>
              <a:rPr lang="en-US" sz="3200" b="1" dirty="0" err="1" smtClean="0"/>
              <a:t>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বিজয়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যার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অঙ্গীকার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আমাদেরকে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দিয়েছে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124200" y="304800"/>
            <a:ext cx="7162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النص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07140"/>
            <a:ext cx="6248400" cy="156966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নিশ্চয়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সন্তুষ্টি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কামনা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করি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তুমি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আমাদের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যাতে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সন্তুষ্ট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ছাড়া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কিছুতেই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সন্তুষ্টি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নই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953000"/>
            <a:ext cx="6096000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/>
              <a:t>আমাদের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অন্তর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হেরেম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শরীফের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পবিত্রতার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ন্যায়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এজন্য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সম্মান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মহানুভবতা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দ্বারা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ইতিহাস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পূর্ণ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হয়েছে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9" name="Left Arrow 8"/>
          <p:cNvSpPr/>
          <p:nvPr/>
        </p:nvSpPr>
        <p:spPr>
          <a:xfrm>
            <a:off x="6629400" y="1676400"/>
            <a:ext cx="990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6324600" y="3810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6248400" y="5715000"/>
            <a:ext cx="1371600" cy="838200"/>
          </a:xfrm>
          <a:prstGeom prst="leftArrow">
            <a:avLst>
              <a:gd name="adj1" fmla="val 30094"/>
              <a:gd name="adj2" fmla="val 50000"/>
            </a:avLst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62800" y="3352800"/>
            <a:ext cx="5334000" cy="14465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إننا نبغي رضاك إنـنـا  </a:t>
            </a:r>
            <a:r>
              <a:rPr lang="ar-SA" sz="4400" b="1" dirty="0" smtClean="0"/>
              <a:t>*</a:t>
            </a:r>
            <a:r>
              <a:rPr lang="ar-SA" sz="4400" b="1" dirty="0" smtClean="0"/>
              <a:t>   </a:t>
            </a:r>
            <a:endParaRPr lang="ar-SA" sz="4400" b="1" dirty="0" smtClean="0"/>
          </a:p>
          <a:p>
            <a:pPr algn="r"/>
            <a:r>
              <a:rPr lang="ar-SA" sz="4400" b="1" dirty="0" smtClean="0"/>
              <a:t> </a:t>
            </a:r>
            <a:r>
              <a:rPr lang="ar-SA" sz="4000" b="1" dirty="0" smtClean="0"/>
              <a:t>ما ارتضينا غير ما ترضى لنا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5257800"/>
            <a:ext cx="5334000" cy="1446550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أنفساً طاهرةً طهرَ </a:t>
            </a:r>
            <a:r>
              <a:rPr lang="ar-SA" sz="4400" b="1" dirty="0" smtClean="0"/>
              <a:t>الحرمْ</a:t>
            </a:r>
            <a:r>
              <a:rPr lang="ar-SA" sz="4400" b="1" dirty="0" smtClean="0"/>
              <a:t> </a:t>
            </a:r>
            <a:r>
              <a:rPr lang="ar-SA" sz="4400" b="1" dirty="0" smtClean="0"/>
              <a:t>*</a:t>
            </a:r>
            <a:r>
              <a:rPr lang="ar-SA" sz="4400" b="1" dirty="0" smtClean="0"/>
              <a:t>   </a:t>
            </a:r>
            <a:endParaRPr lang="ar-SA" sz="4400" b="1" dirty="0" smtClean="0"/>
          </a:p>
          <a:p>
            <a:pPr algn="r"/>
            <a:r>
              <a:rPr lang="ar-SA" sz="4400" b="1" dirty="0" smtClean="0"/>
              <a:t> </a:t>
            </a:r>
            <a:r>
              <a:rPr lang="ar-SA" sz="4400" b="1" dirty="0" smtClean="0"/>
              <a:t>تملأ التاريخَ مجـداً وكـرمْ</a:t>
            </a:r>
            <a:endParaRPr lang="en-US" sz="2000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361</Words>
  <Application>Microsoft Office PowerPoint</Application>
  <PresentationFormat>Custom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68</cp:revision>
  <dcterms:created xsi:type="dcterms:W3CDTF">2006-08-16T00:00:00Z</dcterms:created>
  <dcterms:modified xsi:type="dcterms:W3CDTF">2020-11-11T16:13:35Z</dcterms:modified>
</cp:coreProperties>
</file>