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1" r:id="rId4"/>
    <p:sldId id="261" r:id="rId5"/>
    <p:sldId id="275" r:id="rId6"/>
    <p:sldId id="278" r:id="rId7"/>
    <p:sldId id="279" r:id="rId8"/>
    <p:sldId id="274" r:id="rId9"/>
    <p:sldId id="276" r:id="rId10"/>
    <p:sldId id="277" r:id="rId11"/>
    <p:sldId id="28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196867-42E7-4B46-B28A-16221F747C24}">
          <p14:sldIdLst>
            <p14:sldId id="259"/>
          </p14:sldIdLst>
        </p14:section>
        <p14:section name="Untitled Section" id="{A282498F-8401-476C-B437-9C1288B5A804}">
          <p14:sldIdLst>
            <p14:sldId id="260"/>
            <p14:sldId id="281"/>
            <p14:sldId id="261"/>
            <p14:sldId id="275"/>
            <p14:sldId id="278"/>
            <p14:sldId id="279"/>
            <p14:sldId id="274"/>
            <p14:sldId id="276"/>
            <p14:sldId id="277"/>
            <p14:sldId id="280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400799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GB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39636"/>
            <a:ext cx="6553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6" y="1676400"/>
            <a:ext cx="7104017" cy="5021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196" y="152400"/>
            <a:ext cx="707900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69342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438400"/>
            <a:ext cx="69342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দলঃ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ব্রাশ করি ।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দলঃ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 কখন হাত ধুই ।</a:t>
            </a:r>
          </a:p>
          <a:p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জুই দলঃ 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 কখন করি।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7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196" y="304800"/>
            <a:ext cx="707900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" y="1871920"/>
            <a:ext cx="7216877" cy="50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88922"/>
            <a:ext cx="7391400" cy="101566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GB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2154095"/>
            <a:ext cx="4342262" cy="255454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ধর্মদহ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প্রাঃ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বিরল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982" y="2535095"/>
            <a:ext cx="3067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08" y="152399"/>
            <a:ext cx="8049491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পাঠ পরিচিতি</a:t>
            </a:r>
            <a:endParaRPr lang="en-GB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2057401"/>
            <a:ext cx="4343399" cy="2862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আমরা কী কী কাজ করি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আমরা ভোরে- - - - -সময় খেলি ।           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1"/>
            <a:ext cx="2971800" cy="36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19400" y="152400"/>
            <a:ext cx="3505200" cy="1295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GB" sz="4800" dirty="0">
              <a:solidFill>
                <a:srgbClr val="FF66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362200"/>
            <a:ext cx="1295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76600"/>
            <a:ext cx="7162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.1.1. সহজ বিষয়ে অনুভুতি ব্যক্ত করতে পারবে । </a:t>
            </a:r>
            <a:endParaRPr lang="en-US" sz="3600" b="1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4419600" cy="304594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79015"/>
            <a:ext cx="4254901" cy="2981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4267200"/>
            <a:ext cx="4191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ভোরে ঘুম থেকে উঠি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4311648"/>
            <a:ext cx="4191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 আগে ও পরে হাত ধুই।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5151"/>
            <a:ext cx="4324204" cy="30678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80822"/>
            <a:ext cx="4371946" cy="3072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257800"/>
            <a:ext cx="4343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 মাজি মুখ ধুই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3564" y="5257800"/>
            <a:ext cx="4343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কাজে সাহায্য করি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4267200" cy="296091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38" y="1981200"/>
            <a:ext cx="4312012" cy="2960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257800"/>
            <a:ext cx="4191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পড়ার সময় পড়ি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5257800"/>
            <a:ext cx="4191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 সময় খেলি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14400"/>
            <a:ext cx="3581900" cy="470600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581900" cy="4686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927" y="6096000"/>
            <a:ext cx="2590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৪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14800" y="2438400"/>
            <a:ext cx="990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537"/>
            <a:ext cx="7444231" cy="4419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196" y="304800"/>
            <a:ext cx="707900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123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84</cp:revision>
  <dcterms:created xsi:type="dcterms:W3CDTF">2006-08-16T00:00:00Z</dcterms:created>
  <dcterms:modified xsi:type="dcterms:W3CDTF">2020-11-10T05:56:58Z</dcterms:modified>
</cp:coreProperties>
</file>