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87" r:id="rId17"/>
    <p:sldId id="290" r:id="rId18"/>
    <p:sldId id="276" r:id="rId19"/>
    <p:sldId id="289" r:id="rId20"/>
    <p:sldId id="288" r:id="rId21"/>
    <p:sldId id="285" r:id="rId22"/>
    <p:sldId id="286" r:id="rId23"/>
    <p:sldId id="278" r:id="rId24"/>
    <p:sldId id="291" r:id="rId25"/>
    <p:sldId id="281" r:id="rId26"/>
    <p:sldId id="282" r:id="rId27"/>
    <p:sldId id="283" r:id="rId28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95" autoAdjust="0"/>
  </p:normalViewPr>
  <p:slideViewPr>
    <p:cSldViewPr>
      <p:cViewPr varScale="1">
        <p:scale>
          <a:sx n="80" d="100"/>
          <a:sy n="80" d="100"/>
        </p:scale>
        <p:origin x="-1098" y="-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21920" y="91440"/>
            <a:ext cx="14386560" cy="8046720"/>
          </a:xfrm>
          <a:prstGeom prst="frame">
            <a:avLst>
              <a:gd name="adj1" fmla="val 74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ifulcjm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3269063"/>
            <a:ext cx="8382000" cy="14553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8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Times New Roman" pitchFamily="18" charset="0"/>
              </a:rPr>
              <a:t>Welcome </a:t>
            </a:r>
          </a:p>
        </p:txBody>
      </p:sp>
      <p:sp>
        <p:nvSpPr>
          <p:cNvPr id="3" name="Frame 2"/>
          <p:cNvSpPr/>
          <p:nvPr/>
        </p:nvSpPr>
        <p:spPr>
          <a:xfrm>
            <a:off x="121920" y="91440"/>
            <a:ext cx="14386560" cy="8046720"/>
          </a:xfrm>
          <a:prstGeom prst="frame">
            <a:avLst>
              <a:gd name="adj1" fmla="val 74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Saiful\Desktop\child-marriage-file-photo-15294861228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8387" r="30017" b="11994"/>
          <a:stretch/>
        </p:blipFill>
        <p:spPr bwMode="auto">
          <a:xfrm>
            <a:off x="570223" y="700644"/>
            <a:ext cx="4839977" cy="68400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39" y="2333364"/>
            <a:ext cx="8290562" cy="8705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prominent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58" y="1143000"/>
            <a:ext cx="3657600" cy="8705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58" y="2333364"/>
            <a:ext cx="3657600" cy="8705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0638" y="1187078"/>
            <a:ext cx="8168640" cy="8705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influential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6858000"/>
            <a:ext cx="12496802" cy="8229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 As </a:t>
            </a:r>
            <a:r>
              <a:rPr lang="en-US" sz="4400" b="1" dirty="0">
                <a:solidFill>
                  <a:srgbClr val="7030A0"/>
                </a:solidFill>
              </a:rPr>
              <a:t>a writer, </a:t>
            </a:r>
            <a:r>
              <a:rPr lang="en-US" sz="4400" b="1" dirty="0" err="1">
                <a:solidFill>
                  <a:srgbClr val="7030A0"/>
                </a:solidFill>
              </a:rPr>
              <a:t>Kazi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Nazrul</a:t>
            </a:r>
            <a:r>
              <a:rPr lang="en-US" sz="4400" b="1" dirty="0">
                <a:solidFill>
                  <a:srgbClr val="7030A0"/>
                </a:solidFill>
              </a:rPr>
              <a:t> Islam was hugely </a:t>
            </a:r>
            <a:r>
              <a:rPr lang="en-US" sz="4400" b="1" dirty="0" smtClean="0">
                <a:solidFill>
                  <a:srgbClr val="7030A0"/>
                </a:solidFill>
              </a:rPr>
              <a:t>influential.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C:\Users\Saiful\Desktop\nazrul isl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6" y="3287052"/>
            <a:ext cx="4004994" cy="34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137660"/>
            <a:ext cx="411480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7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482" y="2363842"/>
            <a:ext cx="7634367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          </a:t>
            </a:r>
            <a:r>
              <a:rPr lang="en-US" sz="4400" b="1" dirty="0" smtClean="0">
                <a:solidFill>
                  <a:srgbClr val="FF0000"/>
                </a:solidFill>
              </a:rPr>
              <a:t>     </a:t>
            </a:r>
            <a:r>
              <a:rPr lang="en-US" sz="4400" b="1" dirty="0" smtClean="0">
                <a:solidFill>
                  <a:srgbClr val="7030A0"/>
                </a:solidFill>
              </a:rPr>
              <a:t>Distressed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143000"/>
            <a:ext cx="36576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363844"/>
            <a:ext cx="36576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480" y="1143000"/>
            <a:ext cx="7634369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Upset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1600" y="6949440"/>
            <a:ext cx="11678114" cy="7315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He is feeling upset</a:t>
            </a:r>
          </a:p>
        </p:txBody>
      </p:sp>
      <p:pic>
        <p:nvPicPr>
          <p:cNvPr id="4098" name="Picture 2" descr="C:\Users\Saiful\Desktop\hotash-1-20190907120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3352800"/>
            <a:ext cx="7724602" cy="33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137660"/>
            <a:ext cx="411480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5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0" y="2362200"/>
            <a:ext cx="768096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Cultivable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6934200"/>
            <a:ext cx="112776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Most of the farmers grow arable crops.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58" y="1143000"/>
            <a:ext cx="36576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358" y="2362200"/>
            <a:ext cx="36576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0638" y="1187078"/>
            <a:ext cx="768096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Arable</a:t>
            </a:r>
          </a:p>
        </p:txBody>
      </p:sp>
      <p:pic>
        <p:nvPicPr>
          <p:cNvPr id="3074" name="Picture 2" descr="C:\Users\Saifu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40925"/>
            <a:ext cx="6934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137660"/>
            <a:ext cx="411480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6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28505"/>
            <a:ext cx="1365504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0070C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correct answer from the alternative.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188721"/>
            <a:ext cx="13655040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Lipi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was a _______ student.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207472"/>
            <a:ext cx="3962400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>
                <a:solidFill>
                  <a:srgbClr val="7030A0"/>
                </a:solidFill>
              </a:rPr>
              <a:t>primary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599" y="3443674"/>
            <a:ext cx="3962401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secondary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1892" y="3474722"/>
            <a:ext cx="4291910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>
                <a:solidFill>
                  <a:srgbClr val="7030A0"/>
                </a:solidFill>
              </a:rPr>
              <a:t>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1361" y="2207472"/>
            <a:ext cx="4282440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>
                <a:solidFill>
                  <a:srgbClr val="7030A0"/>
                </a:solidFill>
              </a:rPr>
              <a:t>Higher secondary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5722" y="2901692"/>
            <a:ext cx="4206838" cy="54863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sz="4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" y="4527924"/>
            <a:ext cx="13655040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2. </a:t>
            </a:r>
            <a:r>
              <a:rPr lang="en-US" sz="3600" b="1" dirty="0" err="1">
                <a:solidFill>
                  <a:srgbClr val="7030A0"/>
                </a:solidFill>
              </a:rPr>
              <a:t>Lipi</a:t>
            </a:r>
            <a:r>
              <a:rPr lang="en-US" sz="3600" b="1" dirty="0">
                <a:solidFill>
                  <a:srgbClr val="7030A0"/>
                </a:solidFill>
              </a:rPr>
              <a:t> had _____ sisters and two brothers.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147" y="5728354"/>
            <a:ext cx="4074853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5348" y="6934200"/>
            <a:ext cx="4074852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c) three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2306" y="6934200"/>
            <a:ext cx="4391495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>
                <a:solidFill>
                  <a:srgbClr val="7030A0"/>
                </a:solidFill>
              </a:rPr>
              <a:t>four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6433" y="5716642"/>
            <a:ext cx="4457370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5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833" y="1572891"/>
            <a:ext cx="13167360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3</a:t>
            </a:r>
            <a:r>
              <a:rPr lang="en-US" sz="4000" b="1" dirty="0" smtClean="0">
                <a:solidFill>
                  <a:srgbClr val="7030A0"/>
                </a:solidFill>
              </a:rPr>
              <a:t>.What </a:t>
            </a:r>
            <a:r>
              <a:rPr lang="en-US" sz="4000" b="1" dirty="0">
                <a:solidFill>
                  <a:srgbClr val="7030A0"/>
                </a:solidFill>
              </a:rPr>
              <a:t>is the closest meaning of ‘raise.’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6305" y="2639691"/>
            <a:ext cx="3578888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>
                <a:solidFill>
                  <a:srgbClr val="7030A0"/>
                </a:solidFill>
              </a:rPr>
              <a:t>lift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6305" y="3519749"/>
            <a:ext cx="3657605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b="1" dirty="0" smtClean="0">
                <a:solidFill>
                  <a:srgbClr val="7030A0"/>
                </a:solidFill>
              </a:rPr>
              <a:t>nurture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1" y="3519749"/>
            <a:ext cx="3657605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4000" b="1" dirty="0">
                <a:solidFill>
                  <a:srgbClr val="7030A0"/>
                </a:solidFill>
              </a:rPr>
              <a:t>elevate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3172" y="2639690"/>
            <a:ext cx="3657606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>
                <a:solidFill>
                  <a:srgbClr val="7030A0"/>
                </a:solidFill>
              </a:rPr>
              <a:t>rear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010" y="243149"/>
            <a:ext cx="1398359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0070C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correct answer from the alternative.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010" y="4843498"/>
            <a:ext cx="12435840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7030A0"/>
                </a:solidFill>
              </a:rPr>
              <a:t>Her father was a_____________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0997" y="5756516"/>
            <a:ext cx="3742913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a) trader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0997" y="6872549"/>
            <a:ext cx="3742913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b="1" dirty="0">
                <a:solidFill>
                  <a:srgbClr val="7030A0"/>
                </a:solidFill>
              </a:rPr>
              <a:t>businessman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2688" y="6809610"/>
            <a:ext cx="3624912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4000" b="1" dirty="0" smtClean="0">
                <a:solidFill>
                  <a:srgbClr val="7030A0"/>
                </a:solidFill>
              </a:rPr>
              <a:t>carpenter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2688" y="5756516"/>
            <a:ext cx="3624912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Wage </a:t>
            </a:r>
            <a:r>
              <a:rPr lang="en-US" sz="4000" b="1" dirty="0" smtClean="0">
                <a:solidFill>
                  <a:srgbClr val="7030A0"/>
                </a:solidFill>
              </a:rPr>
              <a:t>earner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8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863" y="1188721"/>
            <a:ext cx="12736806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>
                <a:solidFill>
                  <a:srgbClr val="7030A0"/>
                </a:solidFill>
              </a:rPr>
              <a:t>5. </a:t>
            </a:r>
            <a:r>
              <a:rPr lang="en-US" sz="3600" b="1" dirty="0" err="1">
                <a:solidFill>
                  <a:srgbClr val="7030A0"/>
                </a:solidFill>
              </a:rPr>
              <a:t>Lipi’s</a:t>
            </a:r>
            <a:r>
              <a:rPr lang="en-US" sz="3600" b="1" dirty="0">
                <a:solidFill>
                  <a:srgbClr val="7030A0"/>
                </a:solidFill>
              </a:rPr>
              <a:t> mother is a__________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752" y="2194561"/>
            <a:ext cx="4205648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a) Service holder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424" y="3108961"/>
            <a:ext cx="4250689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c)seamstress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0577" y="3165627"/>
            <a:ext cx="3761369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d)homemaker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8771" y="2194559"/>
            <a:ext cx="3729824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b)</a:t>
            </a:r>
            <a:r>
              <a:rPr lang="en-US" sz="3600" b="1" dirty="0" err="1">
                <a:solidFill>
                  <a:srgbClr val="7030A0"/>
                </a:solidFill>
              </a:rPr>
              <a:t>labourer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862" y="228505"/>
            <a:ext cx="13608138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0070C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correct answer from the alternative.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829" y="4754881"/>
            <a:ext cx="12435840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b="1" dirty="0" err="1">
                <a:solidFill>
                  <a:srgbClr val="7030A0"/>
                </a:solidFill>
              </a:rPr>
              <a:t>Lipi</a:t>
            </a:r>
            <a:r>
              <a:rPr lang="en-US" sz="3600" b="1" dirty="0">
                <a:solidFill>
                  <a:srgbClr val="7030A0"/>
                </a:solidFill>
              </a:rPr>
              <a:t> wanted </a:t>
            </a:r>
            <a:r>
              <a:rPr lang="en-US" sz="3600" b="1" dirty="0" err="1">
                <a:solidFill>
                  <a:srgbClr val="7030A0"/>
                </a:solidFill>
              </a:rPr>
              <a:t>to______her</a:t>
            </a:r>
            <a:r>
              <a:rPr lang="en-US" sz="3600" b="1" dirty="0">
                <a:solidFill>
                  <a:srgbClr val="7030A0"/>
                </a:solidFill>
              </a:rPr>
              <a:t> education.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518" y="5806572"/>
            <a:ext cx="4048680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>
                <a:solidFill>
                  <a:srgbClr val="7030A0"/>
                </a:solidFill>
              </a:rPr>
              <a:t>discontinue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520" y="7040881"/>
            <a:ext cx="4048680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smtClean="0">
                <a:solidFill>
                  <a:srgbClr val="7030A0"/>
                </a:solidFill>
              </a:rPr>
              <a:t>continue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1035" y="7040880"/>
            <a:ext cx="3537565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3600" b="1" dirty="0">
                <a:solidFill>
                  <a:srgbClr val="7030A0"/>
                </a:solidFill>
              </a:rPr>
              <a:t> pause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1035" y="5852161"/>
            <a:ext cx="3537565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utilze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5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" y="5565243"/>
            <a:ext cx="12664440" cy="19785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Lipi</a:t>
            </a:r>
            <a:r>
              <a:rPr lang="en-US" sz="4000" b="1" dirty="0">
                <a:solidFill>
                  <a:srgbClr val="7030A0"/>
                </a:solidFill>
              </a:rPr>
              <a:t> is the eldest child of her parents,. Her parents have four more children. Two of them are sons and two others are daughters.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65761"/>
            <a:ext cx="9067800" cy="6858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</a:rPr>
              <a:t>Lipi’s</a:t>
            </a:r>
            <a:r>
              <a:rPr lang="en-US" sz="3600" b="1" dirty="0">
                <a:solidFill>
                  <a:srgbClr val="7030A0"/>
                </a:solidFill>
              </a:rPr>
              <a:t> parents have four more children. 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62600" y="1219200"/>
            <a:ext cx="4475321" cy="4114800"/>
            <a:chOff x="5638523" y="1219200"/>
            <a:chExt cx="4475321" cy="4114800"/>
          </a:xfrm>
        </p:grpSpPr>
        <p:pic>
          <p:nvPicPr>
            <p:cNvPr id="1027" name="Picture 3" descr="C:\Users\Saiful\Desktop\hq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489" r="29401" b="12567"/>
            <a:stretch/>
          </p:blipFill>
          <p:spPr bwMode="auto">
            <a:xfrm>
              <a:off x="7696200" y="1219200"/>
              <a:ext cx="2417644" cy="408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Saiful\Desktop\indian-children-walking-to-school-in-the-countryside-andhra-pradesh-CB47K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39" t="21787" r="10422" b="22911"/>
            <a:stretch/>
          </p:blipFill>
          <p:spPr bwMode="auto">
            <a:xfrm>
              <a:off x="5638523" y="1219200"/>
              <a:ext cx="2044812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74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680" y="2011680"/>
            <a:ext cx="12085320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4000" b="1" dirty="0">
                <a:solidFill>
                  <a:srgbClr val="000066"/>
                </a:solidFill>
              </a:rPr>
              <a:t>a) Who is </a:t>
            </a:r>
            <a:r>
              <a:rPr lang="en-US" sz="4000" b="1" dirty="0" err="1">
                <a:solidFill>
                  <a:srgbClr val="000066"/>
                </a:solidFill>
              </a:rPr>
              <a:t>Lipi</a:t>
            </a:r>
            <a:r>
              <a:rPr lang="en-US" sz="4000" b="1" dirty="0">
                <a:solidFill>
                  <a:srgbClr val="000066"/>
                </a:solidFill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9680" y="4526280"/>
            <a:ext cx="12085320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4000" b="1" dirty="0">
                <a:solidFill>
                  <a:srgbClr val="000066"/>
                </a:solidFill>
              </a:rPr>
              <a:t>b) How old is she?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9680" y="3017520"/>
            <a:ext cx="12085320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4000" b="1" dirty="0">
                <a:solidFill>
                  <a:srgbClr val="000066"/>
                </a:solidFill>
              </a:rPr>
              <a:t>a)  </a:t>
            </a:r>
            <a:r>
              <a:rPr lang="en-US" sz="4000" b="1" dirty="0" err="1">
                <a:solidFill>
                  <a:srgbClr val="000066"/>
                </a:solidFill>
              </a:rPr>
              <a:t>Lipi</a:t>
            </a:r>
            <a:r>
              <a:rPr lang="en-US" sz="4000" b="1" dirty="0">
                <a:solidFill>
                  <a:srgbClr val="000066"/>
                </a:solidFill>
              </a:rPr>
              <a:t> is a teenage  student in a rural school in </a:t>
            </a:r>
            <a:r>
              <a:rPr lang="en-US" sz="4000" b="1" dirty="0" err="1">
                <a:solidFill>
                  <a:srgbClr val="000066"/>
                </a:solidFill>
              </a:rPr>
              <a:t>Rangpur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9680" y="5532120"/>
            <a:ext cx="12085320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4000" b="1" dirty="0">
                <a:solidFill>
                  <a:srgbClr val="000066"/>
                </a:solidFill>
              </a:rPr>
              <a:t>b) She is 16 years old 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0640" y="548640"/>
            <a:ext cx="5120640" cy="685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000" b="1" dirty="0">
                <a:solidFill>
                  <a:srgbClr val="000066"/>
                </a:solidFill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14297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aiful\Desktop\600x4001578251612_image_262301.grihokormi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1066800"/>
            <a:ext cx="5852160" cy="29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8720" y="4207454"/>
            <a:ext cx="12451080" cy="3209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en-US" sz="4000" b="1" dirty="0" err="1">
                <a:solidFill>
                  <a:srgbClr val="7030A0"/>
                </a:solidFill>
              </a:rPr>
              <a:t>Lipi’s</a:t>
            </a:r>
            <a:r>
              <a:rPr lang="en-US" sz="4000" b="1" dirty="0">
                <a:solidFill>
                  <a:srgbClr val="7030A0"/>
                </a:solidFill>
              </a:rPr>
              <a:t> family is not well off Her father works as a day </a:t>
            </a:r>
            <a:r>
              <a:rPr lang="en-US" sz="4000" b="1" dirty="0" err="1" smtClean="0">
                <a:solidFill>
                  <a:srgbClr val="7030A0"/>
                </a:solidFill>
              </a:rPr>
              <a:t>labourer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on other’s land. Her mother works as a part-time worker at other people’s house. It was so  difficult For  </a:t>
            </a:r>
            <a:r>
              <a:rPr lang="en-US" sz="4000" b="1" dirty="0" err="1">
                <a:solidFill>
                  <a:srgbClr val="7030A0"/>
                </a:solidFill>
              </a:rPr>
              <a:t>Lipi’s</a:t>
            </a:r>
            <a:r>
              <a:rPr lang="en-US" sz="4000" b="1" dirty="0">
                <a:solidFill>
                  <a:srgbClr val="7030A0"/>
                </a:solidFill>
              </a:rPr>
              <a:t>  mother to manage the family with their very limited income . So </a:t>
            </a:r>
            <a:r>
              <a:rPr lang="en-US" sz="4000" b="1" dirty="0" err="1">
                <a:solidFill>
                  <a:srgbClr val="7030A0"/>
                </a:solidFill>
              </a:rPr>
              <a:t>Lipi’s</a:t>
            </a:r>
            <a:r>
              <a:rPr lang="en-US" sz="4000" b="1" dirty="0">
                <a:solidFill>
                  <a:srgbClr val="7030A0"/>
                </a:solidFill>
              </a:rPr>
              <a:t>  father wanted to marry her off.</a:t>
            </a:r>
          </a:p>
        </p:txBody>
      </p:sp>
      <p:pic>
        <p:nvPicPr>
          <p:cNvPr id="1026" name="Picture 2" descr="C:\Users\Saiful\Desktop\1524323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1066800"/>
            <a:ext cx="6126480" cy="29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228505"/>
            <a:ext cx="12192000" cy="6858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</a:rPr>
              <a:t>Lipi’s</a:t>
            </a:r>
            <a:r>
              <a:rPr lang="en-US" sz="3600" b="1" dirty="0">
                <a:solidFill>
                  <a:srgbClr val="7030A0"/>
                </a:solidFill>
              </a:rPr>
              <a:t> parents.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5280" y="531816"/>
            <a:ext cx="7193280" cy="83978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4600" b="1" dirty="0">
                <a:solidFill>
                  <a:srgbClr val="800080"/>
                </a:solidFill>
              </a:rPr>
              <a:t>Group Work.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" y="6448164"/>
            <a:ext cx="13898880" cy="916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5100" b="1" dirty="0">
                <a:solidFill>
                  <a:srgbClr val="7030A0"/>
                </a:solidFill>
              </a:rPr>
              <a:t>Discuss the social condition of </a:t>
            </a:r>
            <a:r>
              <a:rPr lang="en-US" sz="5100" b="1" dirty="0" err="1">
                <a:solidFill>
                  <a:srgbClr val="7030A0"/>
                </a:solidFill>
              </a:rPr>
              <a:t>Lipi’s</a:t>
            </a:r>
            <a:r>
              <a:rPr lang="en-US" sz="5100" b="1" dirty="0">
                <a:solidFill>
                  <a:srgbClr val="7030A0"/>
                </a:solidFill>
              </a:rPr>
              <a:t> parents.</a:t>
            </a:r>
          </a:p>
        </p:txBody>
      </p:sp>
      <p:pic>
        <p:nvPicPr>
          <p:cNvPr id="4" name="Picture 2" descr="C:\Users\Saiful\Desktop\unnamed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4572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12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TT Training\01050070187_Saiful\Image\Screenshot_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758190"/>
            <a:ext cx="2706419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7" name="Picture 3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56310"/>
            <a:ext cx="3195145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487680" y="4297680"/>
            <a:ext cx="6705600" cy="299422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Senior Teacher</a:t>
            </a:r>
          </a:p>
          <a:p>
            <a:pPr algn="ctr"/>
            <a:r>
              <a:rPr lang="en-US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 J.  M  High School</a:t>
            </a:r>
            <a:r>
              <a:rPr lang="en-US" sz="4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Mohara</a:t>
            </a:r>
            <a:r>
              <a:rPr lang="en-US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Chandgaon</a:t>
            </a:r>
            <a:r>
              <a:rPr lang="en-US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Chattogram</a:t>
            </a:r>
            <a:r>
              <a:rPr 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saifulcjm@gmail.com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Mob: 01991945882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8640" y="4495800"/>
            <a:ext cx="5852160" cy="216322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ENGLISH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TODAY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 Nine-Ten 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Unit-Four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minute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0" y="1295400"/>
            <a:ext cx="121920" cy="49043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98080" y="685800"/>
            <a:ext cx="121920" cy="66061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65720" y="1295400"/>
            <a:ext cx="106680" cy="49043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4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iful\Desktop\TheHungerProject_Bangladesh_2019_Bonani_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ful\Desktop\download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68" y="20574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524" y="313396"/>
            <a:ext cx="13348277" cy="13630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Lipi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was not ready to accept the proposal 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Lipi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first talked with her classmates and then with the Headmaster..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524" y="5212080"/>
            <a:ext cx="13348277" cy="2594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The Headmaster intended to arrange  a meeting because he wanted to stop the early marriage of </a:t>
            </a:r>
            <a:r>
              <a:rPr lang="en-US" sz="4000" b="1" dirty="0" err="1">
                <a:solidFill>
                  <a:srgbClr val="7030A0"/>
                </a:solidFill>
              </a:rPr>
              <a:t>Lipi</a:t>
            </a:r>
            <a:r>
              <a:rPr lang="en-US" sz="4000" b="1" dirty="0">
                <a:solidFill>
                  <a:srgbClr val="7030A0"/>
                </a:solidFill>
              </a:rPr>
              <a:t> . He knew  the consequences of  early marriage and so , he wanted to save her. </a:t>
            </a:r>
          </a:p>
        </p:txBody>
      </p:sp>
    </p:spTree>
    <p:extLst>
      <p:ext uri="{BB962C8B-B14F-4D97-AF65-F5344CB8AC3E}">
        <p14:creationId xmlns:p14="http://schemas.microsoft.com/office/powerpoint/2010/main" val="24062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522" y="1905000"/>
            <a:ext cx="12724290" cy="123989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1. Why did bridegroom’s father think that </a:t>
            </a:r>
            <a:r>
              <a:rPr lang="en-US" sz="3600" b="1" dirty="0" err="1">
                <a:solidFill>
                  <a:srgbClr val="7030A0"/>
                </a:solidFill>
              </a:rPr>
              <a:t>Lipi</a:t>
            </a:r>
            <a:r>
              <a:rPr lang="en-US" sz="3600" b="1" dirty="0">
                <a:solidFill>
                  <a:srgbClr val="7030A0"/>
                </a:solidFill>
              </a:rPr>
              <a:t> would be very </a:t>
            </a:r>
            <a:r>
              <a:rPr lang="en-US" sz="3600" b="1" dirty="0" smtClean="0">
                <a:solidFill>
                  <a:srgbClr val="7030A0"/>
                </a:solidFill>
              </a:rPr>
              <a:t>happy 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524" y="3581305"/>
            <a:ext cx="12724290" cy="6858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2.How could  </a:t>
            </a:r>
            <a:r>
              <a:rPr lang="en-US" sz="3600" b="1" dirty="0" err="1">
                <a:solidFill>
                  <a:srgbClr val="7030A0"/>
                </a:solidFill>
              </a:rPr>
              <a:t>Lipi’s</a:t>
            </a:r>
            <a:r>
              <a:rPr lang="en-US" sz="3600" b="1" dirty="0">
                <a:solidFill>
                  <a:srgbClr val="7030A0"/>
                </a:solidFill>
              </a:rPr>
              <a:t> future </a:t>
            </a:r>
            <a:r>
              <a:rPr lang="en-US" sz="3600" b="1" dirty="0" smtClean="0">
                <a:solidFill>
                  <a:srgbClr val="7030A0"/>
                </a:solidFill>
              </a:rPr>
              <a:t>shattered 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525" y="4724305"/>
            <a:ext cx="12724288" cy="6858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3.Why did the Headmaster intended to arrange  a </a:t>
            </a:r>
            <a:r>
              <a:rPr lang="en-US" sz="3600" b="1" dirty="0" smtClean="0">
                <a:solidFill>
                  <a:srgbClr val="7030A0"/>
                </a:solidFill>
              </a:rPr>
              <a:t>meeting ?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1" y="6205418"/>
            <a:ext cx="12787211" cy="6858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4.Describe the impact of early marriage on a girl in 2/3 sentences.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525" y="237196"/>
            <a:ext cx="12724289" cy="12398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Read the passage carefully and answer the 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following  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42672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77" y="457200"/>
            <a:ext cx="13655042" cy="6858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1. Why did bridegroom’s father think that </a:t>
            </a:r>
            <a:r>
              <a:rPr lang="en-US" sz="3600" b="1" dirty="0" err="1">
                <a:solidFill>
                  <a:srgbClr val="7030A0"/>
                </a:solidFill>
              </a:rPr>
              <a:t>Lipi</a:t>
            </a:r>
            <a:r>
              <a:rPr lang="en-US" sz="3600" b="1" dirty="0">
                <a:solidFill>
                  <a:srgbClr val="7030A0"/>
                </a:solidFill>
              </a:rPr>
              <a:t> would be very happy?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79" y="1371600"/>
            <a:ext cx="13655042" cy="27045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Bridegroom’s father thought that </a:t>
            </a:r>
            <a:r>
              <a:rPr lang="en-US" sz="3600" b="1" dirty="0" err="1">
                <a:solidFill>
                  <a:srgbClr val="7030A0"/>
                </a:solidFill>
              </a:rPr>
              <a:t>Lipi</a:t>
            </a:r>
            <a:r>
              <a:rPr lang="en-US" sz="3600" b="1" dirty="0">
                <a:solidFill>
                  <a:srgbClr val="7030A0"/>
                </a:solidFill>
              </a:rPr>
              <a:t> would be very happy because she would have everything- money , clothes , home and status in the society</a:t>
            </a:r>
            <a:r>
              <a:rPr lang="en-US" sz="4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1" y="6064365"/>
            <a:ext cx="13609320" cy="179389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If </a:t>
            </a:r>
            <a:r>
              <a:rPr lang="en-US" sz="3600" b="1" dirty="0" err="1">
                <a:solidFill>
                  <a:srgbClr val="7030A0"/>
                </a:solidFill>
              </a:rPr>
              <a:t>Lipi</a:t>
            </a:r>
            <a:r>
              <a:rPr lang="en-US" sz="3600" b="1" dirty="0">
                <a:solidFill>
                  <a:srgbClr val="7030A0"/>
                </a:solidFill>
              </a:rPr>
              <a:t> got married at her early age, her education would stop and it might shatter her future </a:t>
            </a:r>
            <a:r>
              <a:rPr lang="en-US" sz="3600" b="1" dirty="0" smtClean="0">
                <a:solidFill>
                  <a:srgbClr val="7030A0"/>
                </a:solidFill>
              </a:rPr>
              <a:t>dream.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1" y="5029105"/>
            <a:ext cx="13609319" cy="6858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2.How could  </a:t>
            </a:r>
            <a:r>
              <a:rPr lang="en-US" sz="3600" b="1" dirty="0" err="1">
                <a:solidFill>
                  <a:srgbClr val="7030A0"/>
                </a:solidFill>
              </a:rPr>
              <a:t>Lipi’s</a:t>
            </a:r>
            <a:r>
              <a:rPr lang="en-US" sz="3600" b="1" dirty="0">
                <a:solidFill>
                  <a:srgbClr val="7030A0"/>
                </a:solidFill>
              </a:rPr>
              <a:t> future shattered?</a:t>
            </a:r>
          </a:p>
        </p:txBody>
      </p:sp>
    </p:spTree>
    <p:extLst>
      <p:ext uri="{BB962C8B-B14F-4D97-AF65-F5344CB8AC3E}">
        <p14:creationId xmlns:p14="http://schemas.microsoft.com/office/powerpoint/2010/main" val="6049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524" y="1295400"/>
            <a:ext cx="13348277" cy="25390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The Headmaster intended to arrange  a meeting because he wanted to stop the early marriage of </a:t>
            </a:r>
            <a:r>
              <a:rPr lang="en-US" sz="3600" b="1" dirty="0" err="1">
                <a:solidFill>
                  <a:srgbClr val="7030A0"/>
                </a:solidFill>
              </a:rPr>
              <a:t>Lipi</a:t>
            </a:r>
            <a:r>
              <a:rPr lang="en-US" sz="3600" b="1" dirty="0">
                <a:solidFill>
                  <a:srgbClr val="7030A0"/>
                </a:solidFill>
              </a:rPr>
              <a:t> . He knew  the consequences of  early marriage and so , he wanted to save her.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524" y="381000"/>
            <a:ext cx="13348277" cy="6858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3.Why did the Headmaster intended to arrange  a </a:t>
            </a:r>
            <a:r>
              <a:rPr lang="en-US" sz="3600" b="1" dirty="0" smtClean="0">
                <a:solidFill>
                  <a:schemeClr val="tx1"/>
                </a:solidFill>
              </a:rPr>
              <a:t>meeting ?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3" y="5233369"/>
            <a:ext cx="13533118" cy="25390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The impact of early marriage on a girl may be very severe. An early married may have children at an early age of 15 or 16. It may cause constant health hazards to the girl</a:t>
            </a:r>
            <a:r>
              <a:rPr lang="en-US" sz="36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2" y="4267105"/>
            <a:ext cx="13411200" cy="6858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4. Describe the impact of early marriage on a girl in 2/3 sentences. </a:t>
            </a:r>
          </a:p>
        </p:txBody>
      </p:sp>
    </p:spTree>
    <p:extLst>
      <p:ext uri="{BB962C8B-B14F-4D97-AF65-F5344CB8AC3E}">
        <p14:creationId xmlns:p14="http://schemas.microsoft.com/office/powerpoint/2010/main" val="283658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59" y="304800"/>
            <a:ext cx="13898883" cy="916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5100" b="1" dirty="0">
                <a:solidFill>
                  <a:srgbClr val="7030A0"/>
                </a:solidFill>
              </a:rPr>
              <a:t> </a:t>
            </a:r>
            <a:r>
              <a:rPr lang="en-US" sz="4600" b="1" dirty="0">
                <a:solidFill>
                  <a:srgbClr val="7030A0"/>
                </a:solidFill>
              </a:rPr>
              <a:t>Fill in the blanks with the correct words</a:t>
            </a:r>
            <a:endParaRPr lang="en-US" sz="51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" y="2702124"/>
            <a:ext cx="14020800" cy="4764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</a:rPr>
              <a:t>Lipi</a:t>
            </a:r>
            <a:r>
              <a:rPr lang="en-US" sz="4000" b="1" dirty="0">
                <a:solidFill>
                  <a:srgbClr val="7030A0"/>
                </a:solidFill>
              </a:rPr>
              <a:t> is the (a) ………… child of her parents. Her parents have (b)............ more children. Two of them are (c)............ and two others are daughters. </a:t>
            </a:r>
            <a:r>
              <a:rPr lang="en-US" sz="4000" b="1" dirty="0" err="1">
                <a:solidFill>
                  <a:srgbClr val="7030A0"/>
                </a:solidFill>
              </a:rPr>
              <a:t>Lipi’s</a:t>
            </a:r>
            <a:r>
              <a:rPr lang="en-US" sz="4000" b="1" dirty="0">
                <a:solidFill>
                  <a:srgbClr val="7030A0"/>
                </a:solidFill>
              </a:rPr>
              <a:t> family is not well (d)........... Her father (e)............. as a day </a:t>
            </a:r>
            <a:r>
              <a:rPr lang="en-US" sz="4000" b="1" dirty="0" err="1">
                <a:solidFill>
                  <a:srgbClr val="7030A0"/>
                </a:solidFill>
              </a:rPr>
              <a:t>labourer</a:t>
            </a:r>
            <a:r>
              <a:rPr lang="en-US" sz="4000" b="1" dirty="0">
                <a:solidFill>
                  <a:srgbClr val="7030A0"/>
                </a:solidFill>
              </a:rPr>
              <a:t> on other’s land. Her mother works as a part-time worker at other people’s house.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1" y="1751016"/>
            <a:ext cx="1884239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B0F0"/>
                </a:solidFill>
              </a:rPr>
              <a:t>eldest </a:t>
            </a:r>
            <a:endParaRPr lang="en-US" sz="4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579" y="1721226"/>
            <a:ext cx="1284011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B0F0"/>
                </a:solidFill>
              </a:rPr>
              <a:t>four</a:t>
            </a:r>
            <a:endParaRPr lang="en-US" sz="46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8873" y="1721226"/>
            <a:ext cx="1368265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B0F0"/>
                </a:solidFill>
              </a:rPr>
              <a:t>sons</a:t>
            </a:r>
            <a:endParaRPr lang="en-US" sz="46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93126" y="1721226"/>
            <a:ext cx="1813914" cy="83978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4600" b="1" dirty="0">
                <a:solidFill>
                  <a:srgbClr val="00B0F0"/>
                </a:solidFill>
              </a:rPr>
              <a:t>off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40553" y="1721226"/>
            <a:ext cx="2006132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B0F0"/>
                </a:solidFill>
              </a:rPr>
              <a:t> works </a:t>
            </a:r>
            <a:endParaRPr lang="en-US" sz="4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4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17E-6 4.01235E-6 L 0.19499 0.14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4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222E-6 -8.64198E-7 L -0.17404 0.258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2" y="12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8.64198E-7 L 0.30534 0.258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7" y="12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944E-6 -8.64198E-7 L 0.1964 0.360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0" y="18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06E-6 -8.64198E-7 L -0.62814 0.471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13" y="23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3443" y="5486400"/>
            <a:ext cx="12923518" cy="685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3600" b="1" dirty="0">
                <a:solidFill>
                  <a:srgbClr val="000066"/>
                </a:solidFill>
              </a:rPr>
              <a:t>3) Who is Tara Mia?</a:t>
            </a:r>
          </a:p>
        </p:txBody>
      </p:sp>
      <p:sp>
        <p:nvSpPr>
          <p:cNvPr id="5" name="Rectangle 4"/>
          <p:cNvSpPr/>
          <p:nvPr/>
        </p:nvSpPr>
        <p:spPr>
          <a:xfrm>
            <a:off x="853441" y="1188720"/>
            <a:ext cx="12923518" cy="685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3600" b="1" dirty="0">
                <a:solidFill>
                  <a:srgbClr val="000066"/>
                </a:solidFill>
              </a:rPr>
              <a:t>1) Why did </a:t>
            </a:r>
            <a:r>
              <a:rPr lang="en-US" sz="3600" b="1" dirty="0" err="1">
                <a:solidFill>
                  <a:srgbClr val="000066"/>
                </a:solidFill>
              </a:rPr>
              <a:t>Lipi’s</a:t>
            </a:r>
            <a:r>
              <a:rPr lang="en-US" sz="3600" b="1" dirty="0">
                <a:solidFill>
                  <a:srgbClr val="000066"/>
                </a:solidFill>
              </a:rPr>
              <a:t> father want to marry her off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3" y="3200400"/>
            <a:ext cx="12923518" cy="685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3600" b="1" dirty="0">
                <a:solidFill>
                  <a:srgbClr val="000066"/>
                </a:solidFill>
              </a:rPr>
              <a:t>2) Why didn’t </a:t>
            </a:r>
            <a:r>
              <a:rPr lang="en-US" sz="3600" b="1" dirty="0" err="1">
                <a:solidFill>
                  <a:srgbClr val="000066"/>
                </a:solidFill>
              </a:rPr>
              <a:t>Lipi</a:t>
            </a:r>
            <a:r>
              <a:rPr lang="en-US" sz="3600" b="1" dirty="0">
                <a:solidFill>
                  <a:srgbClr val="000066"/>
                </a:solidFill>
              </a:rPr>
              <a:t> agree to get married?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853443" y="2057400"/>
            <a:ext cx="12923518" cy="685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3600" b="1" dirty="0">
                <a:solidFill>
                  <a:srgbClr val="000066"/>
                </a:solidFill>
              </a:rPr>
              <a:t> Due to poverty </a:t>
            </a:r>
            <a:r>
              <a:rPr lang="en-US" sz="3600" b="1" dirty="0" err="1">
                <a:solidFill>
                  <a:srgbClr val="000066"/>
                </a:solidFill>
              </a:rPr>
              <a:t>Lipi’s</a:t>
            </a:r>
            <a:r>
              <a:rPr lang="en-US" sz="3600" b="1" dirty="0">
                <a:solidFill>
                  <a:srgbClr val="000066"/>
                </a:solidFill>
              </a:rPr>
              <a:t> father wanted to marry her off.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3443" y="4023360"/>
            <a:ext cx="12923518" cy="109728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Lipi</a:t>
            </a:r>
            <a:r>
              <a:rPr lang="en-US" sz="3600" b="1" dirty="0">
                <a:solidFill>
                  <a:srgbClr val="000066"/>
                </a:solidFill>
              </a:rPr>
              <a:t> wanted to pursue her education so she didn’t agree to get married.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3443" y="6309360"/>
            <a:ext cx="12923518" cy="12344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just"/>
            <a:r>
              <a:rPr lang="en-US" sz="3600" b="1" dirty="0">
                <a:solidFill>
                  <a:srgbClr val="000066"/>
                </a:solidFill>
              </a:rPr>
              <a:t> Tara Mia is the only son of a rich Farmer. He is widower, unconscious and uneducated man.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304800"/>
            <a:ext cx="4450080" cy="685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1110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56475"/>
            <a:ext cx="5715000" cy="6858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Home Work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13107"/>
            <a:ext cx="13335000" cy="123989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Century Schoolbook" pitchFamily="18" charset="0"/>
                <a:cs typeface="NikoshBAN" pitchFamily="2" charset="0"/>
              </a:rPr>
              <a:t>Read the beginning of the story . Write ten new sentences to complete the story in </a:t>
            </a:r>
            <a:r>
              <a:rPr lang="en-US" sz="3600" dirty="0">
                <a:solidFill>
                  <a:srgbClr val="7030A0"/>
                </a:solidFill>
                <a:latin typeface="Century Schoolbook" pitchFamily="18" charset="0"/>
                <a:cs typeface="NikoshBAN" pitchFamily="2" charset="0"/>
              </a:rPr>
              <a:t>a </a:t>
            </a:r>
            <a:r>
              <a:rPr lang="en-US" sz="3600" dirty="0" smtClean="0">
                <a:solidFill>
                  <a:srgbClr val="7030A0"/>
                </a:solidFill>
                <a:latin typeface="Century Schoolbook" pitchFamily="18" charset="0"/>
                <a:cs typeface="NikoshBAN" pitchFamily="2" charset="0"/>
              </a:rPr>
              <a:t>way  you would like.</a:t>
            </a:r>
            <a:endParaRPr lang="en-US" sz="3600" dirty="0">
              <a:solidFill>
                <a:srgbClr val="7030A0"/>
              </a:solidFill>
              <a:latin typeface="Century Schoolbook" pitchFamily="18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56074"/>
            <a:ext cx="1333500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an 18 years old garments worker lives with her family in a slam. She dreams of having a life full of joy . One day  while going to her work place, she found  a piece of gold in front of the factory gate.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aiful\Desktop\ep-bd-Govt_Urged_to_Promote_Eco-Vill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b="32644"/>
          <a:stretch/>
        </p:blipFill>
        <p:spPr bwMode="auto">
          <a:xfrm>
            <a:off x="8915400" y="372538"/>
            <a:ext cx="4436215" cy="28537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1660" y="5867400"/>
            <a:ext cx="11811000" cy="1193727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6900" b="1" dirty="0">
                <a:solidFill>
                  <a:srgbClr val="7030A0"/>
                </a:solidFill>
                <a:latin typeface="Engravers MT" pitchFamily="18" charset="0"/>
                <a:cs typeface="Times New Roman" pitchFamily="18" charset="0"/>
              </a:rPr>
              <a:t>Thank  you </a:t>
            </a:r>
            <a:r>
              <a:rPr lang="en-US" sz="6300" b="1" dirty="0">
                <a:solidFill>
                  <a:srgbClr val="7030A0"/>
                </a:solidFill>
                <a:latin typeface="Engravers MT" pitchFamily="18" charset="0"/>
                <a:cs typeface="Times New Roman" pitchFamily="18" charset="0"/>
              </a:rPr>
              <a:t>al</a:t>
            </a:r>
            <a:r>
              <a:rPr lang="en-US" sz="6900" b="1" dirty="0">
                <a:solidFill>
                  <a:srgbClr val="7030A0"/>
                </a:solidFill>
                <a:latin typeface="Engravers MT" pitchFamily="18" charset="0"/>
                <a:cs typeface="Times New Roman" pitchFamily="18" charset="0"/>
              </a:rPr>
              <a:t>l</a:t>
            </a:r>
            <a:endParaRPr lang="en-US" sz="6300" b="1" dirty="0">
              <a:solidFill>
                <a:srgbClr val="7030A0"/>
              </a:solidFill>
              <a:latin typeface="Engravers MT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Saiful\Desktop\stop-child-marri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7750975" cy="37767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6999" y="7086505"/>
            <a:ext cx="10134601" cy="6858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Goudy Stout" pitchFamily="18" charset="0"/>
              </a:rPr>
              <a:t>CHILD MARRIAGE</a:t>
            </a:r>
          </a:p>
        </p:txBody>
      </p:sp>
      <p:pic>
        <p:nvPicPr>
          <p:cNvPr id="1027" name="Picture 3" descr="C:\Users\Saiful\Desktop\Untitled-1.jpg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88" y="1066800"/>
            <a:ext cx="7406111" cy="4191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6998" y="5395460"/>
            <a:ext cx="10134601" cy="6243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 you think it is a social problem?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98" y="6172105"/>
            <a:ext cx="10134601" cy="6858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What is the name of this problem?</a:t>
            </a:r>
            <a:endParaRPr lang="en-US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304800"/>
            <a:ext cx="746759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598" y="304705"/>
            <a:ext cx="8153403" cy="6858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Today our Lesson 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599" y="5715000"/>
            <a:ext cx="8153402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THE STORY OF LIPI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599" y="6781800"/>
            <a:ext cx="8153401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Unit-Four, Lesson – Four</a:t>
            </a:r>
          </a:p>
        </p:txBody>
      </p:sp>
      <p:pic>
        <p:nvPicPr>
          <p:cNvPr id="2050" name="Picture 2" descr="C:\Users\Saiful\Desktop\koz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78" y="1217484"/>
            <a:ext cx="3300521" cy="4116516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0720" y="2286000"/>
            <a:ext cx="11384280" cy="48408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lvl="1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After completing the Lesson students will be able to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Read and understand texts through silent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Ask and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tell about problem;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Seek and give suggestions;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Listen for specific information;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Narrate something in writing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280" y="685800"/>
            <a:ext cx="5852160" cy="685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1628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6248400" cy="6243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Listen the text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attentively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38750"/>
            <a:ext cx="14173200" cy="6533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next class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tells her students the story of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year before last,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Lipi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a 14-year old girl was in class 9 in a rural school in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Lipi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 the eldest of five children– three daughters and two sons. Their father is a day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labourer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working on other people’s land and </a:t>
            </a:r>
            <a:r>
              <a:rPr lang="en-US" sz="3200" b="1" dirty="0" smtClean="0">
                <a:solidFill>
                  <a:srgbClr val="7030A0"/>
                </a:solidFill>
              </a:rPr>
              <a:t> mother is a homemaker and a </a:t>
            </a:r>
            <a:r>
              <a:rPr lang="en-US" sz="3200" b="1" dirty="0">
                <a:solidFill>
                  <a:srgbClr val="7030A0"/>
                </a:solidFill>
              </a:rPr>
              <a:t>part-time worker at other people’s </a:t>
            </a:r>
            <a:r>
              <a:rPr lang="en-US" sz="3200" b="1" dirty="0" smtClean="0">
                <a:solidFill>
                  <a:srgbClr val="7030A0"/>
                </a:solidFill>
              </a:rPr>
              <a:t>homes. The parents, particularly the mother ,found it real difficult to raise five children on the small income the father could earn. Perhaps  that is why </a:t>
            </a:r>
            <a:r>
              <a:rPr lang="en-US" sz="3200" b="1" dirty="0" err="1" smtClean="0">
                <a:solidFill>
                  <a:srgbClr val="7030A0"/>
                </a:solidFill>
              </a:rPr>
              <a:t>Lipi’s</a:t>
            </a:r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en-US" sz="3200" b="1" dirty="0">
                <a:solidFill>
                  <a:srgbClr val="7030A0"/>
                </a:solidFill>
              </a:rPr>
              <a:t>father wanted to marry her off</a:t>
            </a:r>
            <a:r>
              <a:rPr lang="en-US" sz="3200" b="1" dirty="0" smtClean="0">
                <a:solidFill>
                  <a:srgbClr val="7030A0"/>
                </a:solidFill>
              </a:rPr>
              <a:t>. But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Lipi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was not ready to accept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her parents wanted to impose on her.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She </a:t>
            </a:r>
            <a:r>
              <a:rPr lang="en-US" sz="3200" b="1" dirty="0">
                <a:solidFill>
                  <a:srgbClr val="7030A0"/>
                </a:solidFill>
              </a:rPr>
              <a:t>wanted to pursue her </a:t>
            </a:r>
            <a:r>
              <a:rPr lang="en-US" sz="3200" b="1" dirty="0" smtClean="0">
                <a:solidFill>
                  <a:srgbClr val="7030A0"/>
                </a:solidFill>
              </a:rPr>
              <a:t>education . Her mother stood by her, though secretly. When her father arranged her marriage with Tara Mia the only son of a farmer in the same village, she became greatly upset. Tara Mia  was a widower-illiterate , but well off  His father had a few acres of arable land and was influential </a:t>
            </a:r>
            <a:r>
              <a:rPr lang="en-US" sz="3200" b="1" dirty="0">
                <a:solidFill>
                  <a:srgbClr val="7030A0"/>
                </a:solidFill>
              </a:rPr>
              <a:t>in the </a:t>
            </a:r>
            <a:r>
              <a:rPr lang="en-US" sz="3200" b="1" dirty="0" smtClean="0">
                <a:solidFill>
                  <a:srgbClr val="7030A0"/>
                </a:solidFill>
              </a:rPr>
              <a:t>village .The marriage seemed to be inevitable.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399" y="304800"/>
            <a:ext cx="4953001" cy="6243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Teacher’s Model reading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781800"/>
            <a:ext cx="10515600" cy="6858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 to the section “B” and start silent reading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Saiful\Desktop\2019_7$largeimg30_Tuesday_2019_080501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3" y="1447800"/>
            <a:ext cx="10208650" cy="44430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8643" y="457200"/>
            <a:ext cx="100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Student’s Model reading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9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7794" y="2150483"/>
            <a:ext cx="7244806" cy="747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force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990600"/>
            <a:ext cx="36576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150484"/>
            <a:ext cx="36576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7792" y="1034678"/>
            <a:ext cx="7244806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Impose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836" y="6887194"/>
            <a:ext cx="11353798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His boss imposed too much work on him.</a:t>
            </a:r>
          </a:p>
        </p:txBody>
      </p:sp>
      <p:pic>
        <p:nvPicPr>
          <p:cNvPr id="1026" name="Picture 2" descr="C:\Users\Saiful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3197105"/>
            <a:ext cx="5974080" cy="33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137660"/>
            <a:ext cx="411480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3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479" y="2241924"/>
            <a:ext cx="7474291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Covertly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6905364"/>
            <a:ext cx="115824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Rima told </a:t>
            </a:r>
            <a:r>
              <a:rPr lang="en-US" sz="4400" b="1" dirty="0" err="1">
                <a:solidFill>
                  <a:srgbClr val="7030A0"/>
                </a:solidFill>
              </a:rPr>
              <a:t>Shima</a:t>
            </a:r>
            <a:r>
              <a:rPr lang="en-US" sz="4400" b="1" dirty="0">
                <a:solidFill>
                  <a:srgbClr val="7030A0"/>
                </a:solidFill>
              </a:rPr>
              <a:t> about the matter secretly.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198" y="1066800"/>
            <a:ext cx="36576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198" y="2241924"/>
            <a:ext cx="3657600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478" y="1110878"/>
            <a:ext cx="7364373" cy="80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Secretly</a:t>
            </a:r>
          </a:p>
        </p:txBody>
      </p:sp>
      <p:pic>
        <p:nvPicPr>
          <p:cNvPr id="2050" name="Picture 2" descr="C:\Users\Saiful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2" y="3168045"/>
            <a:ext cx="6827520" cy="3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137660"/>
            <a:ext cx="411480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6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1225</Words>
  <Application>Microsoft Office PowerPoint</Application>
  <PresentationFormat>Custom</PresentationFormat>
  <Paragraphs>137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200</cp:revision>
  <dcterms:created xsi:type="dcterms:W3CDTF">2006-08-16T00:00:00Z</dcterms:created>
  <dcterms:modified xsi:type="dcterms:W3CDTF">2020-11-11T16:53:18Z</dcterms:modified>
</cp:coreProperties>
</file>