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6529C-F0A4-474C-9929-BA12355E056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19FD-DAF2-48B2-9E00-6F858BF4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8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282B-DA5F-403C-B585-EB69FF7A8E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3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282B-DA5F-403C-B585-EB69FF7A8E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282B-DA5F-403C-B585-EB69FF7A8E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9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BC86-4969-45DA-8A03-826F97062DB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AA2B-11B0-4597-9B16-5F52CB08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7"/>
          <p:cNvGrpSpPr/>
          <p:nvPr/>
        </p:nvGrpSpPr>
        <p:grpSpPr>
          <a:xfrm>
            <a:off x="1685559" y="911590"/>
            <a:ext cx="8039013" cy="978409"/>
            <a:chOff x="1685559" y="596600"/>
            <a:chExt cx="7547341" cy="1100832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685559" y="596600"/>
              <a:ext cx="7547341" cy="11008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5758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অধিবেশনে</a:t>
              </a:r>
              <a:endParaRPr lang="en-US" sz="575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14711215" y="1587419"/>
            <a:ext cx="1823917" cy="3362589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35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9229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22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14714209" y="1601878"/>
            <a:ext cx="1851941" cy="2585731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35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63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136"/>
          <p:cNvGrpSpPr/>
          <p:nvPr/>
        </p:nvGrpSpPr>
        <p:grpSpPr>
          <a:xfrm>
            <a:off x="14677650" y="1598142"/>
            <a:ext cx="1889307" cy="3325260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grpSp>
          <p:nvGrpSpPr>
            <p:cNvPr id="23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40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635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9229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229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24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7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-6139550" y="1556405"/>
            <a:ext cx="1851941" cy="2585731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35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63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82"/>
          <p:cNvGrpSpPr/>
          <p:nvPr/>
        </p:nvGrpSpPr>
        <p:grpSpPr>
          <a:xfrm>
            <a:off x="-6172475" y="1585241"/>
            <a:ext cx="1823917" cy="3362589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266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9229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229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00"/>
          <p:cNvGrpSpPr/>
          <p:nvPr/>
        </p:nvGrpSpPr>
        <p:grpSpPr>
          <a:xfrm>
            <a:off x="-6252217" y="1657994"/>
            <a:ext cx="1851941" cy="2585731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35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63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10"/>
          <p:cNvGrpSpPr/>
          <p:nvPr/>
        </p:nvGrpSpPr>
        <p:grpSpPr>
          <a:xfrm>
            <a:off x="-6176558" y="1559844"/>
            <a:ext cx="1823917" cy="3362589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266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266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7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5379"/>
            <a:ext cx="2758806" cy="274072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39" y="3735379"/>
            <a:ext cx="2758806" cy="27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0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xmlns="" id="{D8012B13-D456-4363-9AC2-5C7F78F68BCB}"/>
              </a:ext>
            </a:extLst>
          </p:cNvPr>
          <p:cNvGrpSpPr/>
          <p:nvPr/>
        </p:nvGrpSpPr>
        <p:grpSpPr>
          <a:xfrm>
            <a:off x="677335" y="787691"/>
            <a:ext cx="10736429" cy="327481"/>
            <a:chOff x="1593634" y="925003"/>
            <a:chExt cx="8740206" cy="392622"/>
          </a:xfrm>
          <a:solidFill>
            <a:schemeClr val="tx2">
              <a:lumMod val="75000"/>
            </a:schemeClr>
          </a:solidFill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xmlns="" id="{00E35E5F-BE3C-48AA-93D1-9F921D3299A8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  <a:grpFill/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xmlns="" id="{272E9606-E297-4BF1-96D1-54F0FC53552E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FBFE51B9-D14A-4A05-921A-8FCAFE074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  <a:grpFill/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C3F8C35-39AF-4C7C-9B42-BB2910776F9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>
                <a:solidFill>
                  <a:prstClr val="white"/>
                </a:solidFill>
              </a:endParaRPr>
            </a:p>
          </p:txBody>
        </p:sp>
        <p:grpSp>
          <p:nvGrpSpPr>
            <p:cNvPr id="4" name="Group 25">
              <a:extLst>
                <a:ext uri="{FF2B5EF4-FFF2-40B4-BE49-F238E27FC236}">
                  <a16:creationId xmlns:a16="http://schemas.microsoft.com/office/drawing/2014/main" xmlns="" id="{C63D1DB8-04C6-4D9A-A52C-A88BD597BF5D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  <a:grpFill/>
          </p:grpSpPr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xmlns="" id="{C4F541CB-11DF-4B05-8D5B-955C2A51358C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A6F0EE80-B82C-40E8-AE7C-CEF4A3040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xmlns="" id="{19802FE4-7069-42B0-B931-C13320C01751}"/>
              </a:ext>
            </a:extLst>
          </p:cNvPr>
          <p:cNvGrpSpPr/>
          <p:nvPr/>
        </p:nvGrpSpPr>
        <p:grpSpPr>
          <a:xfrm>
            <a:off x="677335" y="1128297"/>
            <a:ext cx="10736429" cy="327481"/>
            <a:chOff x="1593634" y="925003"/>
            <a:chExt cx="8740206" cy="392622"/>
          </a:xfrm>
          <a:solidFill>
            <a:schemeClr val="tx2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2B18FB6-93FA-45E0-802E-CAF5922861A5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>
                <a:solidFill>
                  <a:prstClr val="white"/>
                </a:solidFill>
              </a:endParaRPr>
            </a:p>
          </p:txBody>
        </p: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xmlns="" id="{4A0D024E-693F-4AEE-B343-AE19482FC365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  <a:grpFill/>
          </p:grpSpPr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xmlns="" id="{21E9867D-533D-4F22-B1F7-BC278885469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FD859CCA-6C5C-4CC0-967C-C9D476959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34">
              <a:extLst>
                <a:ext uri="{FF2B5EF4-FFF2-40B4-BE49-F238E27FC236}">
                  <a16:creationId xmlns:a16="http://schemas.microsoft.com/office/drawing/2014/main" xmlns="" id="{B5EEC18F-8E78-4A40-8996-758312A2C285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xmlns="" id="{94CE3EB1-01A9-4472-BB58-FD93B656DE2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24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BED9AE15-C04C-4AEE-A160-A7D893FA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676736" y="5364451"/>
            <a:ext cx="10838528" cy="103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 ধরি</a:t>
            </a:r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50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="" xmlns:a16="http://schemas.microsoft.com/office/drawing/2014/main" id="{214FF202-918F-460A-9165-E4A3D359968D}"/>
              </a:ext>
            </a:extLst>
          </p:cNvPr>
          <p:cNvSpPr/>
          <p:nvPr/>
        </p:nvSpPr>
        <p:spPr>
          <a:xfrm>
            <a:off x="613834" y="719967"/>
            <a:ext cx="10836916" cy="4515455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76" tIns="46889" rIns="93776" bIns="46889" rtlCol="0" anchor="ctr"/>
          <a:lstStyle/>
          <a:p>
            <a:pPr algn="ctr">
              <a:defRPr/>
            </a:pPr>
            <a:endParaRPr lang="en-US" sz="1524">
              <a:solidFill>
                <a:prstClr val="black"/>
              </a:solidFill>
            </a:endParaRPr>
          </a:p>
        </p:txBody>
      </p:sp>
      <p:pic>
        <p:nvPicPr>
          <p:cNvPr id="31" name="Picture 30" descr="1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38" y="1041943"/>
            <a:ext cx="5612809" cy="347597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6736" y="5364451"/>
            <a:ext cx="10838528" cy="103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 পড়ি</a:t>
            </a:r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50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16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53" y="1106458"/>
            <a:ext cx="5483779" cy="347597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76736" y="5364451"/>
            <a:ext cx="10838528" cy="103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ভাঙাই</a:t>
            </a:r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50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16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368" y="1042615"/>
            <a:ext cx="5354748" cy="347597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76736" y="5364451"/>
            <a:ext cx="10838528" cy="103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বানাই</a:t>
            </a:r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50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16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369" y="1106458"/>
            <a:ext cx="5419264" cy="347597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76736" y="5364451"/>
            <a:ext cx="10838528" cy="103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50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50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 , ঘ্যাঙ ঘ্যাঙ </a:t>
            </a:r>
            <a:endParaRPr lang="en-US" sz="550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 descr="16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483" y="1106458"/>
            <a:ext cx="8255420" cy="38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091 0.60023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610" y="719368"/>
            <a:ext cx="10421470" cy="753110"/>
          </a:xfrm>
          <a:prstGeom prst="rect">
            <a:avLst/>
          </a:prstGeom>
          <a:noFill/>
        </p:spPr>
        <p:txBody>
          <a:bodyPr wrap="square" lIns="87777" tIns="43888" rIns="87777" bIns="43888" rtlCol="0">
            <a:spAutoFit/>
          </a:bodyPr>
          <a:lstStyle/>
          <a:p>
            <a:pPr algn="ctr"/>
            <a:r>
              <a:rPr lang="bn-BD" sz="4318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আমরা “</a:t>
            </a:r>
            <a:r>
              <a:rPr lang="bn-BD" sz="431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বইয়ের ২০ নং পৃষ্ঠা পড়বো ”</a:t>
            </a:r>
            <a:r>
              <a:rPr lang="bn-BD" sz="4318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18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63F635-14F5-459C-8EED-B74A08A9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754" y="1364518"/>
            <a:ext cx="4871143" cy="4709599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 rot="19936094">
            <a:off x="-275391" y="1069241"/>
            <a:ext cx="3932339" cy="916858"/>
            <a:chOff x="422030" y="618979"/>
            <a:chExt cx="2419644" cy="858129"/>
          </a:xfrm>
        </p:grpSpPr>
        <p:sp>
          <p:nvSpPr>
            <p:cNvPr id="9" name="Flowchart: Stored Data 8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79" dirty="0">
                  <a:latin typeface="NikoshBAN" panose="02000000000000000000" pitchFamily="2" charset="0"/>
                  <a:cs typeface="NikoshBAN" panose="02000000000000000000" pitchFamily="2" charset="0"/>
                </a:rPr>
                <a:t>বইয়ের সাথে সংযোগ  </a:t>
              </a:r>
              <a:endParaRPr lang="en-US" sz="287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32" dirty="0"/>
            </a:p>
          </p:txBody>
        </p:sp>
      </p:grpSp>
    </p:spTree>
    <p:extLst>
      <p:ext uri="{BB962C8B-B14F-4D97-AF65-F5344CB8AC3E}">
        <p14:creationId xmlns:p14="http://schemas.microsoft.com/office/powerpoint/2010/main" val="22912531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063826" y="2332244"/>
            <a:ext cx="4645083" cy="1677391"/>
          </a:xfrm>
          <a:prstGeom prst="flowChartMagneticTape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 ধরি ,</a:t>
            </a:r>
          </a:p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 পড়ি ।</a:t>
            </a:r>
            <a:endParaRPr lang="en-US" sz="50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flipH="1">
            <a:off x="5837940" y="2267729"/>
            <a:ext cx="5192789" cy="1741906"/>
          </a:xfrm>
          <a:prstGeom prst="flowChartMagneticTape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ভাঙাই ,</a:t>
            </a:r>
          </a:p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বানাই ।</a:t>
            </a:r>
            <a:endParaRPr lang="en-US" sz="50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2187" y="525823"/>
            <a:ext cx="6322475" cy="1741906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ছন্দে ছন্দে পড়ি</a:t>
            </a:r>
            <a:endParaRPr lang="en-US" sz="609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99278" y="4203181"/>
            <a:ext cx="6322475" cy="1741906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 ঘ্যা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ঘ্যা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1259" y="912913"/>
            <a:ext cx="2709632" cy="27096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849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6849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02" y="840333"/>
            <a:ext cx="2697474" cy="208061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2354127" y="4719301"/>
            <a:ext cx="1354816" cy="1290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8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7973" y="4719301"/>
            <a:ext cx="1354816" cy="1290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8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1819" y="4719301"/>
            <a:ext cx="1354816" cy="1290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9545" y="3299970"/>
            <a:ext cx="3483813" cy="90321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57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 ধরি </a:t>
            </a:r>
            <a:r>
              <a:rPr lang="en-US" sz="457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3391" y="4719301"/>
            <a:ext cx="1999966" cy="129030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57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72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 rot="19936094">
            <a:off x="-240796" y="868824"/>
            <a:ext cx="3356158" cy="884086"/>
            <a:chOff x="422030" y="618979"/>
            <a:chExt cx="2419644" cy="858129"/>
          </a:xfrm>
        </p:grpSpPr>
        <p:sp>
          <p:nvSpPr>
            <p:cNvPr id="12" name="Flowchart: Stored Data 11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79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দেখি </a:t>
              </a:r>
              <a:endParaRPr lang="en-US" sz="2879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32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9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50883" y="977428"/>
            <a:ext cx="2838662" cy="290317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23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023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83" y="968123"/>
            <a:ext cx="2580602" cy="19701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Oval 15"/>
          <p:cNvSpPr/>
          <p:nvPr/>
        </p:nvSpPr>
        <p:spPr>
          <a:xfrm>
            <a:off x="6870180" y="3316100"/>
            <a:ext cx="3612843" cy="9032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57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 পড়ি</a:t>
            </a:r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72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3826" y="4525756"/>
            <a:ext cx="1483846" cy="14838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1168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84781" y="4452947"/>
            <a:ext cx="1483846" cy="14838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1684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63726" y="4509629"/>
            <a:ext cx="2709632" cy="14838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8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 </a:t>
            </a:r>
            <a:endParaRPr lang="en-US" sz="8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3153" y="4525756"/>
            <a:ext cx="1483846" cy="14838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1168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7" grpId="1" animBg="1"/>
      <p:bldP spid="19" grpId="0" animBg="1"/>
      <p:bldP spid="20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211" y="977429"/>
            <a:ext cx="3032207" cy="22342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999211" y="3364485"/>
            <a:ext cx="2967692" cy="9032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572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57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ভাঙাই </a:t>
            </a:r>
            <a:endParaRPr lang="en-US" sz="4572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8007" y="4461241"/>
            <a:ext cx="1483846" cy="1290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68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3926" y="4525757"/>
            <a:ext cx="1483846" cy="1290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73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6152" y="4504098"/>
            <a:ext cx="2967692" cy="12903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73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8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2188" y="1041943"/>
            <a:ext cx="3290267" cy="26451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23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023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6702" y="1041943"/>
            <a:ext cx="2709632" cy="303220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1552" y="4525756"/>
            <a:ext cx="1354816" cy="12903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77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677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0181" y="3493515"/>
            <a:ext cx="2774147" cy="8386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50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বানাই </a:t>
            </a:r>
            <a:endParaRPr lang="en-US" sz="50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5064" y="4525756"/>
            <a:ext cx="1354816" cy="12903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8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0181" y="4590271"/>
            <a:ext cx="2967692" cy="12257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 </a:t>
            </a:r>
            <a:endParaRPr lang="en-US" sz="8128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13" y="1096024"/>
            <a:ext cx="2722483" cy="20982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76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826" y="912913"/>
            <a:ext cx="2903177" cy="2709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912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34969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05" y="719368"/>
            <a:ext cx="6212629" cy="2264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Oval 3"/>
          <p:cNvSpPr/>
          <p:nvPr/>
        </p:nvSpPr>
        <p:spPr>
          <a:xfrm>
            <a:off x="5128275" y="3396186"/>
            <a:ext cx="6064414" cy="9667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372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37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 ঘ্যাঙ ঘ্যাঙ </a:t>
            </a:r>
            <a:endParaRPr lang="en-US" sz="50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1" y="4577408"/>
            <a:ext cx="1806421" cy="127545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8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8497" y="4601331"/>
            <a:ext cx="2967692" cy="1249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ব্যাঙ </a:t>
            </a:r>
            <a:endParaRPr lang="en-US" sz="812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6EE223A6-90A8-47C1-9D8E-53A9F34275F3}"/>
              </a:ext>
            </a:extLst>
          </p:cNvPr>
          <p:cNvSpPr/>
          <p:nvPr/>
        </p:nvSpPr>
        <p:spPr>
          <a:xfrm>
            <a:off x="305871" y="4601331"/>
            <a:ext cx="1806421" cy="127545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1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 </a:t>
            </a:r>
            <a:endParaRPr lang="en-US" sz="81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5097" y="525823"/>
            <a:ext cx="7741806" cy="8386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বর্ণের 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ঘরটি লাল </a:t>
            </a:r>
            <a:r>
              <a:rPr lang="bn-BD" sz="508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 করা?</a:t>
            </a:r>
            <a:endParaRPr lang="en-US" sz="508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2225097" y="2525789"/>
            <a:ext cx="1483846" cy="1483846"/>
          </a:xfrm>
          <a:prstGeom prst="star10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1684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8483057" y="2461274"/>
            <a:ext cx="1483846" cy="1548361"/>
          </a:xfrm>
          <a:prstGeom prst="star10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8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6" name="10-Point Star 5"/>
          <p:cNvSpPr/>
          <p:nvPr/>
        </p:nvSpPr>
        <p:spPr>
          <a:xfrm>
            <a:off x="6870181" y="2461274"/>
            <a:ext cx="1483846" cy="1548361"/>
          </a:xfrm>
          <a:prstGeom prst="star10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8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</a:t>
            </a:r>
          </a:p>
        </p:txBody>
      </p:sp>
      <p:sp>
        <p:nvSpPr>
          <p:cNvPr id="7" name="10-Point Star 6"/>
          <p:cNvSpPr/>
          <p:nvPr/>
        </p:nvSpPr>
        <p:spPr>
          <a:xfrm>
            <a:off x="5321819" y="2461274"/>
            <a:ext cx="1483846" cy="1548361"/>
          </a:xfrm>
          <a:prstGeom prst="star10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8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3773458" y="2461274"/>
            <a:ext cx="1483846" cy="1548361"/>
          </a:xfrm>
          <a:prstGeom prst="star10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68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1168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097" y="525823"/>
            <a:ext cx="7741806" cy="1032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বর্ণটি হারিয়ে গেল?</a:t>
            </a:r>
            <a:endParaRPr lang="en-US" sz="6096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60482" y="4461241"/>
            <a:ext cx="1806421" cy="1870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92790" y="1687094"/>
            <a:ext cx="1806421" cy="1870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25097" y="4461241"/>
            <a:ext cx="1806421" cy="1870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99211" y="2848365"/>
            <a:ext cx="1806421" cy="1870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79913" y="2912880"/>
            <a:ext cx="1806421" cy="1870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730320" y="111019"/>
            <a:ext cx="7116418" cy="1508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87777" tIns="43888" rIns="87777" bIns="43888" rtlCol="0">
            <a:spAutoFit/>
          </a:bodyPr>
          <a:lstStyle/>
          <a:p>
            <a:pPr algn="ctr"/>
            <a:r>
              <a:rPr lang="bn-BD" sz="9229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922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22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1891678" y="1911237"/>
            <a:ext cx="8793702" cy="31128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77" tIns="43888" rIns="87777" bIns="43888"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57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57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ডি.এফ.রামনগর</a:t>
            </a:r>
            <a:r>
              <a:rPr lang="bn-BD" sz="457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7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</a:p>
          <a:p>
            <a:pPr algn="ctr"/>
            <a:r>
              <a:rPr lang="bn-BD" sz="457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</a:t>
            </a:r>
            <a:r>
              <a:rPr lang="en-US" sz="457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457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7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12759" r="9296" b="19325"/>
          <a:stretch/>
        </p:blipFill>
        <p:spPr>
          <a:xfrm>
            <a:off x="180305" y="111019"/>
            <a:ext cx="2421229" cy="153258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080799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25097" y="525823"/>
            <a:ext cx="7741806" cy="1354816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বর্ণটি রঙ পরিবর্তন হচ্ছে ?</a:t>
            </a:r>
            <a:endParaRPr lang="en-US" sz="508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4127" y="2009669"/>
            <a:ext cx="2258027" cy="15695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729" y="2009669"/>
            <a:ext cx="2258027" cy="15695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9846" y="2009669"/>
            <a:ext cx="2258027" cy="15695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405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278" y="4203181"/>
            <a:ext cx="2258027" cy="15695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14055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0180" y="4138666"/>
            <a:ext cx="2258027" cy="15695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5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14055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57354" y="2205942"/>
            <a:ext cx="8435135" cy="129373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8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দলনং-০১- ক, খ  ও ঘ  বর্ণটি পড় ও একটি করে শব্দ বল।</a:t>
            </a:r>
            <a:endParaRPr lang="en-US" sz="338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354128" y="3816091"/>
            <a:ext cx="8435135" cy="1373289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8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দলনং-০২- গ , ঙ   বর্ণটি পড় ও একটি করে শব্দ বল।  </a:t>
            </a:r>
            <a:endParaRPr lang="en-US" sz="338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DE0DAD-23E7-482C-94FC-3CD898FEC5E6}"/>
              </a:ext>
            </a:extLst>
          </p:cNvPr>
          <p:cNvSpPr txBox="1"/>
          <p:nvPr/>
        </p:nvSpPr>
        <p:spPr>
          <a:xfrm>
            <a:off x="4380500" y="550665"/>
            <a:ext cx="3431001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77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774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644428" y="525823"/>
            <a:ext cx="5548294" cy="1161271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5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58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34762" y="1684748"/>
            <a:ext cx="6257960" cy="1290301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58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 ঘরে সঠিক বর্ণ বসাও</a:t>
            </a:r>
            <a:endParaRPr lang="en-US" sz="558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25097" y="3816090"/>
            <a:ext cx="1483846" cy="148384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97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73458" y="3816090"/>
            <a:ext cx="1483846" cy="148384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97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86335" y="3880605"/>
            <a:ext cx="1483846" cy="148384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97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34696" y="3751575"/>
            <a:ext cx="1483846" cy="148384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97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83057" y="3751575"/>
            <a:ext cx="1483846" cy="148384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7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97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5386335" y="3880605"/>
            <a:ext cx="1548361" cy="1612876"/>
          </a:xfrm>
          <a:prstGeom prst="star24">
            <a:avLst>
              <a:gd name="adj" fmla="val 471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11" name="24-Point Star 10"/>
          <p:cNvSpPr/>
          <p:nvPr/>
        </p:nvSpPr>
        <p:spPr>
          <a:xfrm>
            <a:off x="2225097" y="3687060"/>
            <a:ext cx="1548361" cy="1612876"/>
          </a:xfrm>
          <a:prstGeom prst="star24">
            <a:avLst>
              <a:gd name="adj" fmla="val 471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</p:spTree>
    <p:extLst>
      <p:ext uri="{BB962C8B-B14F-4D97-AF65-F5344CB8AC3E}">
        <p14:creationId xmlns:p14="http://schemas.microsoft.com/office/powerpoint/2010/main" val="14474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3826" y="4590271"/>
            <a:ext cx="9032107" cy="1483846"/>
          </a:xfrm>
          <a:prstGeom prst="roundRect">
            <a:avLst>
              <a:gd name="adj" fmla="val 4864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 বর্ণ 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508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550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459162" y="749266"/>
            <a:ext cx="5776430" cy="1430465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 dirty="0"/>
          </a:p>
        </p:txBody>
      </p:sp>
      <p:sp>
        <p:nvSpPr>
          <p:cNvPr id="7" name="Rectangle 6"/>
          <p:cNvSpPr/>
          <p:nvPr/>
        </p:nvSpPr>
        <p:spPr>
          <a:xfrm>
            <a:off x="2693453" y="2175346"/>
            <a:ext cx="5355749" cy="185813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8" name="Rectangle 7"/>
          <p:cNvSpPr/>
          <p:nvPr/>
        </p:nvSpPr>
        <p:spPr>
          <a:xfrm>
            <a:off x="7164424" y="2805654"/>
            <a:ext cx="760585" cy="12092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sp>
        <p:nvSpPr>
          <p:cNvPr id="9" name="Rectangle 8"/>
          <p:cNvSpPr/>
          <p:nvPr/>
        </p:nvSpPr>
        <p:spPr>
          <a:xfrm>
            <a:off x="3806935" y="2863859"/>
            <a:ext cx="1576987" cy="863122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4"/>
          </a:p>
        </p:txBody>
      </p:sp>
      <p:grpSp>
        <p:nvGrpSpPr>
          <p:cNvPr id="10" name="Group 15"/>
          <p:cNvGrpSpPr/>
          <p:nvPr/>
        </p:nvGrpSpPr>
        <p:grpSpPr>
          <a:xfrm>
            <a:off x="3859840" y="2914019"/>
            <a:ext cx="1466402" cy="79293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52384" y="1378822"/>
            <a:ext cx="2684020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8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08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86" y="2552395"/>
            <a:ext cx="4863047" cy="376231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67EC0-F3CB-4FE6-AF0E-29DCF9C5121C}"/>
              </a:ext>
            </a:extLst>
          </p:cNvPr>
          <p:cNvSpPr/>
          <p:nvPr/>
        </p:nvSpPr>
        <p:spPr>
          <a:xfrm rot="20932776">
            <a:off x="64436" y="1738384"/>
            <a:ext cx="9892734" cy="1561024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87777" tIns="43888" rIns="87777" bIns="43888">
            <a:spAutoFit/>
          </a:bodyPr>
          <a:lstStyle/>
          <a:p>
            <a:pPr algn="ctr"/>
            <a:r>
              <a:rPr lang="bn-BD" sz="9568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568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3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E817E3-BF95-407B-BEBD-5B64EAAF658C}"/>
              </a:ext>
            </a:extLst>
          </p:cNvPr>
          <p:cNvSpPr txBox="1"/>
          <p:nvPr/>
        </p:nvSpPr>
        <p:spPr>
          <a:xfrm>
            <a:off x="4225064" y="461308"/>
            <a:ext cx="3911162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77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131826-E8E4-4D47-A184-867031BAEACB}"/>
              </a:ext>
            </a:extLst>
          </p:cNvPr>
          <p:cNvSpPr/>
          <p:nvPr/>
        </p:nvSpPr>
        <p:spPr>
          <a:xfrm>
            <a:off x="612221" y="2258952"/>
            <a:ext cx="4903144" cy="26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bn-BD" sz="338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ক 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87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387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387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মিনিট। </a:t>
            </a:r>
          </a:p>
        </p:txBody>
      </p:sp>
      <p:pic>
        <p:nvPicPr>
          <p:cNvPr id="5" name="Picture 4" descr="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1" y="1742832"/>
            <a:ext cx="4921013" cy="4460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0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395E-7 -3.72851E-6 L 0.51814 -0.005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C076E1-9E24-4FF5-A335-C3D41111B6B4}"/>
              </a:ext>
            </a:extLst>
          </p:cNvPr>
          <p:cNvSpPr txBox="1"/>
          <p:nvPr/>
        </p:nvSpPr>
        <p:spPr>
          <a:xfrm>
            <a:off x="4742687" y="654853"/>
            <a:ext cx="2706626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77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EA3E4D-2C9D-4CB1-86F2-C4C511B3BCB2}"/>
              </a:ext>
            </a:extLst>
          </p:cNvPr>
          <p:cNvSpPr/>
          <p:nvPr/>
        </p:nvSpPr>
        <p:spPr>
          <a:xfrm>
            <a:off x="743921" y="2396760"/>
            <a:ext cx="10704156" cy="175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: ১.১.১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বর্নমালার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: ১.১.১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বর্নমালার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9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9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709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709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  <a:p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709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709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9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270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9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3161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385" y="744424"/>
            <a:ext cx="7534032" cy="785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3776" tIns="46889" rIns="93776" bIns="46889" rtlCol="0">
            <a:spAutoFit/>
          </a:bodyPr>
          <a:lstStyle/>
          <a:p>
            <a:pPr algn="ctr"/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88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</a:t>
            </a:r>
            <a:r>
              <a:rPr lang="en-US" sz="4488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88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75740"/>
              </p:ext>
            </p:extLst>
          </p:nvPr>
        </p:nvGraphicFramePr>
        <p:xfrm>
          <a:off x="5588001" y="2142210"/>
          <a:ext cx="1016000" cy="6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1" y="2142210"/>
                        <a:ext cx="1016000" cy="68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4000" y="3970808"/>
            <a:ext cx="7534032" cy="785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3776" tIns="46889" rIns="93776" bIns="46889" rtlCol="0">
            <a:spAutoFit/>
          </a:bodyPr>
          <a:lstStyle/>
          <a:p>
            <a:pPr algn="ctr"/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কেমন লাগলো </a:t>
            </a:r>
            <a:r>
              <a:rPr lang="en-US" sz="44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1" y="977428"/>
            <a:ext cx="3612843" cy="2786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76" y="912913"/>
            <a:ext cx="3626562" cy="276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578" y="3558030"/>
            <a:ext cx="3548328" cy="2715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7003" y="482326"/>
            <a:ext cx="3935418" cy="50924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709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ও চিন্তা করি... </a:t>
            </a:r>
            <a:endParaRPr lang="bn-IN" sz="2709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0" y="3970809"/>
            <a:ext cx="7534032" cy="14759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3776" tIns="46889" rIns="93776" bIns="46889" rtlCol="0">
            <a:spAutoFit/>
          </a:bodyPr>
          <a:lstStyle/>
          <a:p>
            <a:pPr algn="ctr"/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মা লিখছে, পত্রিকা পড়ছে, লোকেরা মেশিনে কিছু একটা করছে।  </a:t>
            </a:r>
            <a:endParaRPr lang="en-US" sz="44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6702" y="1170973"/>
            <a:ext cx="7534032" cy="785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3776" tIns="46889" rIns="93776" bIns="46889" rtlCol="0">
            <a:spAutoFit/>
          </a:bodyPr>
          <a:lstStyle/>
          <a:p>
            <a:pPr algn="ctr"/>
            <a:r>
              <a:rPr lang="bn-BD" sz="4488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দেখলে? </a:t>
            </a:r>
            <a:endParaRPr lang="en-US" sz="44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68922" y="931480"/>
            <a:ext cx="7489745" cy="762697"/>
            <a:chOff x="422030" y="618979"/>
            <a:chExt cx="2419644" cy="858129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79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287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32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334" y="2277660"/>
            <a:ext cx="11684000" cy="3250842"/>
            <a:chOff x="80605" y="2799472"/>
            <a:chExt cx="11604947" cy="2982348"/>
          </a:xfrm>
        </p:grpSpPr>
        <p:sp>
          <p:nvSpPr>
            <p:cNvPr id="7" name="Flowchart: Stored Data 6"/>
            <p:cNvSpPr/>
            <p:nvPr/>
          </p:nvSpPr>
          <p:spPr>
            <a:xfrm>
              <a:off x="80605" y="2799472"/>
              <a:ext cx="10399815" cy="2982348"/>
            </a:xfrm>
            <a:prstGeom prst="flowChartOnlineStorag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128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8128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128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r>
                <a:rPr lang="en-US" sz="8128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8128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8128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১৮</a:t>
              </a:r>
              <a:endParaRPr lang="bn-BD" sz="812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---</a:t>
              </a:r>
              <a:r>
                <a:rPr lang="bn-BD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 </a:t>
              </a:r>
              <a:r>
                <a:rPr lang="en-US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572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শুনি</a:t>
              </a:r>
              <a:r>
                <a:rPr lang="en-US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572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4572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25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2B25F0-B966-44D8-A83C-F1E28AC90D6C}"/>
              </a:ext>
            </a:extLst>
          </p:cNvPr>
          <p:cNvSpPr txBox="1"/>
          <p:nvPr/>
        </p:nvSpPr>
        <p:spPr>
          <a:xfrm>
            <a:off x="3412774" y="2009669"/>
            <a:ext cx="5366452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9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5F8C09-1A8B-4BB4-8824-2B3BAA670F50}"/>
              </a:ext>
            </a:extLst>
          </p:cNvPr>
          <p:cNvSpPr txBox="1"/>
          <p:nvPr/>
        </p:nvSpPr>
        <p:spPr>
          <a:xfrm>
            <a:off x="3515399" y="2009669"/>
            <a:ext cx="5612058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7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77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77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353</Words>
  <Application>Microsoft Office PowerPoint</Application>
  <PresentationFormat>Widescreen</PresentationFormat>
  <Paragraphs>110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MITTRACOMPUTER</dc:creator>
  <cp:lastModifiedBy>MITTRACOMPUTER</cp:lastModifiedBy>
  <cp:revision>5</cp:revision>
  <dcterms:created xsi:type="dcterms:W3CDTF">2020-11-11T13:30:32Z</dcterms:created>
  <dcterms:modified xsi:type="dcterms:W3CDTF">2020-11-11T16:16:19Z</dcterms:modified>
</cp:coreProperties>
</file>