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8FF2D-2811-41AB-BA99-B99940FFB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543F4-80F2-4363-BE44-FEE93122D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E3672-E04C-402A-94D7-5583BDEB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7433-3D8E-4FC5-9DB7-E31CD0FE0D6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6F28A-6B18-48E9-929A-10FD963B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6FFE2-A7C6-4894-B822-C3BDCCF9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A4A-2B08-4360-8B55-E399943F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8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B13A-1CD1-4FF2-9AA6-448A8440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60A56-8CA6-42FE-98BB-D274D0FD3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67AD4-3DD2-400E-AFED-50948B10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7433-3D8E-4FC5-9DB7-E31CD0FE0D6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A9E65-095E-4B63-AAE2-274C1A85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1F120-C52B-4C0D-B21A-38618D70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A4A-2B08-4360-8B55-E399943F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3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862951-D212-4B21-B4EA-4C80DFA68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32DEB-FD38-4F99-B7B9-0F000E045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7286C-93A6-455B-AA65-D471D5788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7433-3D8E-4FC5-9DB7-E31CD0FE0D6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F4642-CA8E-47E1-8271-F9162A3C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3DD7D-0F0E-488A-9AA7-394A7476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A4A-2B08-4360-8B55-E399943F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1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5810-5796-48BD-B89F-12ACE271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522BF-AAF5-4C29-B23C-4CA5092C1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50797-179B-40FE-BFD6-14AFE20D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7433-3D8E-4FC5-9DB7-E31CD0FE0D6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171E1-4730-42A7-A0AE-32D88FB3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4AAC4-8DB9-45E6-8333-99E04431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A4A-2B08-4360-8B55-E399943F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6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C83C-E8FA-4908-AB5E-20FB0C8DA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76B1E-8F66-4DE0-A2AF-196C68539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7A905-7993-4D75-B4AC-A0B603E4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7433-3D8E-4FC5-9DB7-E31CD0FE0D6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031C8-6552-4940-AF9C-5B7A9BEB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E27B7-949C-40E9-9EEF-147F0560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A4A-2B08-4360-8B55-E399943F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0BBA-3959-4CA8-88F3-960DEF9A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60C6D-DC5B-43AB-9091-D4F6C0081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72801-4339-4248-A0FF-00CF0BD93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07A0F-C05F-42A2-BAC7-7F5FE912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7433-3D8E-4FC5-9DB7-E31CD0FE0D6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8D92C-4DBB-4E9E-B288-B653B314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E4753-5049-4C38-87BB-0363F0C6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A4A-2B08-4360-8B55-E399943F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C352-4E6F-46BC-97C9-95856AD8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30211-55C4-47D6-96ED-025AA17E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C2AB2-4B4C-4D45-B803-BC42AC5D4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DB0AB-FE8F-4DDC-B3C9-A1A6FB426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5D2C2-D215-474E-88CB-E1C357F8D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33A252-D7FE-435B-8A43-684485D5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7433-3D8E-4FC5-9DB7-E31CD0FE0D6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E17C7D-A880-4DC6-82C8-370E261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F75451-B34D-4D37-AF77-CCE026D69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A4A-2B08-4360-8B55-E399943F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9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1666F-D14B-42EF-83A2-6A975443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BF3BE-5411-450B-A1B1-6C8B4127E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7433-3D8E-4FC5-9DB7-E31CD0FE0D6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5A493-896B-4DBA-AD52-2196421F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55268-BA82-4938-8603-BB28D92B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A4A-2B08-4360-8B55-E399943F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DB64D-2F1D-453C-98F3-E3F064D0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7433-3D8E-4FC5-9DB7-E31CD0FE0D6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288B5-3978-4403-888B-CA4E42ED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6BB24-FF84-4797-B988-F03B2533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A4A-2B08-4360-8B55-E399943F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0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762C-B946-48FB-A036-FA2A34D0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40717-3B1F-44F2-AF47-7475D97CC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6CCD8-3DDE-4869-9FC9-A2684B21F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B05C2-38EA-4005-B637-32A8AB05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7433-3D8E-4FC5-9DB7-E31CD0FE0D6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63D7F-9C46-473B-83BE-9CF6109C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01B17-A0B9-4F9A-BDA6-1CA6D174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A4A-2B08-4360-8B55-E399943F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2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C507-B25D-443A-8276-456C43B8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F7725-213C-4D81-8304-A219F2D89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9D0E8-B8AD-484C-A606-64A525AB7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5F4C2-7EFD-4D9B-8CEB-258F5A05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7433-3D8E-4FC5-9DB7-E31CD0FE0D6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7A3E6-FE12-4DC3-AB35-DB903793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466F4-00DE-40D2-8B6F-FB2D9A7B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A4A-2B08-4360-8B55-E399943F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6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449087-FBE7-443A-AD79-9FE13756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1ABCB-4E49-4F50-ABB6-07256A2B6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D4991-5AE1-4A76-A980-2C279D7B8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7433-3D8E-4FC5-9DB7-E31CD0FE0D6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B84B8-213C-445C-819D-15E750767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3AEE9-DD2B-4583-AA77-FB907A9F1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DCA4A-2B08-4360-8B55-E399943F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8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1156817-94E2-444D-8AC3-C6729F1A1EF0}"/>
              </a:ext>
            </a:extLst>
          </p:cNvPr>
          <p:cNvGrpSpPr/>
          <p:nvPr/>
        </p:nvGrpSpPr>
        <p:grpSpPr>
          <a:xfrm>
            <a:off x="168165" y="173420"/>
            <a:ext cx="11855669" cy="6511159"/>
            <a:chOff x="120869" y="173420"/>
            <a:chExt cx="11855669" cy="6511159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1A61935B-F23B-4B8F-80E9-CD5ABAFAF9F1}"/>
                </a:ext>
              </a:extLst>
            </p:cNvPr>
            <p:cNvSpPr/>
            <p:nvPr/>
          </p:nvSpPr>
          <p:spPr>
            <a:xfrm>
              <a:off x="120869" y="173420"/>
              <a:ext cx="11855669" cy="6511159"/>
            </a:xfrm>
            <a:prstGeom prst="frame">
              <a:avLst>
                <a:gd name="adj1" fmla="val 878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4CE21D-8819-4D67-9612-2BBA5DC20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62" y="502652"/>
              <a:ext cx="11098924" cy="566671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10B186-4D43-47A9-B73B-EDDCF16870D3}"/>
                </a:ext>
              </a:extLst>
            </p:cNvPr>
            <p:cNvSpPr txBox="1"/>
            <p:nvPr/>
          </p:nvSpPr>
          <p:spPr>
            <a:xfrm>
              <a:off x="1954924" y="1830218"/>
              <a:ext cx="28535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আজকের</a:t>
              </a:r>
              <a:r>
                <a:rPr lang="en-US" sz="3200" dirty="0"/>
                <a:t>   </a:t>
              </a:r>
              <a:r>
                <a:rPr lang="en-US" sz="3200" dirty="0" err="1"/>
                <a:t>ক্লাসে</a:t>
              </a:r>
              <a:r>
                <a:rPr lang="en-US" sz="3200" dirty="0"/>
                <a:t>   </a:t>
              </a:r>
              <a:r>
                <a:rPr lang="en-US" sz="3200" dirty="0" err="1"/>
                <a:t>সবাইকে</a:t>
              </a:r>
              <a:endParaRPr lang="en-US" sz="3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EF78A9-3146-4FEF-A429-6A5AAE2D4468}"/>
                </a:ext>
              </a:extLst>
            </p:cNvPr>
            <p:cNvSpPr txBox="1"/>
            <p:nvPr/>
          </p:nvSpPr>
          <p:spPr>
            <a:xfrm>
              <a:off x="6479628" y="1850160"/>
              <a:ext cx="28535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16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A041645-48E2-4BC7-AE4B-87F6DAC4808C}"/>
              </a:ext>
            </a:extLst>
          </p:cNvPr>
          <p:cNvGrpSpPr/>
          <p:nvPr/>
        </p:nvGrpSpPr>
        <p:grpSpPr>
          <a:xfrm>
            <a:off x="141889" y="126124"/>
            <a:ext cx="11824139" cy="6542690"/>
            <a:chOff x="141889" y="126124"/>
            <a:chExt cx="11824139" cy="654269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7122F048-D81C-4339-8BC0-0993AC2E3389}"/>
                </a:ext>
              </a:extLst>
            </p:cNvPr>
            <p:cNvSpPr/>
            <p:nvPr/>
          </p:nvSpPr>
          <p:spPr>
            <a:xfrm>
              <a:off x="141889" y="126124"/>
              <a:ext cx="11824139" cy="6542690"/>
            </a:xfrm>
            <a:prstGeom prst="frame">
              <a:avLst>
                <a:gd name="adj1" fmla="val 1175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FB1BC70-689C-48C0-BACD-30C47F8F4F98}"/>
                </a:ext>
              </a:extLst>
            </p:cNvPr>
            <p:cNvSpPr txBox="1"/>
            <p:nvPr/>
          </p:nvSpPr>
          <p:spPr>
            <a:xfrm>
              <a:off x="2459420" y="409904"/>
              <a:ext cx="6700345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দূষণের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কারনের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C6CA70-BFEA-4B08-A508-6064D3A2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686" y="1541722"/>
              <a:ext cx="2438775" cy="16744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011CAD-3351-40D3-879B-FBFA9F99B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087" y="1428407"/>
              <a:ext cx="3076574" cy="17253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514FC7-87FA-483A-B26E-D1E416EB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287" y="1412689"/>
              <a:ext cx="3650714" cy="17022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BC00CD-45EB-4408-A25C-8553CA888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89" y="3915013"/>
              <a:ext cx="2438775" cy="192777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2B3B07E-BCB4-4625-81AA-264BFC8C1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464" y="3924600"/>
              <a:ext cx="3076575" cy="19277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949BC2-6E50-4048-B98E-32AA6AFA4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287" y="3924601"/>
              <a:ext cx="3700955" cy="19277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55E1DF-4AE4-4C77-8BAF-8CAA8AF0B270}"/>
                </a:ext>
              </a:extLst>
            </p:cNvPr>
            <p:cNvSpPr txBox="1"/>
            <p:nvPr/>
          </p:nvSpPr>
          <p:spPr>
            <a:xfrm>
              <a:off x="1274378" y="3370132"/>
              <a:ext cx="1718441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কারখানার</a:t>
              </a:r>
              <a:r>
                <a:rPr lang="en-US" dirty="0"/>
                <a:t> </a:t>
              </a:r>
              <a:r>
                <a:rPr lang="en-US" dirty="0" err="1"/>
                <a:t>বর্জ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65FC8D-5C28-47ED-BBB7-326A61075FE4}"/>
                </a:ext>
              </a:extLst>
            </p:cNvPr>
            <p:cNvSpPr txBox="1"/>
            <p:nvPr/>
          </p:nvSpPr>
          <p:spPr>
            <a:xfrm>
              <a:off x="4518697" y="3362249"/>
              <a:ext cx="138211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মৃত</a:t>
              </a:r>
              <a:r>
                <a:rPr lang="en-US" dirty="0"/>
                <a:t> </a:t>
              </a:r>
              <a:r>
                <a:rPr lang="en-US" dirty="0" err="1"/>
                <a:t>পশু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C8473A-534D-4E78-88D3-74422ADD6D45}"/>
                </a:ext>
              </a:extLst>
            </p:cNvPr>
            <p:cNvSpPr txBox="1"/>
            <p:nvPr/>
          </p:nvSpPr>
          <p:spPr>
            <a:xfrm>
              <a:off x="8261129" y="3346004"/>
              <a:ext cx="1797269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যানবাহনের</a:t>
              </a:r>
              <a:r>
                <a:rPr lang="en-US" dirty="0"/>
                <a:t> </a:t>
              </a:r>
              <a:r>
                <a:rPr lang="en-US" dirty="0" err="1"/>
                <a:t>বর্জ্য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9095A2-AD24-42DC-8894-D564DA671BA0}"/>
                </a:ext>
              </a:extLst>
            </p:cNvPr>
            <p:cNvSpPr txBox="1"/>
            <p:nvPr/>
          </p:nvSpPr>
          <p:spPr>
            <a:xfrm>
              <a:off x="4437992" y="5960605"/>
              <a:ext cx="13716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উদ্ভিদ</a:t>
              </a:r>
              <a:r>
                <a:rPr lang="en-US" dirty="0"/>
                <a:t> </a:t>
              </a:r>
              <a:r>
                <a:rPr lang="en-US" dirty="0" err="1"/>
                <a:t>বর্জ্য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F95859-0377-4224-B3E2-1D946231EF22}"/>
                </a:ext>
              </a:extLst>
            </p:cNvPr>
            <p:cNvSpPr txBox="1"/>
            <p:nvPr/>
          </p:nvSpPr>
          <p:spPr>
            <a:xfrm>
              <a:off x="8261129" y="6001312"/>
              <a:ext cx="178150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গৃহস্থালিয়</a:t>
              </a:r>
              <a:r>
                <a:rPr lang="en-US" dirty="0"/>
                <a:t> </a:t>
              </a:r>
              <a:r>
                <a:rPr lang="en-US" dirty="0" err="1"/>
                <a:t>বর্জ্য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4D94D4-C906-48B0-9AD1-2EC4CE6B884F}"/>
                </a:ext>
              </a:extLst>
            </p:cNvPr>
            <p:cNvSpPr txBox="1"/>
            <p:nvPr/>
          </p:nvSpPr>
          <p:spPr>
            <a:xfrm>
              <a:off x="1344372" y="5956516"/>
              <a:ext cx="112460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মৃত</a:t>
              </a:r>
              <a:r>
                <a:rPr lang="en-US" dirty="0"/>
                <a:t> </a:t>
              </a:r>
              <a:r>
                <a:rPr lang="en-US" dirty="0" err="1"/>
                <a:t>মাটি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3162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6C9D952-611A-418D-8065-7F7749970A81}"/>
              </a:ext>
            </a:extLst>
          </p:cNvPr>
          <p:cNvGrpSpPr/>
          <p:nvPr/>
        </p:nvGrpSpPr>
        <p:grpSpPr>
          <a:xfrm>
            <a:off x="141890" y="141890"/>
            <a:ext cx="11855669" cy="6542689"/>
            <a:chOff x="141890" y="141890"/>
            <a:chExt cx="11855669" cy="6542689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832833E-B0F1-407F-99A4-950957C6A546}"/>
                </a:ext>
              </a:extLst>
            </p:cNvPr>
            <p:cNvSpPr/>
            <p:nvPr/>
          </p:nvSpPr>
          <p:spPr>
            <a:xfrm>
              <a:off x="141890" y="141890"/>
              <a:ext cx="11855669" cy="6542689"/>
            </a:xfrm>
            <a:prstGeom prst="frame">
              <a:avLst>
                <a:gd name="adj1" fmla="val 934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EDE797C-9127-4356-AEAD-89FE7275BE37}"/>
                </a:ext>
              </a:extLst>
            </p:cNvPr>
            <p:cNvSpPr txBox="1"/>
            <p:nvPr/>
          </p:nvSpPr>
          <p:spPr>
            <a:xfrm>
              <a:off x="2916620" y="409904"/>
              <a:ext cx="5927835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সংরক্ষনের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52ECC3-6ACA-4382-887D-1854A5DD3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8" y="1385804"/>
              <a:ext cx="9853448" cy="485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72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02666F-E38F-4354-AE9E-0B1C5EBACAAF}"/>
              </a:ext>
            </a:extLst>
          </p:cNvPr>
          <p:cNvGrpSpPr/>
          <p:nvPr/>
        </p:nvGrpSpPr>
        <p:grpSpPr>
          <a:xfrm>
            <a:off x="157655" y="173421"/>
            <a:ext cx="11839904" cy="6495393"/>
            <a:chOff x="157655" y="173421"/>
            <a:chExt cx="11839904" cy="6495393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D6118820-51C5-47EE-96E9-9DB6B2DC4FFB}"/>
                </a:ext>
              </a:extLst>
            </p:cNvPr>
            <p:cNvSpPr/>
            <p:nvPr/>
          </p:nvSpPr>
          <p:spPr>
            <a:xfrm>
              <a:off x="157655" y="173421"/>
              <a:ext cx="11839904" cy="6495393"/>
            </a:xfrm>
            <a:prstGeom prst="frame">
              <a:avLst>
                <a:gd name="adj1" fmla="val 1335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CC249F-203C-4EBB-8630-062BCA85F5BC}"/>
                </a:ext>
              </a:extLst>
            </p:cNvPr>
            <p:cNvSpPr txBox="1"/>
            <p:nvPr/>
          </p:nvSpPr>
          <p:spPr>
            <a:xfrm>
              <a:off x="4130566" y="536028"/>
              <a:ext cx="3641834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86BF9B-6C84-4AB9-9A87-F98E9DA08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52" y="2099809"/>
              <a:ext cx="10941269" cy="26426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20BA7F-8490-48CC-8D9A-2BAF75BD53F0}"/>
                </a:ext>
              </a:extLst>
            </p:cNvPr>
            <p:cNvSpPr txBox="1"/>
            <p:nvPr/>
          </p:nvSpPr>
          <p:spPr>
            <a:xfrm>
              <a:off x="1868214" y="5197788"/>
              <a:ext cx="8529144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প্রশ্নঃ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মাটিদূষণের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১০টি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কারন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07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F7DBF2-8F2E-435C-9092-E60F11EF1B42}"/>
              </a:ext>
            </a:extLst>
          </p:cNvPr>
          <p:cNvGrpSpPr/>
          <p:nvPr/>
        </p:nvGrpSpPr>
        <p:grpSpPr>
          <a:xfrm>
            <a:off x="189186" y="157655"/>
            <a:ext cx="11855669" cy="6558455"/>
            <a:chOff x="189186" y="157655"/>
            <a:chExt cx="11855669" cy="6558455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E94EE8DA-9C2A-4CAD-B8E3-5A65971171D0}"/>
                </a:ext>
              </a:extLst>
            </p:cNvPr>
            <p:cNvSpPr/>
            <p:nvPr/>
          </p:nvSpPr>
          <p:spPr>
            <a:xfrm>
              <a:off x="189186" y="157655"/>
              <a:ext cx="11855669" cy="6558455"/>
            </a:xfrm>
            <a:prstGeom prst="frame">
              <a:avLst>
                <a:gd name="adj1" fmla="val 1202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A98783-4808-4701-ABCA-9592700FB347}"/>
                </a:ext>
              </a:extLst>
            </p:cNvPr>
            <p:cNvSpPr txBox="1"/>
            <p:nvPr/>
          </p:nvSpPr>
          <p:spPr>
            <a:xfrm>
              <a:off x="4395951" y="762168"/>
              <a:ext cx="3862552" cy="13234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DF3439-9C3B-45F4-A955-3736CFE39E6B}"/>
                </a:ext>
              </a:extLst>
            </p:cNvPr>
            <p:cNvSpPr txBox="1"/>
            <p:nvPr/>
          </p:nvSpPr>
          <p:spPr>
            <a:xfrm>
              <a:off x="1429406" y="2508032"/>
              <a:ext cx="9333187" cy="37856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মাটিতে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বিদ্যমান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অজৈব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জৈব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পদার্থগুলোর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সংরক্ষনের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উপায়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38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D2F4BAF-2F24-430D-9679-7993B00D0EF5}"/>
              </a:ext>
            </a:extLst>
          </p:cNvPr>
          <p:cNvGrpSpPr/>
          <p:nvPr/>
        </p:nvGrpSpPr>
        <p:grpSpPr>
          <a:xfrm>
            <a:off x="220717" y="204952"/>
            <a:ext cx="11761076" cy="6463862"/>
            <a:chOff x="220717" y="204952"/>
            <a:chExt cx="11761076" cy="64638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419128-665D-4837-8A11-D097BD0BA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004" y="941988"/>
              <a:ext cx="11161987" cy="3661542"/>
            </a:xfrm>
            <a:prstGeom prst="rect">
              <a:avLst/>
            </a:prstGeom>
          </p:spPr>
        </p:pic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850E6835-475B-47AE-AF55-EA72D3C253F6}"/>
                </a:ext>
              </a:extLst>
            </p:cNvPr>
            <p:cNvSpPr/>
            <p:nvPr/>
          </p:nvSpPr>
          <p:spPr>
            <a:xfrm>
              <a:off x="220717" y="204952"/>
              <a:ext cx="11761076" cy="6463862"/>
            </a:xfrm>
            <a:prstGeom prst="frame">
              <a:avLst>
                <a:gd name="adj1" fmla="val 128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620CD7-6FBB-41AB-89AA-AE059697AA16}"/>
                </a:ext>
              </a:extLst>
            </p:cNvPr>
            <p:cNvSpPr txBox="1"/>
            <p:nvPr/>
          </p:nvSpPr>
          <p:spPr>
            <a:xfrm>
              <a:off x="6836979" y="941988"/>
              <a:ext cx="4587765" cy="132343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5CB936-131F-4498-B16A-9B02CB169DAD}"/>
                </a:ext>
              </a:extLst>
            </p:cNvPr>
            <p:cNvSpPr txBox="1"/>
            <p:nvPr/>
          </p:nvSpPr>
          <p:spPr>
            <a:xfrm>
              <a:off x="614853" y="5085015"/>
              <a:ext cx="10962291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প্রশ্নঃমাটির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 pH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জানার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প্রয়োজনীয়তা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9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A9E6B4D-AA8E-4F80-AAAA-C6C4F1888428}"/>
              </a:ext>
            </a:extLst>
          </p:cNvPr>
          <p:cNvGrpSpPr/>
          <p:nvPr/>
        </p:nvGrpSpPr>
        <p:grpSpPr>
          <a:xfrm>
            <a:off x="189186" y="157655"/>
            <a:ext cx="11808373" cy="6526924"/>
            <a:chOff x="189186" y="157655"/>
            <a:chExt cx="11808373" cy="65269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828922-5964-472A-B097-0404741CD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23" y="670035"/>
              <a:ext cx="11020097" cy="551793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DE608ACF-36E1-4162-8420-4527C8DA6F74}"/>
                </a:ext>
              </a:extLst>
            </p:cNvPr>
            <p:cNvSpPr/>
            <p:nvPr/>
          </p:nvSpPr>
          <p:spPr>
            <a:xfrm>
              <a:off x="189186" y="157655"/>
              <a:ext cx="11808373" cy="6526924"/>
            </a:xfrm>
            <a:prstGeom prst="frame">
              <a:avLst>
                <a:gd name="adj1" fmla="val 906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82FB4A-66B4-4376-BBEB-505F5782B901}"/>
                </a:ext>
              </a:extLst>
            </p:cNvPr>
            <p:cNvSpPr txBox="1"/>
            <p:nvPr/>
          </p:nvSpPr>
          <p:spPr>
            <a:xfrm>
              <a:off x="1702675" y="1056290"/>
              <a:ext cx="9222828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সক্রিয়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থাকার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30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A6664BF-EC99-4E4C-997C-DF27F9977611}"/>
              </a:ext>
            </a:extLst>
          </p:cNvPr>
          <p:cNvGrpSpPr/>
          <p:nvPr/>
        </p:nvGrpSpPr>
        <p:grpSpPr>
          <a:xfrm>
            <a:off x="215462" y="197069"/>
            <a:ext cx="11761076" cy="6463862"/>
            <a:chOff x="204952" y="110359"/>
            <a:chExt cx="11761076" cy="6463862"/>
          </a:xfrm>
        </p:grpSpPr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BB594B44-92A1-4FCE-B7FF-3CE1B8396913}"/>
                </a:ext>
              </a:extLst>
            </p:cNvPr>
            <p:cNvSpPr/>
            <p:nvPr/>
          </p:nvSpPr>
          <p:spPr>
            <a:xfrm>
              <a:off x="488730" y="1915776"/>
              <a:ext cx="11114689" cy="3547241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5DBF22A7-9008-48D7-93E8-CCA4CF211FBD}"/>
                </a:ext>
              </a:extLst>
            </p:cNvPr>
            <p:cNvSpPr/>
            <p:nvPr/>
          </p:nvSpPr>
          <p:spPr>
            <a:xfrm>
              <a:off x="204952" y="110359"/>
              <a:ext cx="11761076" cy="6463862"/>
            </a:xfrm>
            <a:prstGeom prst="frame">
              <a:avLst>
                <a:gd name="adj1" fmla="val 549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907836-3F31-48CC-84F0-8C443421C77A}"/>
                </a:ext>
              </a:extLst>
            </p:cNvPr>
            <p:cNvSpPr txBox="1"/>
            <p:nvPr/>
          </p:nvSpPr>
          <p:spPr>
            <a:xfrm>
              <a:off x="3208283" y="488731"/>
              <a:ext cx="5754414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07683B-0847-46D0-9275-F1168A7C010B}"/>
                </a:ext>
              </a:extLst>
            </p:cNvPr>
            <p:cNvSpPr txBox="1"/>
            <p:nvPr/>
          </p:nvSpPr>
          <p:spPr>
            <a:xfrm>
              <a:off x="977461" y="2412125"/>
              <a:ext cx="10137229" cy="25545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নামঃ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প্রশান্ত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কুমার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দাস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(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গনিত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)</a:t>
              </a:r>
            </a:p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আইডিয়াল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হাইস্কুল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ভাদৈ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হবিগঞ্জ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মোবাঃ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০১৭১১০৬৪৯৬৯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D072F3-5430-4301-98FE-3F9C6C992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428" y="2542323"/>
              <a:ext cx="2601310" cy="23175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71816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ard 4">
            <a:extLst>
              <a:ext uri="{FF2B5EF4-FFF2-40B4-BE49-F238E27FC236}">
                <a16:creationId xmlns:a16="http://schemas.microsoft.com/office/drawing/2014/main" id="{6A37E1EC-2333-4D59-8793-02EE9FFEC549}"/>
              </a:ext>
            </a:extLst>
          </p:cNvPr>
          <p:cNvSpPr/>
          <p:nvPr/>
        </p:nvSpPr>
        <p:spPr>
          <a:xfrm>
            <a:off x="2427890" y="2301766"/>
            <a:ext cx="7378262" cy="3121572"/>
          </a:xfrm>
          <a:prstGeom prst="flowChartPunchedCar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AE654F-A79A-4F06-A03E-A34FD2802200}"/>
              </a:ext>
            </a:extLst>
          </p:cNvPr>
          <p:cNvGrpSpPr/>
          <p:nvPr/>
        </p:nvGrpSpPr>
        <p:grpSpPr>
          <a:xfrm>
            <a:off x="126124" y="189186"/>
            <a:ext cx="11950262" cy="6495393"/>
            <a:chOff x="126124" y="189186"/>
            <a:chExt cx="11950262" cy="6495393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621B88EF-297B-4DF9-ACE9-81894574742E}"/>
                </a:ext>
              </a:extLst>
            </p:cNvPr>
            <p:cNvSpPr/>
            <p:nvPr/>
          </p:nvSpPr>
          <p:spPr>
            <a:xfrm>
              <a:off x="126124" y="189186"/>
              <a:ext cx="11950262" cy="6495393"/>
            </a:xfrm>
            <a:prstGeom prst="frame">
              <a:avLst>
                <a:gd name="adj1" fmla="val 607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6BAEE63-641A-4B98-920F-060364EAE242}"/>
                </a:ext>
              </a:extLst>
            </p:cNvPr>
            <p:cNvSpPr txBox="1"/>
            <p:nvPr/>
          </p:nvSpPr>
          <p:spPr>
            <a:xfrm>
              <a:off x="3510454" y="581220"/>
              <a:ext cx="5171089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21B8F6-650F-44C3-829E-F2092E81F7A8}"/>
                </a:ext>
              </a:extLst>
            </p:cNvPr>
            <p:cNvSpPr txBox="1"/>
            <p:nvPr/>
          </p:nvSpPr>
          <p:spPr>
            <a:xfrm>
              <a:off x="2383221" y="2301766"/>
              <a:ext cx="742555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শ্রেনিঃ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৮ম</a:t>
              </a:r>
            </a:p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নামঃ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৫০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১১/১১/২০২০ইং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894B09-47B0-44FE-B982-E840AD290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56" y="388811"/>
              <a:ext cx="2031126" cy="1994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8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BBAD7-12A4-4EF0-B227-78AABBBD6627}"/>
              </a:ext>
            </a:extLst>
          </p:cNvPr>
          <p:cNvGrpSpPr/>
          <p:nvPr/>
        </p:nvGrpSpPr>
        <p:grpSpPr>
          <a:xfrm>
            <a:off x="110359" y="141890"/>
            <a:ext cx="11966027" cy="6558455"/>
            <a:chOff x="110359" y="141890"/>
            <a:chExt cx="11966027" cy="65584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A332D4-6008-49AD-977F-1FBAD9CAB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35" y="2327274"/>
              <a:ext cx="3288496" cy="24631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AB0E22-0951-437A-A925-1370C145E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806" y="2327274"/>
              <a:ext cx="3952250" cy="24631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0F3068-AE5C-4073-858A-D60A5D44E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3436" y="2327274"/>
              <a:ext cx="3723764" cy="25833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E8D32E51-81DD-475B-9A93-D55B4F49B32F}"/>
                </a:ext>
              </a:extLst>
            </p:cNvPr>
            <p:cNvSpPr/>
            <p:nvPr/>
          </p:nvSpPr>
          <p:spPr>
            <a:xfrm>
              <a:off x="110359" y="141890"/>
              <a:ext cx="11966027" cy="6558455"/>
            </a:xfrm>
            <a:prstGeom prst="frame">
              <a:avLst>
                <a:gd name="adj1" fmla="val 24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641930-497A-4A66-8507-9F3C4202CFA0}"/>
                </a:ext>
              </a:extLst>
            </p:cNvPr>
            <p:cNvSpPr txBox="1"/>
            <p:nvPr/>
          </p:nvSpPr>
          <p:spPr>
            <a:xfrm>
              <a:off x="2024083" y="537503"/>
              <a:ext cx="8355724" cy="110799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D6D171-D8EF-4DB6-B40F-3324123CC3A1}"/>
                </a:ext>
              </a:extLst>
            </p:cNvPr>
            <p:cNvSpPr txBox="1"/>
            <p:nvPr/>
          </p:nvSpPr>
          <p:spPr>
            <a:xfrm>
              <a:off x="1630965" y="5472247"/>
              <a:ext cx="8565932" cy="7078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উপরের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705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8252CBC-A213-4C25-A8F1-DEC004923E0A}"/>
              </a:ext>
            </a:extLst>
          </p:cNvPr>
          <p:cNvGrpSpPr/>
          <p:nvPr/>
        </p:nvGrpSpPr>
        <p:grpSpPr>
          <a:xfrm>
            <a:off x="160283" y="141889"/>
            <a:ext cx="11871434" cy="6574221"/>
            <a:chOff x="232541" y="252247"/>
            <a:chExt cx="11871434" cy="6574221"/>
          </a:xfrm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952B43A2-3BE9-4CD3-A6B2-3772550D6C23}"/>
                </a:ext>
              </a:extLst>
            </p:cNvPr>
            <p:cNvSpPr/>
            <p:nvPr/>
          </p:nvSpPr>
          <p:spPr>
            <a:xfrm>
              <a:off x="4382813" y="2617076"/>
              <a:ext cx="3570890" cy="1844565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54013C2E-5F56-4F67-8296-94AB6B809E1B}"/>
                </a:ext>
              </a:extLst>
            </p:cNvPr>
            <p:cNvSpPr/>
            <p:nvPr/>
          </p:nvSpPr>
          <p:spPr>
            <a:xfrm>
              <a:off x="232541" y="252247"/>
              <a:ext cx="11871434" cy="6574221"/>
            </a:xfrm>
            <a:prstGeom prst="frame">
              <a:avLst>
                <a:gd name="adj1" fmla="val 3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23A182-2504-4F11-A106-87C421464136}"/>
                </a:ext>
              </a:extLst>
            </p:cNvPr>
            <p:cNvSpPr txBox="1"/>
            <p:nvPr/>
          </p:nvSpPr>
          <p:spPr>
            <a:xfrm>
              <a:off x="4382813" y="1008994"/>
              <a:ext cx="4508938" cy="10156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139420-5148-4D5F-95B2-D18530FAE6E2}"/>
                </a:ext>
              </a:extLst>
            </p:cNvPr>
            <p:cNvSpPr txBox="1"/>
            <p:nvPr/>
          </p:nvSpPr>
          <p:spPr>
            <a:xfrm>
              <a:off x="4477407" y="3133654"/>
              <a:ext cx="2963918" cy="132343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04C4F7-3971-4BE8-85AF-263F5B90C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92" y="589995"/>
              <a:ext cx="3515712" cy="243243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76439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7BA9EA1-EF3A-4450-9944-A803432B3B62}"/>
              </a:ext>
            </a:extLst>
          </p:cNvPr>
          <p:cNvGrpSpPr/>
          <p:nvPr/>
        </p:nvGrpSpPr>
        <p:grpSpPr>
          <a:xfrm>
            <a:off x="157655" y="141890"/>
            <a:ext cx="11808373" cy="6542689"/>
            <a:chOff x="157655" y="141890"/>
            <a:chExt cx="11808373" cy="6542689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D744C134-97DE-40FA-8A93-E7519AF95139}"/>
                </a:ext>
              </a:extLst>
            </p:cNvPr>
            <p:cNvSpPr/>
            <p:nvPr/>
          </p:nvSpPr>
          <p:spPr>
            <a:xfrm>
              <a:off x="157655" y="141890"/>
              <a:ext cx="11808373" cy="6542689"/>
            </a:xfrm>
            <a:prstGeom prst="frame">
              <a:avLst>
                <a:gd name="adj1" fmla="val 934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6B42B4-01D2-4600-AA8D-325A39AA64AF}"/>
                </a:ext>
              </a:extLst>
            </p:cNvPr>
            <p:cNvSpPr txBox="1"/>
            <p:nvPr/>
          </p:nvSpPr>
          <p:spPr>
            <a:xfrm>
              <a:off x="4051737" y="979622"/>
              <a:ext cx="3578772" cy="101566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94207C-7279-4CF8-91B0-BC27A18632C7}"/>
                </a:ext>
              </a:extLst>
            </p:cNvPr>
            <p:cNvSpPr txBox="1"/>
            <p:nvPr/>
          </p:nvSpPr>
          <p:spPr>
            <a:xfrm>
              <a:off x="1387365" y="2569779"/>
              <a:ext cx="9348952" cy="28007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---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ভূমির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পার্থক্য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42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43FF01F-4016-422C-BE78-947BE32F30FC}"/>
              </a:ext>
            </a:extLst>
          </p:cNvPr>
          <p:cNvSpPr/>
          <p:nvPr/>
        </p:nvSpPr>
        <p:spPr>
          <a:xfrm>
            <a:off x="157655" y="189186"/>
            <a:ext cx="11824138" cy="6479628"/>
          </a:xfrm>
          <a:prstGeom prst="frame">
            <a:avLst>
              <a:gd name="adj1" fmla="val 10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C7780-FFBF-4BF3-AB54-C60455E9C93B}"/>
              </a:ext>
            </a:extLst>
          </p:cNvPr>
          <p:cNvSpPr txBox="1"/>
          <p:nvPr/>
        </p:nvSpPr>
        <p:spPr>
          <a:xfrm>
            <a:off x="3957145" y="488731"/>
            <a:ext cx="342111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4A29D53C-F707-4DBD-9637-55D915E8B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52497"/>
              </p:ext>
            </p:extLst>
          </p:nvPr>
        </p:nvGraphicFramePr>
        <p:xfrm>
          <a:off x="677917" y="1357567"/>
          <a:ext cx="10783614" cy="501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011">
                  <a:extLst>
                    <a:ext uri="{9D8B030D-6E8A-4147-A177-3AD203B41FA5}">
                      <a16:colId xmlns:a16="http://schemas.microsoft.com/office/drawing/2014/main" val="1231614111"/>
                    </a:ext>
                  </a:extLst>
                </a:gridCol>
                <a:gridCol w="1843351">
                  <a:extLst>
                    <a:ext uri="{9D8B030D-6E8A-4147-A177-3AD203B41FA5}">
                      <a16:colId xmlns:a16="http://schemas.microsoft.com/office/drawing/2014/main" val="2130000774"/>
                    </a:ext>
                  </a:extLst>
                </a:gridCol>
                <a:gridCol w="4239712">
                  <a:extLst>
                    <a:ext uri="{9D8B030D-6E8A-4147-A177-3AD203B41FA5}">
                      <a16:colId xmlns:a16="http://schemas.microsoft.com/office/drawing/2014/main" val="245594979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308939080"/>
                    </a:ext>
                  </a:extLst>
                </a:gridCol>
                <a:gridCol w="2396360">
                  <a:extLst>
                    <a:ext uri="{9D8B030D-6E8A-4147-A177-3AD203B41FA5}">
                      <a16:colId xmlns:a16="http://schemas.microsoft.com/office/drawing/2014/main" val="1280135525"/>
                    </a:ext>
                  </a:extLst>
                </a:gridCol>
              </a:tblGrid>
              <a:tr h="4658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উপস্থাপনা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26107"/>
                  </a:ext>
                </a:extLst>
              </a:tr>
              <a:tr h="435987">
                <a:tc>
                  <a:txBody>
                    <a:bodyPr/>
                    <a:lstStyle/>
                    <a:p>
                      <a:r>
                        <a:rPr lang="en-US" dirty="0"/>
                        <a:t>১)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প্রস্তুতি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শুভেচ্ছা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বিনিময়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বিন্যাস,রোল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৩মিনিট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বই,মার্কার,ডাষ্টার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208288"/>
                  </a:ext>
                </a:extLst>
              </a:tr>
              <a:tr h="611643">
                <a:tc>
                  <a:txBody>
                    <a:bodyPr/>
                    <a:lstStyle/>
                    <a:p>
                      <a:r>
                        <a:rPr lang="en-US" dirty="0"/>
                        <a:t>২)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পূর্বের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ক্লাস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যাচাই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৫মিনিট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82161"/>
                  </a:ext>
                </a:extLst>
              </a:tr>
              <a:tr h="669895">
                <a:tc>
                  <a:txBody>
                    <a:bodyPr/>
                    <a:lstStyle/>
                    <a:p>
                      <a:r>
                        <a:rPr lang="en-US" dirty="0"/>
                        <a:t>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শিখনফল-২  </a:t>
                      </a: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আলোচনা,চার্টপ্রদর্শন,একক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১০মিনিট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63727"/>
                  </a:ext>
                </a:extLst>
              </a:tr>
              <a:tr h="669895">
                <a:tc>
                  <a:txBody>
                    <a:bodyPr/>
                    <a:lstStyle/>
                    <a:p>
                      <a:r>
                        <a:rPr lang="en-US" dirty="0"/>
                        <a:t>৪)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শিখনফল-৩ 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আলোচনা,প্রদর্শন,দলিয়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১৫মিনিট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622096"/>
                  </a:ext>
                </a:extLst>
              </a:tr>
              <a:tr h="665625">
                <a:tc>
                  <a:txBody>
                    <a:bodyPr/>
                    <a:lstStyle/>
                    <a:p>
                      <a:r>
                        <a:rPr lang="en-US" dirty="0"/>
                        <a:t>৫)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মূল্যায়ন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সৃজন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শীল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তৈরীর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১২মিনিট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640180"/>
                  </a:ext>
                </a:extLst>
              </a:tr>
              <a:tr h="669895">
                <a:tc>
                  <a:txBody>
                    <a:bodyPr/>
                    <a:lstStyle/>
                    <a:p>
                      <a:r>
                        <a:rPr lang="en-US" dirty="0"/>
                        <a:t>৬)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বাড়ির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কাজ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তৈরীর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৩মিনিট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375599"/>
                  </a:ext>
                </a:extLst>
              </a:tr>
              <a:tr h="669895">
                <a:tc>
                  <a:txBody>
                    <a:bodyPr/>
                    <a:lstStyle/>
                    <a:p>
                      <a:r>
                        <a:rPr lang="en-US" dirty="0"/>
                        <a:t>৭)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সমাপ্তি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ধন্যবাদ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জানিয়ে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২মিনিট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828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99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9A8824A-44A3-4D28-9625-312CC31FD62D}"/>
              </a:ext>
            </a:extLst>
          </p:cNvPr>
          <p:cNvGrpSpPr/>
          <p:nvPr/>
        </p:nvGrpSpPr>
        <p:grpSpPr>
          <a:xfrm>
            <a:off x="189186" y="110359"/>
            <a:ext cx="11855669" cy="6574220"/>
            <a:chOff x="189186" y="110359"/>
            <a:chExt cx="11855669" cy="657422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64E2ECC4-30FB-4BEF-A4E8-9C98846CDCE8}"/>
                </a:ext>
              </a:extLst>
            </p:cNvPr>
            <p:cNvSpPr/>
            <p:nvPr/>
          </p:nvSpPr>
          <p:spPr>
            <a:xfrm>
              <a:off x="189186" y="110359"/>
              <a:ext cx="11855669" cy="6574220"/>
            </a:xfrm>
            <a:prstGeom prst="frame">
              <a:avLst>
                <a:gd name="adj1" fmla="val 989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DC8BF0-91F8-4226-83EB-158C115690D8}"/>
                </a:ext>
              </a:extLst>
            </p:cNvPr>
            <p:cNvSpPr txBox="1"/>
            <p:nvPr/>
          </p:nvSpPr>
          <p:spPr>
            <a:xfrm>
              <a:off x="2254469" y="457200"/>
              <a:ext cx="7961585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/>
                <a:t>বিভিন্ন</a:t>
              </a:r>
              <a:r>
                <a:rPr lang="en-US" sz="3600" dirty="0"/>
                <a:t> </a:t>
              </a:r>
              <a:r>
                <a:rPr lang="en-US" sz="3600" dirty="0" err="1"/>
                <a:t>প্রকার</a:t>
              </a:r>
              <a:r>
                <a:rPr lang="en-US" sz="3600" dirty="0"/>
                <a:t> </a:t>
              </a:r>
              <a:r>
                <a:rPr lang="en-US" sz="3600" dirty="0" err="1"/>
                <a:t>মাটির</a:t>
              </a:r>
              <a:r>
                <a:rPr lang="en-US" sz="3600" dirty="0"/>
                <a:t> </a:t>
              </a:r>
              <a:r>
                <a:rPr lang="en-US" sz="3600" dirty="0" err="1"/>
                <a:t>ছবিগুলো</a:t>
              </a:r>
              <a:r>
                <a:rPr lang="en-US" sz="3600" dirty="0"/>
                <a:t> </a:t>
              </a:r>
              <a:r>
                <a:rPr lang="en-US" sz="3600" dirty="0" err="1"/>
                <a:t>লক্ষ্য</a:t>
              </a:r>
              <a:r>
                <a:rPr lang="en-US" sz="3600" dirty="0"/>
                <a:t> </a:t>
              </a:r>
              <a:r>
                <a:rPr lang="en-US" sz="3600" dirty="0" err="1"/>
                <a:t>কর</a:t>
              </a:r>
              <a:r>
                <a:rPr lang="en-US" dirty="0"/>
                <a:t>।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66FC30-63B1-45B4-B1DE-575C5512B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96" y="1737252"/>
              <a:ext cx="5647011" cy="378855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42320C-E23E-4A64-8699-25615D894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021" y="4213173"/>
              <a:ext cx="4301524" cy="188976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0A030D-A634-4AFD-A8AA-AB8B012A2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021" y="1362557"/>
              <a:ext cx="4088032" cy="22689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0F9C16-6ADA-4B05-B190-5D1B139635E6}"/>
                </a:ext>
              </a:extLst>
            </p:cNvPr>
            <p:cNvSpPr txBox="1"/>
            <p:nvPr/>
          </p:nvSpPr>
          <p:spPr>
            <a:xfrm rot="10800000" flipH="1" flipV="1">
              <a:off x="2254469" y="5733605"/>
              <a:ext cx="1667042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এটেল</a:t>
              </a:r>
              <a:r>
                <a:rPr lang="en-US" dirty="0"/>
                <a:t> </a:t>
              </a:r>
              <a:r>
                <a:rPr lang="en-US" dirty="0" err="1"/>
                <a:t>মাটি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7CC7D7-32CF-4A84-A490-D256E6B34534}"/>
                </a:ext>
              </a:extLst>
            </p:cNvPr>
            <p:cNvSpPr txBox="1"/>
            <p:nvPr/>
          </p:nvSpPr>
          <p:spPr>
            <a:xfrm>
              <a:off x="7646276" y="3709388"/>
              <a:ext cx="18288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পলি</a:t>
              </a:r>
              <a:r>
                <a:rPr lang="en-US" dirty="0"/>
                <a:t> </a:t>
              </a:r>
              <a:r>
                <a:rPr lang="en-US" dirty="0" err="1"/>
                <a:t>মাটি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387403-063F-4E7C-B37F-FDF603629278}"/>
                </a:ext>
              </a:extLst>
            </p:cNvPr>
            <p:cNvSpPr txBox="1"/>
            <p:nvPr/>
          </p:nvSpPr>
          <p:spPr>
            <a:xfrm>
              <a:off x="8071945" y="6247982"/>
              <a:ext cx="1529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দো-আঁশ</a:t>
              </a:r>
              <a:r>
                <a:rPr lang="en-US" dirty="0"/>
                <a:t> </a:t>
              </a:r>
              <a:r>
                <a:rPr lang="en-US" dirty="0" err="1"/>
                <a:t>মাটি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9951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2FDCE5D-841A-4019-97FD-A783B2096D78}"/>
              </a:ext>
            </a:extLst>
          </p:cNvPr>
          <p:cNvGrpSpPr/>
          <p:nvPr/>
        </p:nvGrpSpPr>
        <p:grpSpPr>
          <a:xfrm>
            <a:off x="176048" y="212834"/>
            <a:ext cx="11839904" cy="6432331"/>
            <a:chOff x="126124" y="173421"/>
            <a:chExt cx="11839904" cy="6432331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CB75E158-83DB-4C73-8655-5A4C14EA022A}"/>
                </a:ext>
              </a:extLst>
            </p:cNvPr>
            <p:cNvSpPr/>
            <p:nvPr/>
          </p:nvSpPr>
          <p:spPr>
            <a:xfrm>
              <a:off x="126124" y="173421"/>
              <a:ext cx="11839904" cy="6432331"/>
            </a:xfrm>
            <a:prstGeom prst="frame">
              <a:avLst>
                <a:gd name="adj1" fmla="val 98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728072-C0CB-4843-903F-EC9BF80585D4}"/>
                </a:ext>
              </a:extLst>
            </p:cNvPr>
            <p:cNvSpPr txBox="1"/>
            <p:nvPr/>
          </p:nvSpPr>
          <p:spPr>
            <a:xfrm>
              <a:off x="2580289" y="409903"/>
              <a:ext cx="7031421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গঠনের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EF2793-436D-470C-9476-1290E37D3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16" y="2105403"/>
              <a:ext cx="2981002" cy="364241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250C28-D26E-4468-98CD-4F98C76F9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8679" y="2105402"/>
              <a:ext cx="2743200" cy="364241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63C68F-0584-4319-A7C7-1DB5705CF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387" y="2105403"/>
              <a:ext cx="2831198" cy="364241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84167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282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prosanta das</dc:creator>
  <cp:lastModifiedBy>prosanta das</cp:lastModifiedBy>
  <cp:revision>32</cp:revision>
  <dcterms:created xsi:type="dcterms:W3CDTF">2020-11-10T11:25:49Z</dcterms:created>
  <dcterms:modified xsi:type="dcterms:W3CDTF">2020-11-10T18:38:34Z</dcterms:modified>
</cp:coreProperties>
</file>