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9A9E6"/>
    <a:srgbClr val="FDAE35"/>
    <a:srgbClr val="BC85BA"/>
    <a:srgbClr val="75BAF3"/>
    <a:srgbClr val="6FD2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969" autoAdjust="0"/>
    <p:restoredTop sz="94617" autoAdjust="0"/>
  </p:normalViewPr>
  <p:slideViewPr>
    <p:cSldViewPr showGuides="1" snapToGrid="0">
      <p:cViewPr>
        <p:scale>
          <a:sx n="66" d="100"/>
          <a:sy n="66" d="100"/>
        </p:scale>
        <p:origin x="-1286" y="-288"/>
      </p:cViewPr>
      <p:guideLst>
        <p:guide orient="horz" pos="217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4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5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6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5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4715D2B-AA3C-4E68-9C40-ED3A7864D5B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9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66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6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D:\PS素材\ps素材\69a075cbc792ae47995306fbcfec0603.jpg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" y="0"/>
            <a:ext cx="12185057" cy="6875616"/>
          </a:xfrm>
          <a:prstGeom prst="rect"/>
          <a:noFill/>
        </p:spPr>
      </p:pic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47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48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6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59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59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59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5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40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9233126" y="163635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05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148391" y="1634740"/>
            <a:ext cx="2949144" cy="4424397"/>
          </a:xfrm>
          <a:custGeom>
            <a:avLst/>
            <a:gdLst>
              <a:gd name="connsiteX0" fmla="*/ 0 w 2949144"/>
              <a:gd name="connsiteY0" fmla="*/ 0 h 4424397"/>
              <a:gd name="connsiteX1" fmla="*/ 2949144 w 2949144"/>
              <a:gd name="connsiteY1" fmla="*/ 0 h 4424397"/>
              <a:gd name="connsiteX2" fmla="*/ 2949144 w 2949144"/>
              <a:gd name="connsiteY2" fmla="*/ 4424397 h 4424397"/>
              <a:gd name="connsiteX3" fmla="*/ 0 w 2949144"/>
              <a:gd name="connsiteY3" fmla="*/ 4424397 h 442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144" h="4424397">
                <a:moveTo>
                  <a:pt x="0" y="0"/>
                </a:moveTo>
                <a:lnTo>
                  <a:pt x="2949144" y="0"/>
                </a:lnTo>
                <a:lnTo>
                  <a:pt x="2949144" y="4424397"/>
                </a:lnTo>
                <a:lnTo>
                  <a:pt x="0" y="442439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06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9233126" y="315334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07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9233126" y="4670330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08" name="矩形 5"/>
          <p:cNvSpPr/>
          <p:nvPr userDrawn="1"/>
        </p:nvSpPr>
        <p:spPr>
          <a:xfrm>
            <a:off x="2419597" y="333781"/>
            <a:ext cx="1681481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97157" name="图片 6" descr="图片包含 玩具, 玩偶  已生成高可信度的说明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451170" y="180306"/>
            <a:ext cx="546205" cy="1107582"/>
          </a:xfrm>
          <a:prstGeom prst="rect"/>
        </p:spPr>
      </p:pic>
      <p:cxnSp>
        <p:nvCxnSpPr>
          <p:cNvPr id="3145728" name="直接连接符 7"/>
          <p:cNvCxnSpPr>
            <a:cxnSpLocks/>
          </p:cNvCxnSpPr>
          <p:nvPr userDrawn="1"/>
        </p:nvCxnSpPr>
        <p:spPr>
          <a:xfrm>
            <a:off x="862884" y="891192"/>
            <a:ext cx="10934164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Ph="1" nodeType="clickEffect" presetClass="entr" presetID="2" presetSubtype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Ph="1" nodeType="withEffect" presetClass="entr" presetID="2" presetSubtype="2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Ph="1" nodeType="withEffect" presetClass="entr" presetID="2" presetSubtype="2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Ph="1" nodeType="withEffect" presetClass="entr" presetID="2" presetSubtype="2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/>
      <p:bldP spid="1048606" grpId="0"/>
      <p:bldP spid="104860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/>
              <a:t>单击此处编辑母版副标题样式</a:t>
            </a:r>
            <a:endParaRPr altLang="en-US" lang="zh-CN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177337-1161-4CB2-8B69-3E24C9ADD51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ED884B-F155-42E3-9801-487CD0C3BEE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bg1">
            <a:lumMod val="20000"/>
            <a:lumOff val="80000"/>
          </a:schemeClr>
        </a:soli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9289545" y="3895813"/>
            <a:ext cx="2144861" cy="1912319"/>
          </a:xfrm>
          <a:custGeom>
            <a:avLst/>
            <a:gdLst>
              <a:gd name="connsiteX0" fmla="*/ 0 w 2144861"/>
              <a:gd name="connsiteY0" fmla="*/ 0 h 1912319"/>
              <a:gd name="connsiteX1" fmla="*/ 2144861 w 2144861"/>
              <a:gd name="connsiteY1" fmla="*/ 0 h 1912319"/>
              <a:gd name="connsiteX2" fmla="*/ 2144861 w 2144861"/>
              <a:gd name="connsiteY2" fmla="*/ 1912319 h 1912319"/>
              <a:gd name="connsiteX3" fmla="*/ 0 w 2144861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861" h="1912319">
                <a:moveTo>
                  <a:pt x="0" y="0"/>
                </a:moveTo>
                <a:lnTo>
                  <a:pt x="2144861" y="0"/>
                </a:lnTo>
                <a:lnTo>
                  <a:pt x="2144861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32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158886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33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5026331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34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65926" y="1983496"/>
            <a:ext cx="4060404" cy="3824637"/>
          </a:xfrm>
          <a:custGeom>
            <a:avLst/>
            <a:gdLst>
              <a:gd name="connsiteX0" fmla="*/ 0 w 4060404"/>
              <a:gd name="connsiteY0" fmla="*/ 0 h 3824637"/>
              <a:gd name="connsiteX1" fmla="*/ 4060404 w 4060404"/>
              <a:gd name="connsiteY1" fmla="*/ 0 h 3824637"/>
              <a:gd name="connsiteX2" fmla="*/ 4060404 w 4060404"/>
              <a:gd name="connsiteY2" fmla="*/ 3824637 h 3824637"/>
              <a:gd name="connsiteX3" fmla="*/ 0 w 4060404"/>
              <a:gd name="connsiteY3" fmla="*/ 3824637 h 38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404" h="3824637">
                <a:moveTo>
                  <a:pt x="0" y="0"/>
                </a:moveTo>
                <a:lnTo>
                  <a:pt x="4060404" y="0"/>
                </a:lnTo>
                <a:lnTo>
                  <a:pt x="4060404" y="3824637"/>
                </a:lnTo>
                <a:lnTo>
                  <a:pt x="0" y="382463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</p:spTree>
  </p:cSld>
  <p:clrMapOvr>
    <a:masterClrMapping/>
  </p:clrMapOvr>
  <p:transition spd="slow" advTm="0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9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10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11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12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8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19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20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21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5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7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2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29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30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4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36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3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38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39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1" grpId="1"/>
      <p:bldP spid="1048631" grpId="2"/>
      <p:bldP spid="1048632" grpId="0"/>
      <p:bldP spid="1048632" grpId="1"/>
      <p:bldP spid="1048632" grpId="2"/>
      <p:bldP spid="1048633" grpId="0"/>
      <p:bldP spid="1048633" grpId="1"/>
      <p:bldP spid="1048633" grpId="2"/>
      <p:bldP spid="1048634" grpId="0"/>
      <p:bldP spid="1048634" grpId="1"/>
      <p:bldP spid="1048634" grpId="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矩形 1"/>
          <p:cNvSpPr/>
          <p:nvPr userDrawn="1"/>
        </p:nvSpPr>
        <p:spPr>
          <a:xfrm>
            <a:off x="0" y="0"/>
            <a:ext cx="12192000" cy="6858000"/>
          </a:xfrm>
          <a:prstGeom prst="rect"/>
          <a:solidFill>
            <a:srgbClr val="75B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Calibri" panose="020F0502020204030204" pitchFamily="34" charset="0"/>
            </a:endParaRPr>
          </a:p>
        </p:txBody>
      </p:sp>
      <p:pic>
        <p:nvPicPr>
          <p:cNvPr id="2097155" name="图片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 flipV="1">
            <a:off x="-1332882" y="1300848"/>
            <a:ext cx="6858000" cy="4256304"/>
          </a:xfrm>
          <a:prstGeom prst="rect"/>
        </p:spPr>
      </p:pic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矩形 7"/>
          <p:cNvSpPr/>
          <p:nvPr userDrawn="1"/>
        </p:nvSpPr>
        <p:spPr>
          <a:xfrm>
            <a:off x="1701451" y="313909"/>
            <a:ext cx="1681480" cy="9296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zh-CN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zh-CN" b="1" dirty="0" sz="2800" kern="1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矩形 7"/>
          <p:cNvSpPr/>
          <p:nvPr userDrawn="1"/>
        </p:nvSpPr>
        <p:spPr>
          <a:xfrm>
            <a:off x="1701451" y="313909"/>
            <a:ext cx="1744980" cy="9296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zh-CN" b="1" dirty="0" sz="2800" kern="1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矩形 7"/>
          <p:cNvSpPr/>
          <p:nvPr userDrawn="1"/>
        </p:nvSpPr>
        <p:spPr>
          <a:xfrm>
            <a:off x="2419597" y="333781"/>
            <a:ext cx="17449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矩形 7"/>
          <p:cNvSpPr/>
          <p:nvPr userDrawn="1"/>
        </p:nvSpPr>
        <p:spPr>
          <a:xfrm>
            <a:off x="1701451" y="257043"/>
            <a:ext cx="17449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矩形 7"/>
          <p:cNvSpPr/>
          <p:nvPr userDrawn="1"/>
        </p:nvSpPr>
        <p:spPr>
          <a:xfrm>
            <a:off x="1701451" y="257043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 spd="slow" advClick="0" advTm="300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Calibri" panose="020F0502020204030204" pitchFamily="34" charset="0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9"/>
          <p:cNvGrpSpPr/>
          <p:nvPr/>
        </p:nvGrpSpPr>
        <p:grpSpPr>
          <a:xfrm>
            <a:off x="1720304" y="492758"/>
            <a:ext cx="8751392" cy="2936242"/>
            <a:chOff x="848048" y="5087155"/>
            <a:chExt cx="6042149" cy="1904472"/>
          </a:xfrm>
        </p:grpSpPr>
        <p:sp>
          <p:nvSpPr>
            <p:cNvPr id="1048622" name="矩形 8"/>
            <p:cNvSpPr/>
            <p:nvPr/>
          </p:nvSpPr>
          <p:spPr>
            <a:xfrm>
              <a:off x="989079" y="5087155"/>
              <a:ext cx="5901118" cy="1249251"/>
            </a:xfrm>
            <a:prstGeom prst="rect"/>
            <a:solidFill>
              <a:srgbClr val="BC8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>
                <a:ea typeface="Calibri" panose="020F0502020204030204" pitchFamily="34" charset="0"/>
              </a:endParaRPr>
            </a:p>
          </p:txBody>
        </p:sp>
        <p:sp>
          <p:nvSpPr>
            <p:cNvPr id="1048623" name="TextBox 6"/>
            <p:cNvSpPr txBox="1"/>
            <p:nvPr/>
          </p:nvSpPr>
          <p:spPr>
            <a:xfrm>
              <a:off x="848048" y="5087156"/>
              <a:ext cx="5772329" cy="1904471"/>
            </a:xfrm>
            <a:prstGeom prst="rect"/>
            <a:noFill/>
          </p:spPr>
          <p:txBody>
            <a:bodyPr rtlCol="0" wrap="square">
              <a:spAutoFit/>
            </a:bodyPr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স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্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ব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া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গ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ত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ম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
</a:t>
              </a:r>
              <a:endParaRPr altLang="en-US" baseline="0" b="1" cap="none" dirty="0" sz="9600" i="0" kern="0" kumimoji="0" lang="zh-CN" noProof="0" normalizeH="0" spc="0" strike="noStrike" u="none">
                <a:ln>
                  <a:noFill/>
                </a:ln>
                <a:solidFill>
                  <a:srgbClr val="92D0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097159" name="图片 5" descr="图片包含 蛋糕, 室内, LEGO, 餐桌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4631" y="2794228"/>
            <a:ext cx="10011286" cy="406377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3137"/>
                            </p:stCondLst>
                            <p:childTnLst>
                              <p:par>
                                <p:cTn fill="hold" id="18" nodeType="after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500" fill="hold" id="26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9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33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30"/>
          <p:cNvSpPr txBox="1"/>
          <p:nvPr/>
        </p:nvSpPr>
        <p:spPr>
          <a:xfrm>
            <a:off x="4465376" y="-2002151"/>
            <a:ext cx="5591526" cy="3139440"/>
          </a:xfrm>
          <a:prstGeom prst="rect"/>
          <a:noFill/>
        </p:spPr>
        <p:txBody>
          <a:bodyPr anchor="ctr" rtlCol="0" wrap="square">
            <a:spAutoFit/>
          </a:bodyPr>
          <a:p>
            <a:pPr algn="ctr">
              <a:lnSpc>
                <a:spcPct val="130000"/>
              </a:lnSpc>
            </a:pPr>
            <a:endParaRPr altLang="en-US" b="1" dirty="0" sz="8800" lang="zh-CN">
              <a:solidFill>
                <a:srgbClr val="800000"/>
              </a:solidFill>
              <a:latin typeface="AdorshoLipi"/>
              <a:ea typeface="Calibri" panose="020F0502020204030204" pitchFamily="34" charset="0"/>
              <a:cs typeface="AdorshoLipi"/>
            </a:endParaRPr>
          </a:p>
          <a:p>
            <a:pPr algn="ctr">
              <a:lnSpc>
                <a:spcPct val="130000"/>
              </a:lnSpc>
            </a:pPr>
            <a:r>
              <a:rPr altLang="en-US" b="1" dirty="0" sz="4400" lang="zh-CN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৮</a:t>
            </a:r>
            <a:r>
              <a:rPr altLang="en-US" b="1" dirty="0" sz="4400" lang="zh-CN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ম</a:t>
            </a:r>
            <a:r>
              <a:rPr altLang="en-US" b="1" dirty="0" sz="44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 </a:t>
            </a:r>
            <a:r>
              <a:rPr altLang="en-US" b="1" dirty="0" sz="44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শ</a:t>
            </a:r>
            <a:r>
              <a:rPr altLang="en-US" b="1" dirty="0" sz="44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্র</a:t>
            </a:r>
            <a:r>
              <a:rPr altLang="en-US" b="1" dirty="0" sz="44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ে</a:t>
            </a:r>
            <a:r>
              <a:rPr altLang="en-US" b="1" dirty="0" sz="44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ণ</a:t>
            </a:r>
            <a:r>
              <a:rPr altLang="en-US" b="1" dirty="0" sz="44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ি</a:t>
            </a:r>
            <a:endParaRPr altLang="en-US" b="1" dirty="0" sz="4400" lang="zh-CN">
              <a:solidFill>
                <a:srgbClr val="FFFFFF"/>
              </a:solidFill>
              <a:latin typeface="AdorshoLipi"/>
              <a:ea typeface="Calibri" panose="020F0502020204030204" pitchFamily="34" charset="0"/>
              <a:cs typeface="AdorshoLipi"/>
            </a:endParaRPr>
          </a:p>
        </p:txBody>
      </p:sp>
      <p:sp>
        <p:nvSpPr>
          <p:cNvPr id="1048610" name=""/>
          <p:cNvSpPr txBox="1"/>
          <p:nvPr/>
        </p:nvSpPr>
        <p:spPr>
          <a:xfrm>
            <a:off x="8745468" y="0"/>
            <a:ext cx="4000000" cy="7518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ই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স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ল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া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ম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 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ও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 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নৈতিক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 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শিক্ষা</a:t>
            </a:r>
            <a:r>
              <a:rPr sz="28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endParaRPr sz="2800" lang="en-US">
              <a:solidFill>
                <a:srgbClr val="000000"/>
              </a:solidFill>
              <a:latin typeface="AdorshoLipi"/>
              <a:cs typeface="AdorshoLipi"/>
            </a:endParaRPr>
          </a:p>
        </p:txBody>
      </p:sp>
      <p:sp>
        <p:nvSpPr>
          <p:cNvPr id="1048611" name=""/>
          <p:cNvSpPr txBox="1"/>
          <p:nvPr/>
        </p:nvSpPr>
        <p:spPr>
          <a:xfrm>
            <a:off x="729762" y="1302389"/>
            <a:ext cx="5700868" cy="1031241"/>
          </a:xfrm>
          <a:prstGeom prst="rect"/>
        </p:spPr>
        <p:txBody>
          <a:bodyPr anchor="ctr" rtlCol="0" wrap="square">
            <a:spAutoFit/>
          </a:bodyPr>
          <a:p>
            <a:pPr algn="ctr"/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ন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র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ী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র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অ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ধ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ি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ক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র</a:t>
            </a:r>
            <a:r>
              <a:rPr sz="28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endParaRPr sz="2800" lang="en-US">
              <a:solidFill>
                <a:srgbClr val="000000"/>
              </a:solidFill>
              <a:latin typeface="AdorshoLipi"/>
              <a:cs typeface="AdorshoLipi"/>
            </a:endParaRPr>
          </a:p>
        </p:txBody>
      </p:sp>
      <p:sp>
        <p:nvSpPr>
          <p:cNvPr id="1048612" name=""/>
          <p:cNvSpPr/>
          <p:nvPr/>
        </p:nvSpPr>
        <p:spPr>
          <a:xfrm>
            <a:off x="2147949" y="169246"/>
            <a:ext cx="2991898" cy="745231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৪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র্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থ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 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অ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ধ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্য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া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য়</a:t>
            </a:r>
            <a:endParaRPr b="1" sz="4800" lang="en-US">
              <a:solidFill>
                <a:srgbClr val="36363D"/>
              </a:solidFill>
              <a:latin typeface="AdorshoLipi"/>
              <a:cs typeface="AdorshoLip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p>
            <a:pPr algn="ctr"/>
            <a:r>
              <a:rPr b="1" sz="8800" lang="en-US">
                <a:solidFill>
                  <a:srgbClr val="000080"/>
                </a:solidFill>
              </a:rPr>
              <a:t>প</a:t>
            </a:r>
            <a:r>
              <a:rPr b="1" sz="8800" lang="en-US">
                <a:solidFill>
                  <a:srgbClr val="000080"/>
                </a:solidFill>
              </a:rPr>
              <a:t>র</a:t>
            </a:r>
            <a:r>
              <a:rPr b="1" sz="8800" lang="en-US">
                <a:solidFill>
                  <a:srgbClr val="000080"/>
                </a:solidFill>
              </a:rPr>
              <a:t>ি</a:t>
            </a:r>
            <a:r>
              <a:rPr b="1" sz="8800" lang="en-US">
                <a:solidFill>
                  <a:srgbClr val="000080"/>
                </a:solidFill>
              </a:rPr>
              <a:t>চ</a:t>
            </a:r>
            <a:r>
              <a:rPr b="1" sz="8800" lang="en-US">
                <a:solidFill>
                  <a:srgbClr val="000080"/>
                </a:solidFill>
              </a:rPr>
              <a:t>ি</a:t>
            </a:r>
            <a:r>
              <a:rPr b="1" sz="8800" lang="en-US">
                <a:solidFill>
                  <a:srgbClr val="000080"/>
                </a:solidFill>
              </a:rPr>
              <a:t>ত</a:t>
            </a:r>
            <a:r>
              <a:rPr b="1" sz="8800" lang="en-US">
                <a:solidFill>
                  <a:srgbClr val="000080"/>
                </a:solidFill>
              </a:rPr>
              <a:t>ি</a:t>
            </a:r>
            <a:endParaRPr b="1" sz="8800" lang="en-US">
              <a:solidFill>
                <a:srgbClr val="000080"/>
              </a:solidFill>
            </a:endParaRPr>
          </a:p>
        </p:txBody>
      </p:sp>
      <p:pic>
        <p:nvPicPr>
          <p:cNvPr id="2097154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-13322" r="-13322"/>
          <a:stretch>
            <a:fillRect/>
          </a:stretch>
        </p:blipFill>
        <p:spPr>
          <a:xfrm>
            <a:off x="7269355" y="3138008"/>
            <a:ext cx="4722864" cy="3523811"/>
          </a:xfrm>
        </p:spPr>
      </p:pic>
      <p:sp>
        <p:nvSpPr>
          <p:cNvPr id="1048601" name=""/>
          <p:cNvSpPr>
            <a:spLocks noGrp="1"/>
          </p:cNvSpPr>
          <p:nvPr>
            <p:ph type="body" sz="half" idx="2" hasCustomPrompt="1"/>
          </p:nvPr>
        </p:nvSpPr>
        <p:spPr>
          <a:xfrm>
            <a:off x="-224618" y="1725812"/>
            <a:ext cx="7981955" cy="4444921"/>
          </a:xfrm>
        </p:spPr>
        <p:txBody>
          <a:bodyPr anchor="ctr">
            <a:normAutofit/>
          </a:bodyPr>
          <a:p>
            <a:pPr algn="ctr">
              <a:lnSpc>
                <a:spcPct val="70000"/>
              </a:lnSpc>
            </a:pPr>
            <a:r>
              <a:rPr sz="4400" lang="en-US">
                <a:latin typeface="AdorshoLipi"/>
                <a:cs typeface="AdorshoLipi"/>
              </a:rPr>
              <a:t>ম</a:t>
            </a:r>
            <a:r>
              <a:rPr sz="4400" lang="en-US">
                <a:latin typeface="AdorshoLipi"/>
                <a:cs typeface="AdorshoLipi"/>
              </a:rPr>
              <a:t>ো</a:t>
            </a:r>
            <a:r>
              <a:rPr sz="4400" lang="en-US">
                <a:latin typeface="AdorshoLipi"/>
                <a:cs typeface="AdorshoLipi"/>
              </a:rPr>
              <a:t>ঃ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রওশন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আলী</a:t>
            </a:r>
            <a:r>
              <a:rPr sz="4400" lang="en-US">
                <a:latin typeface="AdorshoLipi"/>
                <a:cs typeface="AdorshoLipi"/>
              </a:rPr>
              <a:t> </a:t>
            </a:r>
            <a:endParaRPr sz="4400" lang="en-US">
              <a:latin typeface="AdorshoLipi"/>
              <a:cs typeface="AdorshoLipi"/>
            </a:endParaRPr>
          </a:p>
          <a:p>
            <a:pPr algn="ctr">
              <a:lnSpc>
                <a:spcPct val="70000"/>
              </a:lnSpc>
            </a:pPr>
            <a:r>
              <a:rPr sz="4400" lang="en-US">
                <a:latin typeface="AdorshoLipi"/>
                <a:cs typeface="AdorshoLipi"/>
              </a:rPr>
              <a:t>স</a:t>
            </a:r>
            <a:r>
              <a:rPr sz="4400" lang="en-US">
                <a:latin typeface="AdorshoLipi"/>
                <a:cs typeface="AdorshoLipi"/>
              </a:rPr>
              <a:t>হ</a:t>
            </a:r>
            <a:r>
              <a:rPr sz="4400" lang="en-US">
                <a:latin typeface="AdorshoLipi"/>
                <a:cs typeface="AdorshoLipi"/>
              </a:rPr>
              <a:t>কারি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শিক্ষক</a:t>
            </a:r>
            <a:r>
              <a:rPr sz="4400" lang="en-US">
                <a:latin typeface="AdorshoLipi"/>
                <a:cs typeface="AdorshoLipi"/>
              </a:rPr>
              <a:t> </a:t>
            </a:r>
            <a:endParaRPr sz="4400" lang="en-US">
              <a:latin typeface="AdorshoLipi"/>
              <a:cs typeface="AdorshoLipi"/>
            </a:endParaRPr>
          </a:p>
          <a:p>
            <a:pPr algn="ctr">
              <a:lnSpc>
                <a:spcPct val="70000"/>
              </a:lnSpc>
            </a:pPr>
            <a:r>
              <a:rPr sz="4400" lang="en-US">
                <a:latin typeface="AdorshoLipi"/>
                <a:cs typeface="AdorshoLipi"/>
              </a:rPr>
              <a:t>ল</a:t>
            </a:r>
            <a:r>
              <a:rPr sz="4400" lang="en-US">
                <a:latin typeface="AdorshoLipi"/>
                <a:cs typeface="AdorshoLipi"/>
              </a:rPr>
              <a:t>তিফপুর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একতা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উচ্চ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ব</a:t>
            </a:r>
            <a:r>
              <a:rPr sz="4400" lang="en-US">
                <a:latin typeface="AdorshoLipi"/>
                <a:cs typeface="AdorshoLipi"/>
              </a:rPr>
              <a:t>ি</a:t>
            </a:r>
            <a:r>
              <a:rPr sz="4400" lang="en-US">
                <a:latin typeface="AdorshoLipi"/>
                <a:cs typeface="AdorshoLipi"/>
              </a:rPr>
              <a:t>দ</a:t>
            </a:r>
            <a:r>
              <a:rPr sz="4400" lang="en-US">
                <a:latin typeface="AdorshoLipi"/>
                <a:cs typeface="AdorshoLipi"/>
              </a:rPr>
              <a:t>্য</a:t>
            </a:r>
            <a:r>
              <a:rPr sz="4400" lang="en-US">
                <a:latin typeface="AdorshoLipi"/>
                <a:cs typeface="AdorshoLipi"/>
              </a:rPr>
              <a:t>া</a:t>
            </a:r>
            <a:r>
              <a:rPr sz="4400" lang="en-US">
                <a:latin typeface="AdorshoLipi"/>
                <a:cs typeface="AdorshoLipi"/>
              </a:rPr>
              <a:t>ল</a:t>
            </a:r>
            <a:r>
              <a:rPr sz="4400" lang="en-US">
                <a:latin typeface="AdorshoLipi"/>
                <a:cs typeface="AdorshoLipi"/>
              </a:rPr>
              <a:t>য়</a:t>
            </a:r>
            <a:r>
              <a:rPr sz="4400" lang="en-US">
                <a:latin typeface="AdorshoLipi"/>
                <a:cs typeface="AdorshoLipi"/>
              </a:rPr>
              <a:t> </a:t>
            </a:r>
            <a:endParaRPr sz="4400" lang="en-US">
              <a:latin typeface="AdorshoLipi"/>
              <a:cs typeface="AdorshoLipi"/>
            </a:endParaRPr>
          </a:p>
          <a:p>
            <a:pPr algn="ctr">
              <a:lnSpc>
                <a:spcPct val="70000"/>
              </a:lnSpc>
            </a:pPr>
            <a:r>
              <a:rPr sz="4400" lang="en-US">
                <a:latin typeface="AdorshoLipi"/>
                <a:cs typeface="AdorshoLipi"/>
              </a:rPr>
              <a:t>ম</a:t>
            </a:r>
            <a:r>
              <a:rPr sz="4400" lang="en-US">
                <a:latin typeface="AdorshoLipi"/>
                <a:cs typeface="AdorshoLipi"/>
              </a:rPr>
              <a:t>ি</a:t>
            </a:r>
            <a:r>
              <a:rPr sz="4400" lang="en-US">
                <a:latin typeface="AdorshoLipi"/>
                <a:cs typeface="AdorshoLipi"/>
              </a:rPr>
              <a:t>র্</a:t>
            </a:r>
            <a:r>
              <a:rPr sz="4400" lang="en-US">
                <a:latin typeface="AdorshoLipi"/>
                <a:cs typeface="AdorshoLipi"/>
              </a:rPr>
              <a:t>জ</a:t>
            </a:r>
            <a:r>
              <a:rPr sz="4400" lang="en-US">
                <a:latin typeface="AdorshoLipi"/>
                <a:cs typeface="AdorshoLipi"/>
              </a:rPr>
              <a:t>া</a:t>
            </a:r>
            <a:r>
              <a:rPr sz="4400" lang="en-US">
                <a:latin typeface="AdorshoLipi"/>
                <a:cs typeface="AdorshoLipi"/>
              </a:rPr>
              <a:t>প</a:t>
            </a:r>
            <a:r>
              <a:rPr sz="4400" lang="en-US">
                <a:latin typeface="AdorshoLipi"/>
                <a:cs typeface="AdorshoLipi"/>
              </a:rPr>
              <a:t>ু</a:t>
            </a:r>
            <a:r>
              <a:rPr sz="4400" lang="en-US">
                <a:latin typeface="AdorshoLipi"/>
                <a:cs typeface="AdorshoLipi"/>
              </a:rPr>
              <a:t>র</a:t>
            </a:r>
            <a:r>
              <a:rPr sz="4400" lang="en-US">
                <a:latin typeface="AdorshoLipi"/>
                <a:cs typeface="AdorshoLipi"/>
              </a:rPr>
              <a:t>,</a:t>
            </a:r>
            <a:r>
              <a:rPr sz="4400" lang="en-US">
                <a:latin typeface="AdorshoLipi"/>
                <a:cs typeface="AdorshoLipi"/>
              </a:rPr>
              <a:t>ট</a:t>
            </a:r>
            <a:r>
              <a:rPr sz="4400" lang="en-US">
                <a:latin typeface="AdorshoLipi"/>
                <a:cs typeface="AdorshoLipi"/>
              </a:rPr>
              <a:t>া</a:t>
            </a:r>
            <a:r>
              <a:rPr sz="4400" lang="en-US">
                <a:latin typeface="AdorshoLipi"/>
                <a:cs typeface="AdorshoLipi"/>
              </a:rPr>
              <a:t>ঙ</a:t>
            </a:r>
            <a:r>
              <a:rPr sz="4400" lang="en-US">
                <a:latin typeface="AdorshoLipi"/>
                <a:cs typeface="AdorshoLipi"/>
              </a:rPr>
              <a:t>্</a:t>
            </a:r>
            <a:r>
              <a:rPr sz="4400" lang="en-US">
                <a:latin typeface="AdorshoLipi"/>
                <a:cs typeface="AdorshoLipi"/>
              </a:rPr>
              <a:t>গ</a:t>
            </a:r>
            <a:r>
              <a:rPr sz="4400" lang="en-US">
                <a:latin typeface="AdorshoLipi"/>
                <a:cs typeface="AdorshoLipi"/>
              </a:rPr>
              <a:t>া</a:t>
            </a:r>
            <a:r>
              <a:rPr sz="4400" lang="en-US">
                <a:latin typeface="AdorshoLipi"/>
                <a:cs typeface="AdorshoLipi"/>
              </a:rPr>
              <a:t>ইল</a:t>
            </a:r>
            <a:r>
              <a:rPr sz="4400" lang="en-US">
                <a:latin typeface="AdorshoLipi"/>
                <a:cs typeface="AdorshoLipi"/>
              </a:rPr>
              <a:t>।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3053" y="0"/>
            <a:ext cx="9873423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5" descr="图片包含 玩具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123617" y="2585853"/>
            <a:ext cx="3790657" cy="3790657"/>
          </a:xfrm>
          <a:prstGeom prst="rect"/>
        </p:spPr>
      </p:pic>
      <p:pic>
        <p:nvPicPr>
          <p:cNvPr id="2097153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0968" y="219737"/>
            <a:ext cx="3810000" cy="647700"/>
          </a:xfrm>
          <a:prstGeom prst="rect"/>
          <a:noFill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54182" y="330176"/>
            <a:ext cx="11083636" cy="619764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8" nodeType="withEffect" presetClass="path" presetID="63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45833E-6 -2.59259E-6 L 0.00677 -2.59259E-6 " pathEditMode="relative" rAng="0" ptsTypes="AA">
                                      <p:cBhvr>
                                        <p:cTn dur="100" fill="hold" id="19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20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childTnLst>
                                    <p:animRot by="240000">
                                      <p:cBhvr>
                                        <p:cTn dur="100" fill="hold" id="21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60023"/>
            <a:ext cx="11924475" cy="8352822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矩形: 圆角 1"/>
          <p:cNvSpPr/>
          <p:nvPr/>
        </p:nvSpPr>
        <p:spPr>
          <a:xfrm>
            <a:off x="1863102" y="1599601"/>
            <a:ext cx="8465797" cy="70797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30000"/>
              </a:lnSpc>
            </a:pP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ব</a:t>
            </a: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া</a:t>
            </a: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ড়</a:t>
            </a: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ী</a:t>
            </a: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র</a:t>
            </a:r>
            <a:r>
              <a:rPr altLang="en-US" b="1" dirty="0" sz="3735" lang="en-US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1" dirty="0" sz="3735" lang="en-US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ক</a:t>
            </a:r>
            <a:r>
              <a:rPr altLang="en-US" b="1" dirty="0" sz="3735" lang="en-US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া</a:t>
            </a:r>
            <a:r>
              <a:rPr altLang="en-US" b="1" dirty="0" sz="3735" lang="en-US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জ</a:t>
            </a:r>
            <a:endParaRPr altLang="en-US" b="1" dirty="0" sz="3735" lang="zh-CN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3145729" name="直接连接符 3"/>
          <p:cNvCxnSpPr>
            <a:cxnSpLocks/>
          </p:cNvCxnSpPr>
          <p:nvPr/>
        </p:nvCxnSpPr>
        <p:spPr>
          <a:xfrm>
            <a:off x="1026695" y="2550695"/>
            <a:ext cx="10138610" cy="0"/>
          </a:xfrm>
          <a:prstGeom prst="line"/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762661" y="4440963"/>
            <a:ext cx="3841020" cy="3841020"/>
          </a:xfrm>
          <a:prstGeom prst="rect"/>
        </p:spPr>
      </p:pic>
      <p:sp>
        <p:nvSpPr>
          <p:cNvPr id="1048617" name="矩形 6"/>
          <p:cNvSpPr/>
          <p:nvPr/>
        </p:nvSpPr>
        <p:spPr>
          <a:xfrm>
            <a:off x="964532" y="2774629"/>
            <a:ext cx="10395284" cy="1183640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ই</a:t>
            </a: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স</a:t>
            </a: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ল</a:t>
            </a: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ম</a:t>
            </a: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ে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ন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র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ী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র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অ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ধ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ি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ক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র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ব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ি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ষ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য়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ে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ত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ো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ম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র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ম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ত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ম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ত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ল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ি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খ</a:t>
            </a:r>
            <a:endParaRPr altLang="en-US" b="1" dirty="0" sz="3600" lang="zh-CN">
              <a:latin typeface="AdorshoLipi"/>
              <a:ea typeface="Calibri" panose="020F0502020204030204" pitchFamily="34" charset="0"/>
              <a:cs typeface="AdorshoLip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1000" id="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5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P spid="10486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矩形 1"/>
          <p:cNvSpPr/>
          <p:nvPr/>
        </p:nvSpPr>
        <p:spPr>
          <a:xfrm>
            <a:off x="1512436" y="1520009"/>
            <a:ext cx="9577137" cy="1488440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altLang="zh-CN" b="1" dirty="0" sz="7200" kern="100"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THANK YOU</a:t>
            </a:r>
            <a:endParaRPr altLang="zh-CN" b="1" dirty="0" sz="7200" kern="100"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097161" name="图片 4" descr="图片包含 玩偶, 玩具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493002" y="2879392"/>
            <a:ext cx="5205995" cy="5205995"/>
          </a:xfrm>
          <a:prstGeom prst="rect"/>
        </p:spPr>
      </p:pic>
    </p:spTree>
  </p:cSld>
  <p:clrMapOvr>
    <a:masterClrMapping/>
  </p:clrMapOvr>
  <p:transition spd="slow" advClick="0" advTm="3000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16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13B5E6"/>
      </a:accent1>
      <a:accent2>
        <a:srgbClr val="13B5E6"/>
      </a:accent2>
      <a:accent3>
        <a:srgbClr val="13B5E6"/>
      </a:accent3>
      <a:accent4>
        <a:srgbClr val="13B5E6"/>
      </a:accent4>
      <a:accent5>
        <a:srgbClr val="13B5E6"/>
      </a:accent5>
      <a:accent6>
        <a:srgbClr val="13B5E6"/>
      </a:accent6>
      <a:hlink>
        <a:srgbClr val="0563C1"/>
      </a:hlink>
      <a:folHlink>
        <a:srgbClr val="954F72"/>
      </a:folHlink>
    </a:clrScheme>
    <a:fontScheme name="o2hqrve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Administrator</dc:creator>
  <cp:lastModifiedBy>二庄怀里的小废</cp:lastModifiedBy>
  <dcterms:created xsi:type="dcterms:W3CDTF">2018-08-20T11:26:00Z</dcterms:created>
  <dcterms:modified xsi:type="dcterms:W3CDTF">2020-11-12T15:23:33Z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