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B818C-0530-4926-8845-3FAE60AB227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C2B7AB-96D2-4688-A8AD-EFB97C8640B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SutonnyMJ" pitchFamily="2" charset="0"/>
              <a:cs typeface="SutonnyMJ" pitchFamily="2" charset="0"/>
            </a:rPr>
            <a:t>cÖwZ‡hvwMZvg~jK</a:t>
          </a:r>
          <a:r>
            <a:rPr lang="en-US" sz="4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dirty="0">
            <a:latin typeface="SutonnyMJ" pitchFamily="2" charset="0"/>
            <a:cs typeface="SutonnyMJ" pitchFamily="2" charset="0"/>
          </a:endParaRPr>
        </a:p>
      </dgm:t>
    </dgm:pt>
    <dgm:pt modelId="{6BAA1E0A-C49B-4379-8EA0-1225D8C559B3}" type="parTrans" cxnId="{18DE97CB-3BC6-4F97-87CD-A58B5AFC5EAB}">
      <dgm:prSet/>
      <dgm:spPr/>
      <dgm:t>
        <a:bodyPr/>
        <a:lstStyle/>
        <a:p>
          <a:endParaRPr lang="en-US"/>
        </a:p>
      </dgm:t>
    </dgm:pt>
    <dgm:pt modelId="{A562B033-7CF4-475D-AB08-A0A55D4DDC61}" type="sibTrans" cxnId="{18DE97CB-3BC6-4F97-87CD-A58B5AFC5EAB}">
      <dgm:prSet/>
      <dgm:spPr/>
      <dgm:t>
        <a:bodyPr/>
        <a:lstStyle/>
        <a:p>
          <a:endParaRPr lang="en-US"/>
        </a:p>
      </dgm:t>
    </dgm:pt>
    <dgm:pt modelId="{E2E31B3C-70CC-45FB-9A3D-8ED330196BA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SutonnyMJ" pitchFamily="2" charset="0"/>
              <a:cs typeface="SutonnyMJ" pitchFamily="2" charset="0"/>
            </a:rPr>
            <a:t>c~Y©cÖwZ‡hvwMZvi</a:t>
          </a:r>
          <a:r>
            <a:rPr lang="en-US" sz="4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dirty="0" err="1" smtClean="0">
              <a:latin typeface="SutonnyMJ" pitchFamily="2" charset="0"/>
              <a:cs typeface="SutonnyMJ" pitchFamily="2" charset="0"/>
            </a:rPr>
            <a:t>evRi</a:t>
          </a:r>
          <a:endParaRPr lang="en-US" sz="4000" dirty="0">
            <a:latin typeface="SutonnyMJ" pitchFamily="2" charset="0"/>
            <a:cs typeface="SutonnyMJ" pitchFamily="2" charset="0"/>
          </a:endParaRPr>
        </a:p>
      </dgm:t>
    </dgm:pt>
    <dgm:pt modelId="{A7FB0468-3FFB-4CC6-8784-713BB4C53811}" type="parTrans" cxnId="{3600B195-1BA0-4011-87F9-87D0B9285E21}">
      <dgm:prSet/>
      <dgm:spPr/>
      <dgm:t>
        <a:bodyPr/>
        <a:lstStyle/>
        <a:p>
          <a:endParaRPr lang="en-US"/>
        </a:p>
      </dgm:t>
    </dgm:pt>
    <dgm:pt modelId="{2FB228B1-041E-4D20-8C4B-39EEB1EC505E}" type="sibTrans" cxnId="{3600B195-1BA0-4011-87F9-87D0B9285E21}">
      <dgm:prSet/>
      <dgm:spPr/>
      <dgm:t>
        <a:bodyPr/>
        <a:lstStyle/>
        <a:p>
          <a:endParaRPr lang="en-US"/>
        </a:p>
      </dgm:t>
    </dgm:pt>
    <dgm:pt modelId="{F9DBBD72-D5E2-4C69-9819-75C34133699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SutonnyMJ" pitchFamily="2" charset="0"/>
              <a:cs typeface="SutonnyMJ" pitchFamily="2" charset="0"/>
            </a:rPr>
            <a:t>Ac~Y©cÖwZ‡hvwMZvi</a:t>
          </a:r>
          <a:r>
            <a:rPr lang="en-US" sz="36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36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3600" dirty="0">
            <a:latin typeface="SutonnyMJ" pitchFamily="2" charset="0"/>
            <a:cs typeface="SutonnyMJ" pitchFamily="2" charset="0"/>
          </a:endParaRPr>
        </a:p>
      </dgm:t>
    </dgm:pt>
    <dgm:pt modelId="{2C8DF942-2F3F-439C-84EC-BB26F7D265E1}" type="parTrans" cxnId="{35132105-BE67-457C-BD4D-CA80CE0DAB03}">
      <dgm:prSet/>
      <dgm:spPr/>
      <dgm:t>
        <a:bodyPr/>
        <a:lstStyle/>
        <a:p>
          <a:endParaRPr lang="en-US"/>
        </a:p>
      </dgm:t>
    </dgm:pt>
    <dgm:pt modelId="{8A8CDADE-1FC0-4177-8ECD-71A7B7AC7CFD}" type="sibTrans" cxnId="{35132105-BE67-457C-BD4D-CA80CE0DAB03}">
      <dgm:prSet/>
      <dgm:spPr/>
      <dgm:t>
        <a:bodyPr/>
        <a:lstStyle/>
        <a:p>
          <a:endParaRPr lang="en-US"/>
        </a:p>
      </dgm:t>
    </dgm:pt>
    <dgm:pt modelId="{FEBF10CD-027C-451D-A741-A543DF2368C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GK‡PwUqvi</a:t>
          </a:r>
          <a:r>
            <a:rPr lang="en-US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dirty="0">
            <a:latin typeface="SutonnyMJ" pitchFamily="2" charset="0"/>
            <a:cs typeface="SutonnyMJ" pitchFamily="2" charset="0"/>
          </a:endParaRPr>
        </a:p>
      </dgm:t>
    </dgm:pt>
    <dgm:pt modelId="{19666941-A5FD-434B-82D2-7E8A3A01B93D}" type="parTrans" cxnId="{AACD8B9F-F5F5-43A4-B571-C42FAADE7DB5}">
      <dgm:prSet/>
      <dgm:spPr/>
      <dgm:t>
        <a:bodyPr/>
        <a:lstStyle/>
        <a:p>
          <a:endParaRPr lang="en-US"/>
        </a:p>
      </dgm:t>
    </dgm:pt>
    <dgm:pt modelId="{04A61808-2C27-4B25-AE91-1920FD171ADE}" type="sibTrans" cxnId="{AACD8B9F-F5F5-43A4-B571-C42FAADE7DB5}">
      <dgm:prSet/>
      <dgm:spPr/>
      <dgm:t>
        <a:bodyPr/>
        <a:lstStyle/>
        <a:p>
          <a:endParaRPr lang="en-US"/>
        </a:p>
      </dgm:t>
    </dgm:pt>
    <dgm:pt modelId="{95DF941D-1458-4E91-807B-651614EE8E9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SutonnyMJ" pitchFamily="2" charset="0"/>
              <a:cs typeface="SutonnyMJ" pitchFamily="2" charset="0"/>
            </a:rPr>
            <a:t>GK‡PwUqvi</a:t>
          </a:r>
          <a:r>
            <a:rPr lang="en-US" sz="4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dirty="0" err="1" smtClean="0">
              <a:latin typeface="SutonnyMJ" pitchFamily="2" charset="0"/>
              <a:cs typeface="SutonnyMJ" pitchFamily="2" charset="0"/>
            </a:rPr>
            <a:t>cÖwZ‡hvwMZvi</a:t>
          </a:r>
          <a:r>
            <a:rPr lang="en-US" sz="4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dirty="0">
            <a:latin typeface="SutonnyMJ" pitchFamily="2" charset="0"/>
            <a:cs typeface="SutonnyMJ" pitchFamily="2" charset="0"/>
          </a:endParaRPr>
        </a:p>
      </dgm:t>
    </dgm:pt>
    <dgm:pt modelId="{D68E4B51-7664-412A-AFC8-DC8A95768583}" type="parTrans" cxnId="{AFD04BEF-6B6C-44F1-A2BC-3666249D0FFE}">
      <dgm:prSet/>
      <dgm:spPr/>
      <dgm:t>
        <a:bodyPr/>
        <a:lstStyle/>
        <a:p>
          <a:endParaRPr lang="en-US"/>
        </a:p>
      </dgm:t>
    </dgm:pt>
    <dgm:pt modelId="{39E5977B-11F8-45B3-90B6-6ADE5C120135}" type="sibTrans" cxnId="{AFD04BEF-6B6C-44F1-A2BC-3666249D0FFE}">
      <dgm:prSet/>
      <dgm:spPr/>
      <dgm:t>
        <a:bodyPr/>
        <a:lstStyle/>
        <a:p>
          <a:endParaRPr lang="en-US"/>
        </a:p>
      </dgm:t>
    </dgm:pt>
    <dgm:pt modelId="{0A8308F3-BFC0-4120-BF82-D623F0E1E519}">
      <dgm:prSet/>
      <dgm:spPr/>
      <dgm:t>
        <a:bodyPr/>
        <a:lstStyle/>
        <a:p>
          <a:endParaRPr lang="en-US"/>
        </a:p>
      </dgm:t>
    </dgm:pt>
    <dgm:pt modelId="{E2287986-A094-4A17-BF71-087CABEE5E64}" type="parTrans" cxnId="{2E79D8BD-019D-43B7-80CF-70D30864497B}">
      <dgm:prSet/>
      <dgm:spPr/>
      <dgm:t>
        <a:bodyPr/>
        <a:lstStyle/>
        <a:p>
          <a:endParaRPr lang="en-US"/>
        </a:p>
      </dgm:t>
    </dgm:pt>
    <dgm:pt modelId="{D92C34D7-59B6-494E-91BF-EAC4524B5AEF}" type="sibTrans" cxnId="{2E79D8BD-019D-43B7-80CF-70D30864497B}">
      <dgm:prSet/>
      <dgm:spPr/>
      <dgm:t>
        <a:bodyPr/>
        <a:lstStyle/>
        <a:p>
          <a:endParaRPr lang="en-US"/>
        </a:p>
      </dgm:t>
    </dgm:pt>
    <dgm:pt modelId="{9C26196F-AC31-4581-B47D-512C3AFA7AB9}">
      <dgm:prSet/>
      <dgm:spPr/>
      <dgm:t>
        <a:bodyPr/>
        <a:lstStyle/>
        <a:p>
          <a:endParaRPr lang="en-US" dirty="0"/>
        </a:p>
      </dgm:t>
    </dgm:pt>
    <dgm:pt modelId="{76E8FF96-D3AC-4C2C-B90D-CABEF433C001}" type="parTrans" cxnId="{B28AFAFA-F336-490B-843A-16208006E6AE}">
      <dgm:prSet/>
      <dgm:spPr/>
      <dgm:t>
        <a:bodyPr/>
        <a:lstStyle/>
        <a:p>
          <a:endParaRPr lang="en-US"/>
        </a:p>
      </dgm:t>
    </dgm:pt>
    <dgm:pt modelId="{6CFBE608-7A38-4353-B59D-9967AE37E4F2}" type="sibTrans" cxnId="{B28AFAFA-F336-490B-843A-16208006E6AE}">
      <dgm:prSet/>
      <dgm:spPr/>
      <dgm:t>
        <a:bodyPr/>
        <a:lstStyle/>
        <a:p>
          <a:endParaRPr lang="en-US"/>
        </a:p>
      </dgm:t>
    </dgm:pt>
    <dgm:pt modelId="{3EFFACA9-7383-43FF-B93B-6BCCE558353C}">
      <dgm:prSet/>
      <dgm:spPr/>
      <dgm:t>
        <a:bodyPr/>
        <a:lstStyle/>
        <a:p>
          <a:endParaRPr lang="en-US"/>
        </a:p>
      </dgm:t>
    </dgm:pt>
    <dgm:pt modelId="{466D8DAA-EC77-4010-A32F-95915F0A5CA6}" type="parTrans" cxnId="{90A29938-4A00-4AF1-996C-A25197ACAC86}">
      <dgm:prSet/>
      <dgm:spPr/>
      <dgm:t>
        <a:bodyPr/>
        <a:lstStyle/>
        <a:p>
          <a:endParaRPr lang="en-US"/>
        </a:p>
      </dgm:t>
    </dgm:pt>
    <dgm:pt modelId="{7CBD23A9-6E01-4D3E-B324-F4D6083F9CD6}" type="sibTrans" cxnId="{90A29938-4A00-4AF1-996C-A25197ACAC86}">
      <dgm:prSet/>
      <dgm:spPr/>
      <dgm:t>
        <a:bodyPr/>
        <a:lstStyle/>
        <a:p>
          <a:endParaRPr lang="en-US"/>
        </a:p>
      </dgm:t>
    </dgm:pt>
    <dgm:pt modelId="{F6065C8C-9C12-46DA-8E1A-307D09FDD549}">
      <dgm:prSet/>
      <dgm:spPr/>
      <dgm:t>
        <a:bodyPr/>
        <a:lstStyle/>
        <a:p>
          <a:endParaRPr lang="en-US"/>
        </a:p>
      </dgm:t>
    </dgm:pt>
    <dgm:pt modelId="{7B59DB5F-053E-4982-94C9-B2CD15268B4B}" type="parTrans" cxnId="{B1A85C3A-FA79-4767-B31E-0311B184E774}">
      <dgm:prSet/>
      <dgm:spPr/>
      <dgm:t>
        <a:bodyPr/>
        <a:lstStyle/>
        <a:p>
          <a:endParaRPr lang="en-US"/>
        </a:p>
      </dgm:t>
    </dgm:pt>
    <dgm:pt modelId="{3A4B76F6-7356-48E2-96F0-F51720F5AE6B}" type="sibTrans" cxnId="{B1A85C3A-FA79-4767-B31E-0311B184E774}">
      <dgm:prSet/>
      <dgm:spPr/>
      <dgm:t>
        <a:bodyPr/>
        <a:lstStyle/>
        <a:p>
          <a:endParaRPr lang="en-US"/>
        </a:p>
      </dgm:t>
    </dgm:pt>
    <dgm:pt modelId="{75C0F4FC-032F-4227-A287-C093E7CF43C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SutonnyMJ" pitchFamily="2" charset="0"/>
              <a:cs typeface="SutonnyMJ" pitchFamily="2" charset="0"/>
            </a:rPr>
            <a:t>Awj‡Mvcwj</a:t>
          </a:r>
          <a:r>
            <a:rPr lang="en-US" sz="4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dirty="0">
            <a:latin typeface="SutonnyMJ" pitchFamily="2" charset="0"/>
            <a:cs typeface="SutonnyMJ" pitchFamily="2" charset="0"/>
          </a:endParaRPr>
        </a:p>
      </dgm:t>
    </dgm:pt>
    <dgm:pt modelId="{26E5E0DF-4254-4881-8678-8026B9A5369B}" type="parTrans" cxnId="{F0266422-BC79-42CF-AED3-6510BD5FF169}">
      <dgm:prSet/>
      <dgm:spPr/>
      <dgm:t>
        <a:bodyPr/>
        <a:lstStyle/>
        <a:p>
          <a:endParaRPr lang="en-US"/>
        </a:p>
      </dgm:t>
    </dgm:pt>
    <dgm:pt modelId="{D8CBC8D4-AF75-4A7B-B5F2-DC81F04171E6}" type="sibTrans" cxnId="{F0266422-BC79-42CF-AED3-6510BD5FF169}">
      <dgm:prSet/>
      <dgm:spPr/>
      <dgm:t>
        <a:bodyPr/>
        <a:lstStyle/>
        <a:p>
          <a:endParaRPr lang="en-US"/>
        </a:p>
      </dgm:t>
    </dgm:pt>
    <dgm:pt modelId="{E312295E-F7D9-49D9-BFD7-155443C410AB}" type="pres">
      <dgm:prSet presAssocID="{D73B818C-0530-4926-8845-3FAE60AB22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3CEB31-48A7-48C5-9965-8D5AD5617A33}" type="pres">
      <dgm:prSet presAssocID="{B9C2B7AB-96D2-4688-A8AD-EFB97C8640BE}" presName="centerShape" presStyleLbl="node0" presStyleIdx="0" presStyleCnt="1" custScaleX="134173" custScaleY="128380" custLinFactNeighborX="-1778" custLinFactNeighborY="6483"/>
      <dgm:spPr/>
      <dgm:t>
        <a:bodyPr/>
        <a:lstStyle/>
        <a:p>
          <a:endParaRPr lang="en-US"/>
        </a:p>
      </dgm:t>
    </dgm:pt>
    <dgm:pt modelId="{93975C31-8A2D-4185-BAA7-7BF2359507C5}" type="pres">
      <dgm:prSet presAssocID="{A7FB0468-3FFB-4CC6-8784-713BB4C5381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85D38CD-A991-455B-8206-056356CF41CC}" type="pres">
      <dgm:prSet presAssocID="{A7FB0468-3FFB-4CC6-8784-713BB4C5381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B44A517-E5E9-4717-B7DF-AD093A911FE4}" type="pres">
      <dgm:prSet presAssocID="{E2E31B3C-70CC-45FB-9A3D-8ED330196BA9}" presName="node" presStyleLbl="node1" presStyleIdx="0" presStyleCnt="5" custScaleX="168169" custScaleY="115990" custRadScaleRad="89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5F6C-5862-4A5E-9CAE-BCAC32E8C651}" type="pres">
      <dgm:prSet presAssocID="{2C8DF942-2F3F-439C-84EC-BB26F7D265E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559C893E-CA18-4813-BFC7-834A27671FE2}" type="pres">
      <dgm:prSet presAssocID="{2C8DF942-2F3F-439C-84EC-BB26F7D265E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670302D-4EBA-4D7C-ACE0-D87A5A487A5D}" type="pres">
      <dgm:prSet presAssocID="{F9DBBD72-D5E2-4C69-9819-75C341336994}" presName="node" presStyleLbl="node1" presStyleIdx="1" presStyleCnt="5" custScaleX="159550" custScaleY="144423" custRadScaleRad="124739" custRadScaleInc="10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FC7E4-9BD6-438B-BBA2-9CDE283DC1D1}" type="pres">
      <dgm:prSet presAssocID="{19666941-A5FD-434B-82D2-7E8A3A01B93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2838025-BC57-4811-AB85-1167AB446DFD}" type="pres">
      <dgm:prSet presAssocID="{19666941-A5FD-434B-82D2-7E8A3A01B93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E71A82A-5B1F-43CE-873C-838DB288AD22}" type="pres">
      <dgm:prSet presAssocID="{FEBF10CD-027C-451D-A741-A543DF2368CC}" presName="node" presStyleLbl="node1" presStyleIdx="2" presStyleCnt="5" custScaleX="181821" custScaleY="137417" custRadScaleRad="124298" custRadScaleInc="-52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4FACF-FA5F-4A96-95B7-E89FB72A2FD4}" type="pres">
      <dgm:prSet presAssocID="{D68E4B51-7664-412A-AFC8-DC8A9576858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159389F8-6392-4235-BFBD-C6C7F7400062}" type="pres">
      <dgm:prSet presAssocID="{D68E4B51-7664-412A-AFC8-DC8A9576858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CDBBFFF-A9C6-45AA-960D-0BAEB13C51C5}" type="pres">
      <dgm:prSet presAssocID="{95DF941D-1458-4E91-807B-651614EE8E90}" presName="node" presStyleLbl="node1" presStyleIdx="3" presStyleCnt="5" custScaleX="161488" custScaleY="129592" custRadScaleRad="132285" custRadScaleInc="62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BB6AA-57BB-4506-8A3E-C66A0DA08914}" type="pres">
      <dgm:prSet presAssocID="{26E5E0DF-4254-4881-8678-8026B9A5369B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638BB2B-6D8D-4EEB-897E-BD71F1174CD9}" type="pres">
      <dgm:prSet presAssocID="{26E5E0DF-4254-4881-8678-8026B9A5369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97262FF-4837-4C64-8906-A9718A8494BC}" type="pres">
      <dgm:prSet presAssocID="{75C0F4FC-032F-4227-A287-C093E7CF43CD}" presName="node" presStyleLbl="node1" presStyleIdx="4" presStyleCnt="5" custScaleX="148549" custScaleY="136363" custRadScaleRad="124805" custRadScaleInc="-10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BCCA71-B2B3-405B-9114-5AB7790CF4EA}" type="presOf" srcId="{26E5E0DF-4254-4881-8678-8026B9A5369B}" destId="{A638BB2B-6D8D-4EEB-897E-BD71F1174CD9}" srcOrd="1" destOrd="0" presId="urn:microsoft.com/office/officeart/2005/8/layout/radial5"/>
    <dgm:cxn modelId="{90A29938-4A00-4AF1-996C-A25197ACAC86}" srcId="{D73B818C-0530-4926-8845-3FAE60AB227D}" destId="{3EFFACA9-7383-43FF-B93B-6BCCE558353C}" srcOrd="2" destOrd="0" parTransId="{466D8DAA-EC77-4010-A32F-95915F0A5CA6}" sibTransId="{7CBD23A9-6E01-4D3E-B324-F4D6083F9CD6}"/>
    <dgm:cxn modelId="{72442947-CB58-42D1-8F07-0C7536807648}" type="presOf" srcId="{FEBF10CD-027C-451D-A741-A543DF2368CC}" destId="{DE71A82A-5B1F-43CE-873C-838DB288AD22}" srcOrd="0" destOrd="0" presId="urn:microsoft.com/office/officeart/2005/8/layout/radial5"/>
    <dgm:cxn modelId="{AD509089-05AD-4B40-A752-E4014DC8CEC1}" type="presOf" srcId="{D73B818C-0530-4926-8845-3FAE60AB227D}" destId="{E312295E-F7D9-49D9-BFD7-155443C410AB}" srcOrd="0" destOrd="0" presId="urn:microsoft.com/office/officeart/2005/8/layout/radial5"/>
    <dgm:cxn modelId="{B28AFAFA-F336-490B-843A-16208006E6AE}" srcId="{D73B818C-0530-4926-8845-3FAE60AB227D}" destId="{9C26196F-AC31-4581-B47D-512C3AFA7AB9}" srcOrd="3" destOrd="0" parTransId="{76E8FF96-D3AC-4C2C-B90D-CABEF433C001}" sibTransId="{6CFBE608-7A38-4353-B59D-9967AE37E4F2}"/>
    <dgm:cxn modelId="{AACD8B9F-F5F5-43A4-B571-C42FAADE7DB5}" srcId="{B9C2B7AB-96D2-4688-A8AD-EFB97C8640BE}" destId="{FEBF10CD-027C-451D-A741-A543DF2368CC}" srcOrd="2" destOrd="0" parTransId="{19666941-A5FD-434B-82D2-7E8A3A01B93D}" sibTransId="{04A61808-2C27-4B25-AE91-1920FD171ADE}"/>
    <dgm:cxn modelId="{35132105-BE67-457C-BD4D-CA80CE0DAB03}" srcId="{B9C2B7AB-96D2-4688-A8AD-EFB97C8640BE}" destId="{F9DBBD72-D5E2-4C69-9819-75C341336994}" srcOrd="1" destOrd="0" parTransId="{2C8DF942-2F3F-439C-84EC-BB26F7D265E1}" sibTransId="{8A8CDADE-1FC0-4177-8ECD-71A7B7AC7CFD}"/>
    <dgm:cxn modelId="{E524DDD6-867C-4FD3-9994-35B25D5477B7}" type="presOf" srcId="{95DF941D-1458-4E91-807B-651614EE8E90}" destId="{CCDBBFFF-A9C6-45AA-960D-0BAEB13C51C5}" srcOrd="0" destOrd="0" presId="urn:microsoft.com/office/officeart/2005/8/layout/radial5"/>
    <dgm:cxn modelId="{1F5E55AE-EC32-4BC2-8D17-50A13EF89416}" type="presOf" srcId="{2C8DF942-2F3F-439C-84EC-BB26F7D265E1}" destId="{D4065F6C-5862-4A5E-9CAE-BCAC32E8C651}" srcOrd="0" destOrd="0" presId="urn:microsoft.com/office/officeart/2005/8/layout/radial5"/>
    <dgm:cxn modelId="{BC96197D-A52C-4CC8-83A4-E006A2DA826B}" type="presOf" srcId="{D68E4B51-7664-412A-AFC8-DC8A95768583}" destId="{F294FACF-FA5F-4A96-95B7-E89FB72A2FD4}" srcOrd="0" destOrd="0" presId="urn:microsoft.com/office/officeart/2005/8/layout/radial5"/>
    <dgm:cxn modelId="{2E79D8BD-019D-43B7-80CF-70D30864497B}" srcId="{D73B818C-0530-4926-8845-3FAE60AB227D}" destId="{0A8308F3-BFC0-4120-BF82-D623F0E1E519}" srcOrd="4" destOrd="0" parTransId="{E2287986-A094-4A17-BF71-087CABEE5E64}" sibTransId="{D92C34D7-59B6-494E-91BF-EAC4524B5AEF}"/>
    <dgm:cxn modelId="{04DF8471-0212-4DBB-AC33-3A2F975A6C1D}" type="presOf" srcId="{26E5E0DF-4254-4881-8678-8026B9A5369B}" destId="{C2ABB6AA-57BB-4506-8A3E-C66A0DA08914}" srcOrd="0" destOrd="0" presId="urn:microsoft.com/office/officeart/2005/8/layout/radial5"/>
    <dgm:cxn modelId="{E259224C-543B-4025-A6A8-3D6295B93B5E}" type="presOf" srcId="{B9C2B7AB-96D2-4688-A8AD-EFB97C8640BE}" destId="{6B3CEB31-48A7-48C5-9965-8D5AD5617A33}" srcOrd="0" destOrd="0" presId="urn:microsoft.com/office/officeart/2005/8/layout/radial5"/>
    <dgm:cxn modelId="{58DF9A1C-88B1-49C3-ADC8-DAAEA50CB6F3}" type="presOf" srcId="{F9DBBD72-D5E2-4C69-9819-75C341336994}" destId="{A670302D-4EBA-4D7C-ACE0-D87A5A487A5D}" srcOrd="0" destOrd="0" presId="urn:microsoft.com/office/officeart/2005/8/layout/radial5"/>
    <dgm:cxn modelId="{F0266422-BC79-42CF-AED3-6510BD5FF169}" srcId="{B9C2B7AB-96D2-4688-A8AD-EFB97C8640BE}" destId="{75C0F4FC-032F-4227-A287-C093E7CF43CD}" srcOrd="4" destOrd="0" parTransId="{26E5E0DF-4254-4881-8678-8026B9A5369B}" sibTransId="{D8CBC8D4-AF75-4A7B-B5F2-DC81F04171E6}"/>
    <dgm:cxn modelId="{52677DF0-427F-44B3-8257-55A8327C9C0F}" type="presOf" srcId="{A7FB0468-3FFB-4CC6-8784-713BB4C53811}" destId="{93975C31-8A2D-4185-BAA7-7BF2359507C5}" srcOrd="0" destOrd="0" presId="urn:microsoft.com/office/officeart/2005/8/layout/radial5"/>
    <dgm:cxn modelId="{8D0CCC67-A110-4BA2-894C-A20BEBA4AA10}" type="presOf" srcId="{75C0F4FC-032F-4227-A287-C093E7CF43CD}" destId="{597262FF-4837-4C64-8906-A9718A8494BC}" srcOrd="0" destOrd="0" presId="urn:microsoft.com/office/officeart/2005/8/layout/radial5"/>
    <dgm:cxn modelId="{18DE97CB-3BC6-4F97-87CD-A58B5AFC5EAB}" srcId="{D73B818C-0530-4926-8845-3FAE60AB227D}" destId="{B9C2B7AB-96D2-4688-A8AD-EFB97C8640BE}" srcOrd="0" destOrd="0" parTransId="{6BAA1E0A-C49B-4379-8EA0-1225D8C559B3}" sibTransId="{A562B033-7CF4-475D-AB08-A0A55D4DDC61}"/>
    <dgm:cxn modelId="{B1A85C3A-FA79-4767-B31E-0311B184E774}" srcId="{D73B818C-0530-4926-8845-3FAE60AB227D}" destId="{F6065C8C-9C12-46DA-8E1A-307D09FDD549}" srcOrd="1" destOrd="0" parTransId="{7B59DB5F-053E-4982-94C9-B2CD15268B4B}" sibTransId="{3A4B76F6-7356-48E2-96F0-F51720F5AE6B}"/>
    <dgm:cxn modelId="{3E27E872-DA11-41E7-97FA-C658B082E650}" type="presOf" srcId="{19666941-A5FD-434B-82D2-7E8A3A01B93D}" destId="{1F6FC7E4-9BD6-438B-BBA2-9CDE283DC1D1}" srcOrd="0" destOrd="0" presId="urn:microsoft.com/office/officeart/2005/8/layout/radial5"/>
    <dgm:cxn modelId="{AFD04BEF-6B6C-44F1-A2BC-3666249D0FFE}" srcId="{B9C2B7AB-96D2-4688-A8AD-EFB97C8640BE}" destId="{95DF941D-1458-4E91-807B-651614EE8E90}" srcOrd="3" destOrd="0" parTransId="{D68E4B51-7664-412A-AFC8-DC8A95768583}" sibTransId="{39E5977B-11F8-45B3-90B6-6ADE5C120135}"/>
    <dgm:cxn modelId="{3B6BCB84-27E4-4445-B2F0-9AA8D228A59E}" type="presOf" srcId="{D68E4B51-7664-412A-AFC8-DC8A95768583}" destId="{159389F8-6392-4235-BFBD-C6C7F7400062}" srcOrd="1" destOrd="0" presId="urn:microsoft.com/office/officeart/2005/8/layout/radial5"/>
    <dgm:cxn modelId="{FC195801-0FA7-4BCE-BC40-CE6AF4992335}" type="presOf" srcId="{A7FB0468-3FFB-4CC6-8784-713BB4C53811}" destId="{285D38CD-A991-455B-8206-056356CF41CC}" srcOrd="1" destOrd="0" presId="urn:microsoft.com/office/officeart/2005/8/layout/radial5"/>
    <dgm:cxn modelId="{B4E78198-EB41-4AAE-AC31-3CF2CD4BDDAB}" type="presOf" srcId="{2C8DF942-2F3F-439C-84EC-BB26F7D265E1}" destId="{559C893E-CA18-4813-BFC7-834A27671FE2}" srcOrd="1" destOrd="0" presId="urn:microsoft.com/office/officeart/2005/8/layout/radial5"/>
    <dgm:cxn modelId="{3600B195-1BA0-4011-87F9-87D0B9285E21}" srcId="{B9C2B7AB-96D2-4688-A8AD-EFB97C8640BE}" destId="{E2E31B3C-70CC-45FB-9A3D-8ED330196BA9}" srcOrd="0" destOrd="0" parTransId="{A7FB0468-3FFB-4CC6-8784-713BB4C53811}" sibTransId="{2FB228B1-041E-4D20-8C4B-39EEB1EC505E}"/>
    <dgm:cxn modelId="{B34CB84B-E762-4997-918D-0D113FD83DC6}" type="presOf" srcId="{E2E31B3C-70CC-45FB-9A3D-8ED330196BA9}" destId="{1B44A517-E5E9-4717-B7DF-AD093A911FE4}" srcOrd="0" destOrd="0" presId="urn:microsoft.com/office/officeart/2005/8/layout/radial5"/>
    <dgm:cxn modelId="{66B55884-AD90-471D-B323-BB8850330318}" type="presOf" srcId="{19666941-A5FD-434B-82D2-7E8A3A01B93D}" destId="{D2838025-BC57-4811-AB85-1167AB446DFD}" srcOrd="1" destOrd="0" presId="urn:microsoft.com/office/officeart/2005/8/layout/radial5"/>
    <dgm:cxn modelId="{E014416A-AD18-4F30-9713-CE5779925940}" type="presParOf" srcId="{E312295E-F7D9-49D9-BFD7-155443C410AB}" destId="{6B3CEB31-48A7-48C5-9965-8D5AD5617A33}" srcOrd="0" destOrd="0" presId="urn:microsoft.com/office/officeart/2005/8/layout/radial5"/>
    <dgm:cxn modelId="{39C1EF17-8005-497C-BD5A-1CF5BE3A1BAC}" type="presParOf" srcId="{E312295E-F7D9-49D9-BFD7-155443C410AB}" destId="{93975C31-8A2D-4185-BAA7-7BF2359507C5}" srcOrd="1" destOrd="0" presId="urn:microsoft.com/office/officeart/2005/8/layout/radial5"/>
    <dgm:cxn modelId="{90AF204B-A208-4902-862C-366A02D088BB}" type="presParOf" srcId="{93975C31-8A2D-4185-BAA7-7BF2359507C5}" destId="{285D38CD-A991-455B-8206-056356CF41CC}" srcOrd="0" destOrd="0" presId="urn:microsoft.com/office/officeart/2005/8/layout/radial5"/>
    <dgm:cxn modelId="{64497624-056E-42B7-B0A4-32CA1D8F2C85}" type="presParOf" srcId="{E312295E-F7D9-49D9-BFD7-155443C410AB}" destId="{1B44A517-E5E9-4717-B7DF-AD093A911FE4}" srcOrd="2" destOrd="0" presId="urn:microsoft.com/office/officeart/2005/8/layout/radial5"/>
    <dgm:cxn modelId="{F9C543AE-57BD-4700-B029-4CDF319BAE30}" type="presParOf" srcId="{E312295E-F7D9-49D9-BFD7-155443C410AB}" destId="{D4065F6C-5862-4A5E-9CAE-BCAC32E8C651}" srcOrd="3" destOrd="0" presId="urn:microsoft.com/office/officeart/2005/8/layout/radial5"/>
    <dgm:cxn modelId="{D7D11B37-D357-4B1C-B427-CBD381DF76B0}" type="presParOf" srcId="{D4065F6C-5862-4A5E-9CAE-BCAC32E8C651}" destId="{559C893E-CA18-4813-BFC7-834A27671FE2}" srcOrd="0" destOrd="0" presId="urn:microsoft.com/office/officeart/2005/8/layout/radial5"/>
    <dgm:cxn modelId="{DBAD32DA-E789-4A68-8A8C-5788A51FF42F}" type="presParOf" srcId="{E312295E-F7D9-49D9-BFD7-155443C410AB}" destId="{A670302D-4EBA-4D7C-ACE0-D87A5A487A5D}" srcOrd="4" destOrd="0" presId="urn:microsoft.com/office/officeart/2005/8/layout/radial5"/>
    <dgm:cxn modelId="{98304207-EE6A-495B-B8E4-AB0655FABB05}" type="presParOf" srcId="{E312295E-F7D9-49D9-BFD7-155443C410AB}" destId="{1F6FC7E4-9BD6-438B-BBA2-9CDE283DC1D1}" srcOrd="5" destOrd="0" presId="urn:microsoft.com/office/officeart/2005/8/layout/radial5"/>
    <dgm:cxn modelId="{8B5E228C-32E1-4454-B02E-D2FFFB48B901}" type="presParOf" srcId="{1F6FC7E4-9BD6-438B-BBA2-9CDE283DC1D1}" destId="{D2838025-BC57-4811-AB85-1167AB446DFD}" srcOrd="0" destOrd="0" presId="urn:microsoft.com/office/officeart/2005/8/layout/radial5"/>
    <dgm:cxn modelId="{ED1B7799-1FB4-47EA-87A3-F2CBAA2B9A2C}" type="presParOf" srcId="{E312295E-F7D9-49D9-BFD7-155443C410AB}" destId="{DE71A82A-5B1F-43CE-873C-838DB288AD22}" srcOrd="6" destOrd="0" presId="urn:microsoft.com/office/officeart/2005/8/layout/radial5"/>
    <dgm:cxn modelId="{0D398CE1-E698-4F2B-9AA6-A9F8B39BA4D5}" type="presParOf" srcId="{E312295E-F7D9-49D9-BFD7-155443C410AB}" destId="{F294FACF-FA5F-4A96-95B7-E89FB72A2FD4}" srcOrd="7" destOrd="0" presId="urn:microsoft.com/office/officeart/2005/8/layout/radial5"/>
    <dgm:cxn modelId="{25D3A69F-4F20-4B0F-94AD-8074B02AB954}" type="presParOf" srcId="{F294FACF-FA5F-4A96-95B7-E89FB72A2FD4}" destId="{159389F8-6392-4235-BFBD-C6C7F7400062}" srcOrd="0" destOrd="0" presId="urn:microsoft.com/office/officeart/2005/8/layout/radial5"/>
    <dgm:cxn modelId="{889ADCA0-B3ED-40D1-A95D-2EAED702ECC1}" type="presParOf" srcId="{E312295E-F7D9-49D9-BFD7-155443C410AB}" destId="{CCDBBFFF-A9C6-45AA-960D-0BAEB13C51C5}" srcOrd="8" destOrd="0" presId="urn:microsoft.com/office/officeart/2005/8/layout/radial5"/>
    <dgm:cxn modelId="{E14E6E88-9F25-4E6D-A8A2-65CD10053C84}" type="presParOf" srcId="{E312295E-F7D9-49D9-BFD7-155443C410AB}" destId="{C2ABB6AA-57BB-4506-8A3E-C66A0DA08914}" srcOrd="9" destOrd="0" presId="urn:microsoft.com/office/officeart/2005/8/layout/radial5"/>
    <dgm:cxn modelId="{C11D1FFA-62A6-4BB1-8D1B-2C3FF00F346F}" type="presParOf" srcId="{C2ABB6AA-57BB-4506-8A3E-C66A0DA08914}" destId="{A638BB2B-6D8D-4EEB-897E-BD71F1174CD9}" srcOrd="0" destOrd="0" presId="urn:microsoft.com/office/officeart/2005/8/layout/radial5"/>
    <dgm:cxn modelId="{D5285DD6-C24D-443B-A3B1-10F4B58895B2}" type="presParOf" srcId="{E312295E-F7D9-49D9-BFD7-155443C410AB}" destId="{597262FF-4837-4C64-8906-A9718A8494B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3CEB31-48A7-48C5-9965-8D5AD5617A33}">
      <dsp:nvSpPr>
        <dsp:cNvPr id="0" name=""/>
        <dsp:cNvSpPr/>
      </dsp:nvSpPr>
      <dsp:spPr>
        <a:xfrm>
          <a:off x="3501868" y="2691550"/>
          <a:ext cx="2602422" cy="249006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cÖwZ‡hvwMZvg~jK</a:t>
          </a:r>
          <a:r>
            <a:rPr lang="en-US" sz="4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kern="1200" dirty="0">
            <a:latin typeface="SutonnyMJ" pitchFamily="2" charset="0"/>
            <a:cs typeface="SutonnyMJ" pitchFamily="2" charset="0"/>
          </a:endParaRPr>
        </a:p>
      </dsp:txBody>
      <dsp:txXfrm>
        <a:off x="3501868" y="2691550"/>
        <a:ext cx="2602422" cy="2490061"/>
      </dsp:txXfrm>
    </dsp:sp>
    <dsp:sp modelId="{93975C31-8A2D-4185-BAA7-7BF2359507C5}">
      <dsp:nvSpPr>
        <dsp:cNvPr id="0" name=""/>
        <dsp:cNvSpPr/>
      </dsp:nvSpPr>
      <dsp:spPr>
        <a:xfrm rot="16318883">
          <a:off x="4741143" y="2157498"/>
          <a:ext cx="224155" cy="659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6318883">
        <a:off x="4741143" y="2157498"/>
        <a:ext cx="224155" cy="659464"/>
      </dsp:txXfrm>
    </dsp:sp>
    <dsp:sp modelId="{1B44A517-E5E9-4717-B7DF-AD093A911FE4}">
      <dsp:nvSpPr>
        <dsp:cNvPr id="0" name=""/>
        <dsp:cNvSpPr/>
      </dsp:nvSpPr>
      <dsp:spPr>
        <a:xfrm>
          <a:off x="3268750" y="20125"/>
          <a:ext cx="3261810" cy="224974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c~Y©cÖwZ‡hvwMZvi</a:t>
          </a:r>
          <a:r>
            <a:rPr lang="en-US" sz="4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evRi</a:t>
          </a:r>
          <a:endParaRPr lang="en-US" sz="4000" kern="1200" dirty="0">
            <a:latin typeface="SutonnyMJ" pitchFamily="2" charset="0"/>
            <a:cs typeface="SutonnyMJ" pitchFamily="2" charset="0"/>
          </a:endParaRPr>
        </a:p>
      </dsp:txBody>
      <dsp:txXfrm>
        <a:off x="3268750" y="20125"/>
        <a:ext cx="3261810" cy="2249744"/>
      </dsp:txXfrm>
    </dsp:sp>
    <dsp:sp modelId="{D4065F6C-5862-4A5E-9CAE-BCAC32E8C651}">
      <dsp:nvSpPr>
        <dsp:cNvPr id="0" name=""/>
        <dsp:cNvSpPr/>
      </dsp:nvSpPr>
      <dsp:spPr>
        <a:xfrm rot="20441745">
          <a:off x="6171124" y="3057269"/>
          <a:ext cx="401871" cy="659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20441745">
        <a:off x="6171124" y="3057269"/>
        <a:ext cx="401871" cy="659464"/>
      </dsp:txXfrm>
    </dsp:sp>
    <dsp:sp modelId="{A670302D-4EBA-4D7C-ACE0-D87A5A487A5D}">
      <dsp:nvSpPr>
        <dsp:cNvPr id="0" name=""/>
        <dsp:cNvSpPr/>
      </dsp:nvSpPr>
      <dsp:spPr>
        <a:xfrm>
          <a:off x="6636326" y="1351827"/>
          <a:ext cx="3094635" cy="280123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SutonnyMJ" pitchFamily="2" charset="0"/>
              <a:cs typeface="SutonnyMJ" pitchFamily="2" charset="0"/>
            </a:rPr>
            <a:t>Ac~Y©cÖwZ‡hvwMZvi</a:t>
          </a:r>
          <a:r>
            <a:rPr lang="en-US" sz="36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36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3600" kern="1200" dirty="0">
            <a:latin typeface="SutonnyMJ" pitchFamily="2" charset="0"/>
            <a:cs typeface="SutonnyMJ" pitchFamily="2" charset="0"/>
          </a:endParaRPr>
        </a:p>
      </dsp:txBody>
      <dsp:txXfrm>
        <a:off x="6636326" y="1351827"/>
        <a:ext cx="3094635" cy="2801232"/>
      </dsp:txXfrm>
    </dsp:sp>
    <dsp:sp modelId="{1F6FC7E4-9BD6-438B-BBA2-9CDE283DC1D1}">
      <dsp:nvSpPr>
        <dsp:cNvPr id="0" name=""/>
        <dsp:cNvSpPr/>
      </dsp:nvSpPr>
      <dsp:spPr>
        <a:xfrm rot="1741720">
          <a:off x="5985591" y="4315727"/>
          <a:ext cx="189664" cy="659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741720">
        <a:off x="5985591" y="4315727"/>
        <a:ext cx="189664" cy="659464"/>
      </dsp:txXfrm>
    </dsp:sp>
    <dsp:sp modelId="{DE71A82A-5B1F-43CE-873C-838DB288AD22}">
      <dsp:nvSpPr>
        <dsp:cNvPr id="0" name=""/>
        <dsp:cNvSpPr/>
      </dsp:nvSpPr>
      <dsp:spPr>
        <a:xfrm>
          <a:off x="5899552" y="4190979"/>
          <a:ext cx="3526604" cy="26653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err="1" smtClean="0">
              <a:latin typeface="SutonnyMJ" pitchFamily="2" charset="0"/>
              <a:cs typeface="SutonnyMJ" pitchFamily="2" charset="0"/>
            </a:rPr>
            <a:t>GK‡PwUqvi</a:t>
          </a:r>
          <a:r>
            <a:rPr lang="en-US" sz="51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51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5100" kern="1200" dirty="0">
            <a:latin typeface="SutonnyMJ" pitchFamily="2" charset="0"/>
            <a:cs typeface="SutonnyMJ" pitchFamily="2" charset="0"/>
          </a:endParaRPr>
        </a:p>
      </dsp:txBody>
      <dsp:txXfrm>
        <a:off x="5899552" y="4190979"/>
        <a:ext cx="3526604" cy="2665343"/>
      </dsp:txXfrm>
    </dsp:sp>
    <dsp:sp modelId="{F294FACF-FA5F-4A96-95B7-E89FB72A2FD4}">
      <dsp:nvSpPr>
        <dsp:cNvPr id="0" name=""/>
        <dsp:cNvSpPr/>
      </dsp:nvSpPr>
      <dsp:spPr>
        <a:xfrm rot="9160082">
          <a:off x="3265547" y="4324226"/>
          <a:ext cx="299077" cy="659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9160082">
        <a:off x="3265547" y="4324226"/>
        <a:ext cx="299077" cy="659464"/>
      </dsp:txXfrm>
    </dsp:sp>
    <dsp:sp modelId="{CCDBBFFF-A9C6-45AA-960D-0BAEB13C51C5}">
      <dsp:nvSpPr>
        <dsp:cNvPr id="0" name=""/>
        <dsp:cNvSpPr/>
      </dsp:nvSpPr>
      <dsp:spPr>
        <a:xfrm>
          <a:off x="274141" y="4211118"/>
          <a:ext cx="3132225" cy="251356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GK‡PwUqvi</a:t>
          </a:r>
          <a:r>
            <a:rPr lang="en-US" sz="4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cÖwZ‡hvwMZvi</a:t>
          </a:r>
          <a:r>
            <a:rPr lang="en-US" sz="4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kern="1200" dirty="0">
            <a:latin typeface="SutonnyMJ" pitchFamily="2" charset="0"/>
            <a:cs typeface="SutonnyMJ" pitchFamily="2" charset="0"/>
          </a:endParaRPr>
        </a:p>
      </dsp:txBody>
      <dsp:txXfrm>
        <a:off x="274141" y="4211118"/>
        <a:ext cx="3132225" cy="2513569"/>
      </dsp:txXfrm>
    </dsp:sp>
    <dsp:sp modelId="{C2ABB6AA-57BB-4506-8A3E-C66A0DA08914}">
      <dsp:nvSpPr>
        <dsp:cNvPr id="0" name=""/>
        <dsp:cNvSpPr/>
      </dsp:nvSpPr>
      <dsp:spPr>
        <a:xfrm rot="12029681">
          <a:off x="3098729" y="3037595"/>
          <a:ext cx="362765" cy="659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12029681">
        <a:off x="3098729" y="3037595"/>
        <a:ext cx="362765" cy="659464"/>
      </dsp:txXfrm>
    </dsp:sp>
    <dsp:sp modelId="{597262FF-4837-4C64-8906-A9718A8494BC}">
      <dsp:nvSpPr>
        <dsp:cNvPr id="0" name=""/>
        <dsp:cNvSpPr/>
      </dsp:nvSpPr>
      <dsp:spPr>
        <a:xfrm>
          <a:off x="175032" y="1422741"/>
          <a:ext cx="2881260" cy="264490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Awj‡Mvcwj</a:t>
          </a:r>
          <a:r>
            <a:rPr lang="en-US" sz="4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40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4000" kern="1200" dirty="0">
            <a:latin typeface="SutonnyMJ" pitchFamily="2" charset="0"/>
            <a:cs typeface="SutonnyMJ" pitchFamily="2" charset="0"/>
          </a:endParaRPr>
        </a:p>
      </dsp:txBody>
      <dsp:txXfrm>
        <a:off x="175032" y="1422741"/>
        <a:ext cx="2881260" cy="264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135DC-F75F-496E-A497-B3461E407B45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3BC38-BC98-44DD-A628-82C0284B5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BC38-BC98-44DD-A628-82C0284B5A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BC38-BC98-44DD-A628-82C0284B5A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BC38-BC98-44DD-A628-82C0284B5A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3BC38-BC98-44DD-A628-82C0284B5A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80236_609946185714784_141107980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-1"/>
            <a:ext cx="9906001" cy="68228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43600"/>
            <a:ext cx="9906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আজকের ক্লাসের সবাই স্বাগতম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119635012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48006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Picture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4787" y="76200"/>
            <a:ext cx="4911213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35814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eywS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20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wZZvm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we`y¨r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388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0"/>
            <a:ext cx="5791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9525000" cy="424731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dvg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¨ †µ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†`q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Z_b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dvg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Kvievwi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H `ª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ePv‡Kbv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0"/>
            <a:ext cx="5867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cÖwZ‡hvwMZvg~jK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evRvi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906000" cy="470898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LiP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A_P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c„_KxKiY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me `ªe¨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cÖwZ‡hvwMZv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^‡q †h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D‡V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cÖwZ‡hvwMZvg~jK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0"/>
            <a:ext cx="472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Awj‡Mvcwj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evRvi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906000" cy="41549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Awj‡Mvcwj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`ªe¨ µq I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5181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9525000" cy="507831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dvg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mgqwfwËK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5.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aviYvi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6.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Awj‡Mvcwj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narga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5562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5486400"/>
            <a:ext cx="9982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cÖwZ‡hvwMZvg~jK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¨¸‡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e¨vL¨vmn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0"/>
            <a:ext cx="47244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7raw_blue_flower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2047" y="152962"/>
            <a:ext cx="4761905" cy="44952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838200" y="4648200"/>
            <a:ext cx="7924800" cy="1905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K¬v‡mi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51429" y="0"/>
            <a:ext cx="6625771" cy="1758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শিক্ষক পরিচিতি 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0" y="2286000"/>
            <a:ext cx="4572000" cy="457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2286000"/>
            <a:ext cx="4648200" cy="45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 smtClean="0"/>
              <a:t>রায়হান উদ্দিন</a:t>
            </a:r>
          </a:p>
          <a:p>
            <a:pPr algn="ctr"/>
            <a:r>
              <a:rPr lang="bn-BD" sz="2400" dirty="0" smtClean="0"/>
              <a:t>সহকারি শিক্ষক</a:t>
            </a:r>
          </a:p>
          <a:p>
            <a:pPr algn="ctr"/>
            <a:r>
              <a:rPr lang="bn-BD" sz="2400" dirty="0" smtClean="0"/>
              <a:t>সোহাগপুর আছিয়া সাফিউদ্দিন আদর্শ মাধ্যমিক বিদ্যালয়</a:t>
            </a:r>
          </a:p>
          <a:p>
            <a:pPr algn="ctr"/>
            <a:r>
              <a:rPr lang="bn-BD" sz="2400" dirty="0" smtClean="0"/>
              <a:t>আশুগঞ্জ, ব্রাহ্মণবাড়িয়া</a:t>
            </a:r>
          </a:p>
          <a:p>
            <a:pPr algn="ctr"/>
            <a:r>
              <a:rPr lang="bn-BD" sz="2400" dirty="0" smtClean="0"/>
              <a:t>মোবাঃ ০১৭৩২৫৪৬৯৭৬</a:t>
            </a:r>
          </a:p>
          <a:p>
            <a:pPr algn="ctr"/>
            <a:r>
              <a:rPr lang="bn-BD" sz="2400" dirty="0" smtClean="0"/>
              <a:t>ই-মেইলঃ</a:t>
            </a:r>
            <a:r>
              <a:rPr lang="en-US" sz="2400" dirty="0" smtClean="0"/>
              <a:t> mdr43552@gmail.com</a:t>
            </a:r>
            <a:endParaRPr lang="en-US" dirty="0"/>
          </a:p>
        </p:txBody>
      </p:sp>
      <p:pic>
        <p:nvPicPr>
          <p:cNvPr id="5" name="Picture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743200"/>
            <a:ext cx="38862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6400799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পাঠ পরিচিতি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981200"/>
            <a:ext cx="9906000" cy="487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শ্রেণিঃ ১০ম</a:t>
            </a:r>
          </a:p>
          <a:p>
            <a:pPr algn="ctr"/>
            <a:r>
              <a:rPr lang="bn-BD" sz="4800" dirty="0" smtClean="0"/>
              <a:t>বিষয়ঃ অর্থনীতি</a:t>
            </a:r>
          </a:p>
          <a:p>
            <a:pPr algn="ctr"/>
            <a:r>
              <a:rPr lang="bn-BD" sz="4800" dirty="0" smtClean="0"/>
              <a:t>অধ্যায়ঃ ৫ম </a:t>
            </a:r>
          </a:p>
          <a:p>
            <a:pPr algn="ctr"/>
            <a:r>
              <a:rPr lang="bn-BD" sz="4800" dirty="0" smtClean="0"/>
              <a:t>বাজার</a:t>
            </a:r>
          </a:p>
          <a:p>
            <a:pPr algn="ctr"/>
            <a:r>
              <a:rPr lang="bn-BD" sz="4800" dirty="0" smtClean="0"/>
              <a:t>সময়ঃ ৪৫ মিনিট</a:t>
            </a:r>
          </a:p>
          <a:p>
            <a:pPr algn="ctr"/>
            <a:r>
              <a:rPr lang="bn-BD" sz="4800" dirty="0" smtClean="0"/>
              <a:t>তারিখঃ ০৮/১১/২০২০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ia92-60 Udaipur, grocery sh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6200"/>
            <a:ext cx="4800600" cy="27120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76200"/>
            <a:ext cx="4572000" cy="2743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image_302_419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00400"/>
            <a:ext cx="48768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200400"/>
            <a:ext cx="46482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0" y="6096000"/>
            <a:ext cx="9906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উপরের ছবিগলো দ্বারা আমরা কি বুঝি 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0" y="6096000"/>
            <a:ext cx="9906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বিভিন্ন ধরনের বাজার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0"/>
            <a:ext cx="5181600" cy="1600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আজকের পাঠ</a:t>
            </a:r>
            <a:endParaRPr lang="en-US" sz="4800" dirty="0"/>
          </a:p>
        </p:txBody>
      </p:sp>
      <p:sp>
        <p:nvSpPr>
          <p:cNvPr id="3" name="Parallelogram 2"/>
          <p:cNvSpPr/>
          <p:nvPr/>
        </p:nvSpPr>
        <p:spPr>
          <a:xfrm>
            <a:off x="0" y="1981200"/>
            <a:ext cx="9906000" cy="48768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প্রতিযোগিতামূলক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6477000" cy="1447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শিখন ফল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600200"/>
            <a:ext cx="9906000" cy="525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600" dirty="0" smtClean="0"/>
              <a:t># বাজার কি বলতে পারবে। </a:t>
            </a:r>
            <a:endParaRPr lang="en-US" sz="3600" dirty="0" smtClean="0"/>
          </a:p>
          <a:p>
            <a:pPr algn="just"/>
            <a:r>
              <a:rPr lang="bn-BD" sz="3600" dirty="0" smtClean="0"/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/>
              <a:t>প্রতিযোগিতামূলক</a:t>
            </a:r>
            <a:r>
              <a:rPr lang="en-US" sz="3600" dirty="0" smtClean="0"/>
              <a:t> </a:t>
            </a:r>
            <a:r>
              <a:rPr lang="bn-BD" sz="3600" dirty="0" smtClean="0"/>
              <a:t>বাজারের প্রকারভেদ জানতে পারবে। </a:t>
            </a:r>
          </a:p>
          <a:p>
            <a:pPr algn="just"/>
            <a:r>
              <a:rPr lang="bn-BD" sz="3600" dirty="0" smtClean="0"/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/>
              <a:t>প্রতিযোগিতামূলক বাজারের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/>
              <a:t>ব্যাখ্য করতে পারব।</a:t>
            </a:r>
          </a:p>
          <a:p>
            <a:pPr algn="just"/>
            <a:r>
              <a:rPr lang="bn-BD" sz="3600" dirty="0" smtClean="0"/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প্রতিযোগিতামূলক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একচেটিয়া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0"/>
          <a:ext cx="9906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3CEB31-48A7-48C5-9965-8D5AD5617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B3CEB31-48A7-48C5-9965-8D5AD5617A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75C31-8A2D-4185-BAA7-7BF235950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3975C31-8A2D-4185-BAA7-7BF235950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44A517-E5E9-4717-B7DF-AD093A911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B44A517-E5E9-4717-B7DF-AD093A911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065F6C-5862-4A5E-9CAE-BCAC32E8C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D4065F6C-5862-4A5E-9CAE-BCAC32E8C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70302D-4EBA-4D7C-ACE0-D87A5A487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670302D-4EBA-4D7C-ACE0-D87A5A487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6FC7E4-9BD6-438B-BBA2-9CDE283DC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F6FC7E4-9BD6-438B-BBA2-9CDE283DC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71A82A-5B1F-43CE-873C-838DB288A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E71A82A-5B1F-43CE-873C-838DB288A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4FACF-FA5F-4A96-95B7-E89FB72A2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F294FACF-FA5F-4A96-95B7-E89FB72A2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DBBFFF-A9C6-45AA-960D-0BAEB13C5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CDBBFFF-A9C6-45AA-960D-0BAEB13C5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ABB6AA-57BB-4506-8A3E-C66A0DA08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2ABB6AA-57BB-4506-8A3E-C66A0DA08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7262FF-4837-4C64-8906-A9718A849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597262FF-4837-4C64-8906-A9718A849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00600" cy="330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0"/>
            <a:ext cx="4737434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33528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‡”Q?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196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Pvj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Wvj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AvUv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9906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G¸wj‡K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587443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cyY©cÖwZ‡hvwMZvg~jK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evRvi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906000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c~Y©cÖwZ‡hvwMZvg~jK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¨ †µ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`ªe¨ †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ePv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Kbv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</TotalTime>
  <Words>362</Words>
  <Application>Microsoft Office PowerPoint</Application>
  <PresentationFormat>A4 Paper (210x297 mm)</PresentationFormat>
  <Paragraphs>58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82</cp:revision>
  <dcterms:created xsi:type="dcterms:W3CDTF">2006-08-16T00:00:00Z</dcterms:created>
  <dcterms:modified xsi:type="dcterms:W3CDTF">2008-12-31T20:05:55Z</dcterms:modified>
</cp:coreProperties>
</file>