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78" r:id="rId2"/>
    <p:sldId id="477" r:id="rId3"/>
    <p:sldId id="497" r:id="rId4"/>
    <p:sldId id="495" r:id="rId5"/>
    <p:sldId id="510" r:id="rId6"/>
    <p:sldId id="496" r:id="rId7"/>
    <p:sldId id="530" r:id="rId8"/>
    <p:sldId id="517" r:id="rId9"/>
    <p:sldId id="545" r:id="rId10"/>
    <p:sldId id="546" r:id="rId11"/>
    <p:sldId id="547" r:id="rId12"/>
    <p:sldId id="535" r:id="rId13"/>
    <p:sldId id="490" r:id="rId14"/>
    <p:sldId id="491" r:id="rId15"/>
    <p:sldId id="541" r:id="rId16"/>
    <p:sldId id="493" r:id="rId17"/>
    <p:sldId id="4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xmlns="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50F828"/>
    <a:srgbClr val="48E040"/>
    <a:srgbClr val="3FEA36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1" autoAdjust="0"/>
    <p:restoredTop sz="96959" autoAdjust="0"/>
  </p:normalViewPr>
  <p:slideViewPr>
    <p:cSldViewPr snapToGrid="0">
      <p:cViewPr varScale="1">
        <p:scale>
          <a:sx n="71" d="100"/>
          <a:sy n="71" d="100"/>
        </p:scale>
        <p:origin x="-8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0C9A-D357-4CA9-8D4C-F702CDD1A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48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7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098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4781" y="128588"/>
            <a:ext cx="11882438" cy="6600825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646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 result for à¦¬à§à¦¶à¦¾à¦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36" b="7491"/>
          <a:stretch/>
        </p:blipFill>
        <p:spPr bwMode="auto">
          <a:xfrm>
            <a:off x="196941" y="168789"/>
            <a:ext cx="11823609" cy="6517761"/>
          </a:xfrm>
          <a:custGeom>
            <a:avLst/>
            <a:gdLst>
              <a:gd name="connsiteX0" fmla="*/ 8323906 w 11823609"/>
              <a:gd name="connsiteY0" fmla="*/ 620231 h 6517761"/>
              <a:gd name="connsiteX1" fmla="*/ 8203442 w 11823609"/>
              <a:gd name="connsiteY1" fmla="*/ 623189 h 6517761"/>
              <a:gd name="connsiteX2" fmla="*/ 7830884 w 11823609"/>
              <a:gd name="connsiteY2" fmla="*/ 747476 h 6517761"/>
              <a:gd name="connsiteX3" fmla="*/ 7755566 w 11823609"/>
              <a:gd name="connsiteY3" fmla="*/ 816540 h 6517761"/>
              <a:gd name="connsiteX4" fmla="*/ 7750380 w 11823609"/>
              <a:gd name="connsiteY4" fmla="*/ 821295 h 6517761"/>
              <a:gd name="connsiteX5" fmla="*/ 6689366 w 11823609"/>
              <a:gd name="connsiteY5" fmla="*/ 841003 h 6517761"/>
              <a:gd name="connsiteX6" fmla="*/ 6587885 w 11823609"/>
              <a:gd name="connsiteY6" fmla="*/ 929595 h 6517761"/>
              <a:gd name="connsiteX7" fmla="*/ 6587664 w 11823609"/>
              <a:gd name="connsiteY7" fmla="*/ 929788 h 6517761"/>
              <a:gd name="connsiteX8" fmla="*/ 5434441 w 11823609"/>
              <a:gd name="connsiteY8" fmla="*/ 1034296 h 6517761"/>
              <a:gd name="connsiteX9" fmla="*/ 5197385 w 11823609"/>
              <a:gd name="connsiteY9" fmla="*/ 1491741 h 6517761"/>
              <a:gd name="connsiteX10" fmla="*/ 5197384 w 11823609"/>
              <a:gd name="connsiteY10" fmla="*/ 1491742 h 6517761"/>
              <a:gd name="connsiteX11" fmla="*/ 5192294 w 11823609"/>
              <a:gd name="connsiteY11" fmla="*/ 1500139 h 6517761"/>
              <a:gd name="connsiteX12" fmla="*/ 4660122 w 11823609"/>
              <a:gd name="connsiteY12" fmla="*/ 1818690 h 6517761"/>
              <a:gd name="connsiteX13" fmla="*/ 4951523 w 11823609"/>
              <a:gd name="connsiteY13" fmla="*/ 2177082 h 6517761"/>
              <a:gd name="connsiteX14" fmla="*/ 4813527 w 11823609"/>
              <a:gd name="connsiteY14" fmla="*/ 2526403 h 6517761"/>
              <a:gd name="connsiteX15" fmla="*/ 5459343 w 11823609"/>
              <a:gd name="connsiteY15" fmla="*/ 2785192 h 6517761"/>
              <a:gd name="connsiteX16" fmla="*/ 6317310 w 11823609"/>
              <a:gd name="connsiteY16" fmla="*/ 3109019 h 6517761"/>
              <a:gd name="connsiteX17" fmla="*/ 6501984 w 11823609"/>
              <a:gd name="connsiteY17" fmla="*/ 3104839 h 6517761"/>
              <a:gd name="connsiteX18" fmla="*/ 6466708 w 11823609"/>
              <a:gd name="connsiteY18" fmla="*/ 3128623 h 6517761"/>
              <a:gd name="connsiteX19" fmla="*/ 6402077 w 11823609"/>
              <a:gd name="connsiteY19" fmla="*/ 3284655 h 6517761"/>
              <a:gd name="connsiteX20" fmla="*/ 6417014 w 11823609"/>
              <a:gd name="connsiteY20" fmla="*/ 3358637 h 6517761"/>
              <a:gd name="connsiteX21" fmla="*/ 6407235 w 11823609"/>
              <a:gd name="connsiteY21" fmla="*/ 3360612 h 6517761"/>
              <a:gd name="connsiteX22" fmla="*/ 6317388 w 11823609"/>
              <a:gd name="connsiteY22" fmla="*/ 3496159 h 6517761"/>
              <a:gd name="connsiteX23" fmla="*/ 6328949 w 11823609"/>
              <a:gd name="connsiteY23" fmla="*/ 3553420 h 6517761"/>
              <a:gd name="connsiteX24" fmla="*/ 6330414 w 11823609"/>
              <a:gd name="connsiteY24" fmla="*/ 3555594 h 6517761"/>
              <a:gd name="connsiteX25" fmla="*/ 6326606 w 11823609"/>
              <a:gd name="connsiteY25" fmla="*/ 3561243 h 6517761"/>
              <a:gd name="connsiteX26" fmla="*/ 6320825 w 11823609"/>
              <a:gd name="connsiteY26" fmla="*/ 3589874 h 6517761"/>
              <a:gd name="connsiteX27" fmla="*/ 6394379 w 11823609"/>
              <a:gd name="connsiteY27" fmla="*/ 3663428 h 6517761"/>
              <a:gd name="connsiteX28" fmla="*/ 6446390 w 11823609"/>
              <a:gd name="connsiteY28" fmla="*/ 3641885 h 6517761"/>
              <a:gd name="connsiteX29" fmla="*/ 6447739 w 11823609"/>
              <a:gd name="connsiteY29" fmla="*/ 3639884 h 6517761"/>
              <a:gd name="connsiteX30" fmla="*/ 6464496 w 11823609"/>
              <a:gd name="connsiteY30" fmla="*/ 3643267 h 6517761"/>
              <a:gd name="connsiteX31" fmla="*/ 6600044 w 11823609"/>
              <a:gd name="connsiteY31" fmla="*/ 3553420 h 6517761"/>
              <a:gd name="connsiteX32" fmla="*/ 6610014 w 11823609"/>
              <a:gd name="connsiteY32" fmla="*/ 3504035 h 6517761"/>
              <a:gd name="connsiteX33" fmla="*/ 6622740 w 11823609"/>
              <a:gd name="connsiteY33" fmla="*/ 3505318 h 6517761"/>
              <a:gd name="connsiteX34" fmla="*/ 6843403 w 11823609"/>
              <a:gd name="connsiteY34" fmla="*/ 3284655 h 6517761"/>
              <a:gd name="connsiteX35" fmla="*/ 6708632 w 11823609"/>
              <a:gd name="connsiteY35" fmla="*/ 3081333 h 6517761"/>
              <a:gd name="connsiteX36" fmla="*/ 6700128 w 11823609"/>
              <a:gd name="connsiteY36" fmla="*/ 3078693 h 6517761"/>
              <a:gd name="connsiteX37" fmla="*/ 6730741 w 11823609"/>
              <a:gd name="connsiteY37" fmla="*/ 3074212 h 6517761"/>
              <a:gd name="connsiteX38" fmla="*/ 6928182 w 11823609"/>
              <a:gd name="connsiteY38" fmla="*/ 3017745 h 6517761"/>
              <a:gd name="connsiteX39" fmla="*/ 7916994 w 11823609"/>
              <a:gd name="connsiteY39" fmla="*/ 3253118 h 6517761"/>
              <a:gd name="connsiteX40" fmla="*/ 8589501 w 11823609"/>
              <a:gd name="connsiteY40" fmla="*/ 2867511 h 6517761"/>
              <a:gd name="connsiteX41" fmla="*/ 9530571 w 11823609"/>
              <a:gd name="connsiteY41" fmla="*/ 2823746 h 6517761"/>
              <a:gd name="connsiteX42" fmla="*/ 9806976 w 11823609"/>
              <a:gd name="connsiteY42" fmla="*/ 2462289 h 6517761"/>
              <a:gd name="connsiteX43" fmla="*/ 10579093 w 11823609"/>
              <a:gd name="connsiteY43" fmla="*/ 2040456 h 6517761"/>
              <a:gd name="connsiteX44" fmla="*/ 10414269 w 11823609"/>
              <a:gd name="connsiteY44" fmla="*/ 1558553 h 6517761"/>
              <a:gd name="connsiteX45" fmla="*/ 10436833 w 11823609"/>
              <a:gd name="connsiteY45" fmla="*/ 1243374 h 6517761"/>
              <a:gd name="connsiteX46" fmla="*/ 10100957 w 11823609"/>
              <a:gd name="connsiteY46" fmla="*/ 994732 h 6517761"/>
              <a:gd name="connsiteX47" fmla="*/ 9934865 w 11823609"/>
              <a:gd name="connsiteY47" fmla="*/ 953246 h 6517761"/>
              <a:gd name="connsiteX48" fmla="*/ 9932727 w 11823609"/>
              <a:gd name="connsiteY48" fmla="*/ 952712 h 6517761"/>
              <a:gd name="connsiteX49" fmla="*/ 9539927 w 11823609"/>
              <a:gd name="connsiteY49" fmla="*/ 653224 h 6517761"/>
              <a:gd name="connsiteX50" fmla="*/ 9226349 w 11823609"/>
              <a:gd name="connsiteY50" fmla="*/ 621200 h 6517761"/>
              <a:gd name="connsiteX51" fmla="*/ 8765333 w 11823609"/>
              <a:gd name="connsiteY51" fmla="*/ 763004 h 6517761"/>
              <a:gd name="connsiteX52" fmla="*/ 8758746 w 11823609"/>
              <a:gd name="connsiteY52" fmla="*/ 759005 h 6517761"/>
              <a:gd name="connsiteX53" fmla="*/ 8652192 w 11823609"/>
              <a:gd name="connsiteY53" fmla="*/ 694310 h 6517761"/>
              <a:gd name="connsiteX54" fmla="*/ 8323906 w 11823609"/>
              <a:gd name="connsiteY54" fmla="*/ 620231 h 6517761"/>
              <a:gd name="connsiteX55" fmla="*/ 0 w 11823609"/>
              <a:gd name="connsiteY55" fmla="*/ 0 h 6517761"/>
              <a:gd name="connsiteX56" fmla="*/ 11823609 w 11823609"/>
              <a:gd name="connsiteY56" fmla="*/ 0 h 6517761"/>
              <a:gd name="connsiteX57" fmla="*/ 11823609 w 11823609"/>
              <a:gd name="connsiteY57" fmla="*/ 6517761 h 6517761"/>
              <a:gd name="connsiteX58" fmla="*/ 0 w 11823609"/>
              <a:gd name="connsiteY58" fmla="*/ 6517761 h 651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823609" h="6517761">
                <a:moveTo>
                  <a:pt x="8323906" y="620231"/>
                </a:moveTo>
                <a:cubicBezTo>
                  <a:pt x="8284125" y="618778"/>
                  <a:pt x="8243788" y="619719"/>
                  <a:pt x="8203442" y="623189"/>
                </a:cubicBezTo>
                <a:cubicBezTo>
                  <a:pt x="8056813" y="635785"/>
                  <a:pt x="7924888" y="680619"/>
                  <a:pt x="7830884" y="747476"/>
                </a:cubicBezTo>
                <a:lnTo>
                  <a:pt x="7755566" y="816540"/>
                </a:lnTo>
                <a:lnTo>
                  <a:pt x="7750380" y="821295"/>
                </a:lnTo>
                <a:cubicBezTo>
                  <a:pt x="7444361" y="638406"/>
                  <a:pt x="6959900" y="657171"/>
                  <a:pt x="6689366" y="841003"/>
                </a:cubicBezTo>
                <a:lnTo>
                  <a:pt x="6587885" y="929595"/>
                </a:lnTo>
                <a:lnTo>
                  <a:pt x="6587664" y="929788"/>
                </a:lnTo>
                <a:cubicBezTo>
                  <a:pt x="6210548" y="795858"/>
                  <a:pt x="5730520" y="839316"/>
                  <a:pt x="5434441" y="1034296"/>
                </a:cubicBezTo>
                <a:cubicBezTo>
                  <a:pt x="5247052" y="1157744"/>
                  <a:pt x="5160100" y="1325448"/>
                  <a:pt x="5197385" y="1491741"/>
                </a:cubicBezTo>
                <a:lnTo>
                  <a:pt x="5197384" y="1491742"/>
                </a:lnTo>
                <a:lnTo>
                  <a:pt x="5192294" y="1500139"/>
                </a:lnTo>
                <a:cubicBezTo>
                  <a:pt x="4914651" y="1517547"/>
                  <a:pt x="4693692" y="1649822"/>
                  <a:pt x="4660122" y="1818690"/>
                </a:cubicBezTo>
                <a:cubicBezTo>
                  <a:pt x="4631504" y="1962917"/>
                  <a:pt x="4745974" y="2103712"/>
                  <a:pt x="4951523" y="2177082"/>
                </a:cubicBezTo>
                <a:cubicBezTo>
                  <a:pt x="4806648" y="2270619"/>
                  <a:pt x="4754229" y="2403384"/>
                  <a:pt x="4813527" y="2526403"/>
                </a:cubicBezTo>
                <a:cubicBezTo>
                  <a:pt x="4895389" y="2696436"/>
                  <a:pt x="5168492" y="2805848"/>
                  <a:pt x="5459343" y="2785192"/>
                </a:cubicBezTo>
                <a:cubicBezTo>
                  <a:pt x="5644393" y="2981604"/>
                  <a:pt x="5972615" y="3096226"/>
                  <a:pt x="6317310" y="3109019"/>
                </a:cubicBezTo>
                <a:lnTo>
                  <a:pt x="6501984" y="3104839"/>
                </a:lnTo>
                <a:lnTo>
                  <a:pt x="6466708" y="3128623"/>
                </a:lnTo>
                <a:cubicBezTo>
                  <a:pt x="6426776" y="3168555"/>
                  <a:pt x="6402077" y="3223721"/>
                  <a:pt x="6402077" y="3284655"/>
                </a:cubicBezTo>
                <a:lnTo>
                  <a:pt x="6417014" y="3358637"/>
                </a:lnTo>
                <a:lnTo>
                  <a:pt x="6407235" y="3360612"/>
                </a:lnTo>
                <a:cubicBezTo>
                  <a:pt x="6354436" y="3382944"/>
                  <a:pt x="6317388" y="3435225"/>
                  <a:pt x="6317388" y="3496159"/>
                </a:cubicBezTo>
                <a:cubicBezTo>
                  <a:pt x="6317388" y="3516471"/>
                  <a:pt x="6321505" y="3535821"/>
                  <a:pt x="6328949" y="3553420"/>
                </a:cubicBezTo>
                <a:lnTo>
                  <a:pt x="6330414" y="3555594"/>
                </a:lnTo>
                <a:lnTo>
                  <a:pt x="6326606" y="3561243"/>
                </a:lnTo>
                <a:cubicBezTo>
                  <a:pt x="6322884" y="3570043"/>
                  <a:pt x="6320825" y="3579718"/>
                  <a:pt x="6320825" y="3589874"/>
                </a:cubicBezTo>
                <a:cubicBezTo>
                  <a:pt x="6320825" y="3630497"/>
                  <a:pt x="6353756" y="3663428"/>
                  <a:pt x="6394379" y="3663428"/>
                </a:cubicBezTo>
                <a:cubicBezTo>
                  <a:pt x="6414691" y="3663428"/>
                  <a:pt x="6433080" y="3655195"/>
                  <a:pt x="6446390" y="3641885"/>
                </a:cubicBezTo>
                <a:lnTo>
                  <a:pt x="6447739" y="3639884"/>
                </a:lnTo>
                <a:lnTo>
                  <a:pt x="6464496" y="3643267"/>
                </a:lnTo>
                <a:cubicBezTo>
                  <a:pt x="6525431" y="3643267"/>
                  <a:pt x="6577712" y="3606220"/>
                  <a:pt x="6600044" y="3553420"/>
                </a:cubicBezTo>
                <a:lnTo>
                  <a:pt x="6610014" y="3504035"/>
                </a:lnTo>
                <a:lnTo>
                  <a:pt x="6622740" y="3505318"/>
                </a:lnTo>
                <a:cubicBezTo>
                  <a:pt x="6744609" y="3505318"/>
                  <a:pt x="6843403" y="3406524"/>
                  <a:pt x="6843403" y="3284655"/>
                </a:cubicBezTo>
                <a:cubicBezTo>
                  <a:pt x="6843403" y="3193253"/>
                  <a:pt x="6787832" y="3114831"/>
                  <a:pt x="6708632" y="3081333"/>
                </a:cubicBezTo>
                <a:lnTo>
                  <a:pt x="6700128" y="3078693"/>
                </a:lnTo>
                <a:lnTo>
                  <a:pt x="6730741" y="3074212"/>
                </a:lnTo>
                <a:cubicBezTo>
                  <a:pt x="6798261" y="3059837"/>
                  <a:pt x="6864413" y="3041068"/>
                  <a:pt x="6928182" y="3017745"/>
                </a:cubicBezTo>
                <a:cubicBezTo>
                  <a:pt x="7144326" y="3214319"/>
                  <a:pt x="7538915" y="3308223"/>
                  <a:pt x="7916994" y="3253118"/>
                </a:cubicBezTo>
                <a:cubicBezTo>
                  <a:pt x="8237838" y="3206350"/>
                  <a:pt x="8493881" y="3059548"/>
                  <a:pt x="8589501" y="2867511"/>
                </a:cubicBezTo>
                <a:cubicBezTo>
                  <a:pt x="8885167" y="2979313"/>
                  <a:pt x="9266549" y="2961599"/>
                  <a:pt x="9530571" y="2823746"/>
                </a:cubicBezTo>
                <a:cubicBezTo>
                  <a:pt x="9704339" y="2733029"/>
                  <a:pt x="9805187" y="2601245"/>
                  <a:pt x="9806976" y="2462289"/>
                </a:cubicBezTo>
                <a:cubicBezTo>
                  <a:pt x="10181753" y="2429802"/>
                  <a:pt x="10486913" y="2263079"/>
                  <a:pt x="10579093" y="2040456"/>
                </a:cubicBezTo>
                <a:cubicBezTo>
                  <a:pt x="10648435" y="1872997"/>
                  <a:pt x="10587761" y="1695486"/>
                  <a:pt x="10414269" y="1558553"/>
                </a:cubicBezTo>
                <a:cubicBezTo>
                  <a:pt x="10484849" y="1458703"/>
                  <a:pt x="10492829" y="1346595"/>
                  <a:pt x="10436833" y="1243374"/>
                </a:cubicBezTo>
                <a:cubicBezTo>
                  <a:pt x="10379047" y="1136720"/>
                  <a:pt x="10258111" y="1048685"/>
                  <a:pt x="10100957" y="994732"/>
                </a:cubicBezTo>
                <a:lnTo>
                  <a:pt x="9934865" y="953246"/>
                </a:lnTo>
                <a:lnTo>
                  <a:pt x="9932727" y="952712"/>
                </a:lnTo>
                <a:cubicBezTo>
                  <a:pt x="9893103" y="819334"/>
                  <a:pt x="9745614" y="706918"/>
                  <a:pt x="9539927" y="653224"/>
                </a:cubicBezTo>
                <a:cubicBezTo>
                  <a:pt x="9438700" y="626790"/>
                  <a:pt x="9331205" y="616536"/>
                  <a:pt x="9226349" y="621200"/>
                </a:cubicBezTo>
                <a:cubicBezTo>
                  <a:pt x="9051592" y="628973"/>
                  <a:pt x="8884171" y="678186"/>
                  <a:pt x="8765333" y="763004"/>
                </a:cubicBezTo>
                <a:lnTo>
                  <a:pt x="8758746" y="759005"/>
                </a:lnTo>
                <a:lnTo>
                  <a:pt x="8652192" y="694310"/>
                </a:lnTo>
                <a:cubicBezTo>
                  <a:pt x="8557592" y="650503"/>
                  <a:pt x="8443249" y="624592"/>
                  <a:pt x="8323906" y="620231"/>
                </a:cubicBezTo>
                <a:close/>
                <a:moveTo>
                  <a:pt x="0" y="0"/>
                </a:moveTo>
                <a:lnTo>
                  <a:pt x="11823609" y="0"/>
                </a:lnTo>
                <a:lnTo>
                  <a:pt x="11823609" y="6517761"/>
                </a:lnTo>
                <a:lnTo>
                  <a:pt x="0" y="65177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47959" y="1404754"/>
            <a:ext cx="6116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 জানাচ্ছি।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89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7109" y="1085851"/>
            <a:ext cx="5642692" cy="4229098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06407" y="1085851"/>
            <a:ext cx="5642693" cy="4229098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28768" y="321245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কি কি দেখতে 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68918" y="5712395"/>
            <a:ext cx="8254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পহেলা বৈশাখে ব্যবসায়ীরা হালখাতা অনুষ্ঠান পালন করেন।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17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35085" y="4116241"/>
            <a:ext cx="6121831" cy="58477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58739" y="1202208"/>
            <a:ext cx="2626378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7562" y="657249"/>
            <a:ext cx="3108972" cy="1837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512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3109" y="966284"/>
            <a:ext cx="3125782" cy="70788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786" y="2918654"/>
            <a:ext cx="8229600" cy="1200329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 বিদ্যালয়ে নববর্ষ উদযাপন করা যায়? এ বিষয়ে একটি পরিকল্পনা তৈরি কর।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5792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1949" y="1912701"/>
            <a:ext cx="5708103" cy="4567958"/>
            <a:chOff x="1552671" y="1816449"/>
            <a:chExt cx="5708103" cy="456795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771" t="1679" r="6565" b="-1679"/>
            <a:stretch/>
          </p:blipFill>
          <p:spPr>
            <a:xfrm>
              <a:off x="4203036" y="2458439"/>
              <a:ext cx="3057738" cy="3011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52671" y="1816449"/>
              <a:ext cx="3500592" cy="4567958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Pentagon 8"/>
          <p:cNvSpPr/>
          <p:nvPr/>
        </p:nvSpPr>
        <p:spPr>
          <a:xfrm flipH="1">
            <a:off x="1972530" y="528625"/>
            <a:ext cx="8246941" cy="963291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 বইয়ের ৬৬  নং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51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657" y="1814287"/>
            <a:ext cx="11074399" cy="1163306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 নববর্ষ কখন পালন করা হয়?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4953" y="3058606"/>
            <a:ext cx="4388871" cy="4222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বৈশাখ মাসের  ১ তারিখ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36" y="3749830"/>
            <a:ext cx="4434240" cy="46876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কার্তিক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মাসের  ১ তারিখ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0885" y="3727060"/>
            <a:ext cx="4263453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আষাঢ়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মাসের  ১ তারিখ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324" y="3063145"/>
            <a:ext cx="3803549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ভাদ্র মাসের ১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0509" y="877314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উত্তরটি বোর্ডে লিখঃ-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09" y="4282990"/>
            <a:ext cx="10378373" cy="1043834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হালখাতা অনুষ্ঠান পালন করেন কে?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37937" y="5351313"/>
            <a:ext cx="3803881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শ্রমিক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24308" y="6019767"/>
            <a:ext cx="3844149" cy="468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ব্যবসায়ী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23870" y="6019767"/>
            <a:ext cx="3817948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কর্মচারী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24308" y="5355852"/>
            <a:ext cx="3860565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ক্রেতা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9325" y="338159"/>
            <a:ext cx="1930400" cy="5207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04221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91629" y="1220147"/>
            <a:ext cx="4177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লিখঃ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1925" y="2793605"/>
            <a:ext cx="5615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(ক) হালখাতা সম্পর্কে ৩ টি বাক্য লেখ।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81925" y="3389910"/>
            <a:ext cx="5997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(খ) বৈশাখী মেলা সম্পর্কে ৫টি বাক্য লেখ।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50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560457" y="1407886"/>
            <a:ext cx="4760686" cy="4209143"/>
          </a:xfrm>
          <a:prstGeom prst="round2Diag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নিজের এলাকায় উদযাপিত তিনটি সামাজিক অনুষ্ঠানের নাম বাড়ি থেকে লিখে নিয়ে আসবে।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6200000">
            <a:off x="1756611" y="1660356"/>
            <a:ext cx="1636294" cy="2743200"/>
          </a:xfrm>
          <a:prstGeom prst="rightArrow">
            <a:avLst>
              <a:gd name="adj1" fmla="val 50000"/>
              <a:gd name="adj2" fmla="val 44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2148" y="3031956"/>
            <a:ext cx="320841" cy="6256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61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à¦¬à§à¦¶à¦¾à¦à§ à¦®à§à¦²à¦¾à¦° à¦¦à§à¦¶à§à¦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463" y="156942"/>
            <a:ext cx="11839074" cy="65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12168" y="961594"/>
            <a:ext cx="3639328" cy="13598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xmlns="" val="52131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78357" y="1050597"/>
            <a:ext cx="10635286" cy="4756806"/>
            <a:chOff x="359260" y="1500531"/>
            <a:chExt cx="10635286" cy="4756806"/>
          </a:xfrm>
        </p:grpSpPr>
        <p:grpSp>
          <p:nvGrpSpPr>
            <p:cNvPr id="25" name="Group 24"/>
            <p:cNvGrpSpPr/>
            <p:nvPr/>
          </p:nvGrpSpPr>
          <p:grpSpPr>
            <a:xfrm>
              <a:off x="359260" y="1500531"/>
              <a:ext cx="10635286" cy="4756806"/>
              <a:chOff x="359260" y="1500531"/>
              <a:chExt cx="10635286" cy="475680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59260" y="1500531"/>
                <a:ext cx="10635286" cy="4756806"/>
                <a:chOff x="359260" y="1281137"/>
                <a:chExt cx="10635286" cy="4756806"/>
              </a:xfrm>
            </p:grpSpPr>
            <p:sp>
              <p:nvSpPr>
                <p:cNvPr id="15" name="Frame 14"/>
                <p:cNvSpPr/>
                <p:nvPr/>
              </p:nvSpPr>
              <p:spPr>
                <a:xfrm>
                  <a:off x="359260" y="1281137"/>
                  <a:ext cx="5190646" cy="4756806"/>
                </a:xfrm>
                <a:prstGeom prst="frame">
                  <a:avLst>
                    <a:gd name="adj1" fmla="val 860"/>
                  </a:avLst>
                </a:prstGeom>
                <a:solidFill>
                  <a:schemeClr val="bg1">
                    <a:lumMod val="95000"/>
                    <a:lumOff val="5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3200" dirty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2400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4000" dirty="0" err="1" smtClean="0">
                      <a:ln w="10160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2000" dir="540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নুরুল</a:t>
                  </a:r>
                  <a:r>
                    <a:rPr lang="en-US" sz="4000" dirty="0" smtClean="0">
                      <a:ln w="10160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2000" dir="540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err="1" smtClean="0">
                      <a:ln w="10160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2000" dir="540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ইসলাম</a:t>
                  </a:r>
                  <a:r>
                    <a:rPr lang="en-US" sz="4000" dirty="0" smtClean="0">
                      <a:ln w="10160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2000" dir="540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 smtClean="0">
                      <a:ln w="10160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2000" dir="540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,</a:t>
                  </a:r>
                  <a:endParaRPr lang="bn-IN" sz="4000" dirty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সহকারি শিক্ষক,</a:t>
                  </a:r>
                </a:p>
                <a:p>
                  <a:pPr algn="ctr"/>
                  <a:r>
                    <a:rPr lang="en-US" sz="3200" dirty="0" err="1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চটীপাড়া</a:t>
                  </a:r>
                  <a:r>
                    <a:rPr lang="en-US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সরকারি </a:t>
                  </a:r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প্রাথমিক বিদ্যালয়,</a:t>
                  </a:r>
                </a:p>
                <a:p>
                  <a:pPr algn="ctr"/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নাসিরনগর, ব্রাহ্মণবাড়িয়া।</a:t>
                  </a:r>
                </a:p>
                <a:p>
                  <a:pPr algn="ctr"/>
                  <a:r>
                    <a:rPr lang="bn-IN" sz="24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মোবাইল </a:t>
                  </a:r>
                  <a:r>
                    <a:rPr lang="bn-IN" sz="24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নং-০১৭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১৫৩৫৬৯১১</a:t>
                  </a:r>
                  <a:endParaRPr lang="bn-IN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20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ইমেইলঃ </a:t>
                  </a:r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nurul.6911@gmail.com</a:t>
                  </a:r>
                  <a:endParaRPr lang="en-US" sz="2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ame 15"/>
                <p:cNvSpPr/>
                <p:nvPr/>
              </p:nvSpPr>
              <p:spPr>
                <a:xfrm>
                  <a:off x="5803900" y="1281137"/>
                  <a:ext cx="5190646" cy="4756806"/>
                </a:xfrm>
                <a:prstGeom prst="frame">
                  <a:avLst>
                    <a:gd name="adj1" fmla="val 860"/>
                  </a:avLst>
                </a:prstGeom>
                <a:solidFill>
                  <a:schemeClr val="bg1">
                    <a:lumMod val="95000"/>
                    <a:lumOff val="5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6000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4000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         </a:t>
                  </a:r>
                  <a:r>
                    <a:rPr lang="bn-IN" sz="4000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শ্রেণি</a:t>
                  </a:r>
                  <a:r>
                    <a:rPr lang="en-US" sz="4000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bn-IN" sz="4000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তৃতীয়,</a:t>
                  </a:r>
                  <a:endParaRPr lang="bn-IN" sz="4000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4000" dirty="0" smtClean="0">
                      <a:ln w="900" cmpd="sng">
                        <a:solidFill>
                          <a:sysClr val="windowText" lastClr="000000">
                            <a:alpha val="55000"/>
                          </a:sysClr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বিষয়-বাংলাদেশ ও বিশ্বপরিচয়,</a:t>
                  </a:r>
                  <a:endParaRPr lang="en-US" sz="4000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অধ্যায়-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১১(৩),</a:t>
                  </a:r>
                  <a:endParaRPr lang="bn-IN" sz="3200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bn-IN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সময়ঃ ৪০ মিনিট,</a:t>
                  </a:r>
                </a:p>
                <a:p>
                  <a:r>
                    <a:rPr lang="en-US" sz="32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           </a:t>
                  </a:r>
                  <a:r>
                    <a:rPr lang="en-US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তারিখঃ</a:t>
                  </a:r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01146" y="1573101"/>
                <a:ext cx="1456638" cy="1852269"/>
              </a:xfrm>
              <a:prstGeom prst="ellips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softEdge rad="112500"/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244266" y="1661056"/>
                <a:ext cx="1655931" cy="2169840"/>
              </a:xfrm>
              <a:prstGeom prst="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</p:pic>
        </p:grpSp>
        <p:sp>
          <p:nvSpPr>
            <p:cNvPr id="19" name="Date Placeholder 12"/>
            <p:cNvSpPr txBox="1">
              <a:spLocks/>
            </p:cNvSpPr>
            <p:nvPr/>
          </p:nvSpPr>
          <p:spPr>
            <a:xfrm>
              <a:off x="8160126" y="5472787"/>
              <a:ext cx="2006236" cy="36512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2D36F3-FD69-42C7-808F-319CB334979E}" type="datetime8">
                <a:rPr lang="bn-BD" sz="280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pPr/>
                <a:t>12 নভেম্বর., 20</a:t>
              </a:fld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0624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may contain: 8 people, people standing, tree, outdoor and n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98" t="5960" r="21702" b="11266"/>
          <a:stretch/>
        </p:blipFill>
        <p:spPr bwMode="auto">
          <a:xfrm>
            <a:off x="377109" y="1524000"/>
            <a:ext cx="5642692" cy="4229100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à¦¨à¦¾à¦à¦° à¦¦à§à¦²à¦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70" r="8117"/>
          <a:stretch/>
        </p:blipFill>
        <p:spPr bwMode="auto">
          <a:xfrm>
            <a:off x="6206407" y="1524000"/>
            <a:ext cx="5642693" cy="4229100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28768" y="549845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কি কি দেখতে 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64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858963"/>
            <a:ext cx="58197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-1706563"/>
            <a:ext cx="58197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96113" y="3917691"/>
            <a:ext cx="4472771" cy="990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নববর্ষ (পহেলা বৈশাখ)</a:t>
            </a:r>
            <a:endParaRPr lang="bn-IN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2086" y="193415"/>
            <a:ext cx="11807825" cy="6509270"/>
            <a:chOff x="192088" y="193502"/>
            <a:chExt cx="11807825" cy="6509270"/>
          </a:xfrm>
        </p:grpSpPr>
        <p:pic>
          <p:nvPicPr>
            <p:cNvPr id="12" name="Picture 11" descr="Image result for pohela boishak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8" y="193502"/>
              <a:ext cx="11807825" cy="6470997"/>
            </a:xfrm>
            <a:custGeom>
              <a:avLst/>
              <a:gdLst>
                <a:gd name="connsiteX0" fmla="*/ 5875337 w 11807825"/>
                <a:gd name="connsiteY0" fmla="*/ 2511598 h 6470997"/>
                <a:gd name="connsiteX1" fmla="*/ 2989262 w 11807825"/>
                <a:gd name="connsiteY1" fmla="*/ 3968923 h 6470997"/>
                <a:gd name="connsiteX2" fmla="*/ 5875337 w 11807825"/>
                <a:gd name="connsiteY2" fmla="*/ 5426248 h 6470997"/>
                <a:gd name="connsiteX3" fmla="*/ 8761412 w 11807825"/>
                <a:gd name="connsiteY3" fmla="*/ 3968923 h 6470997"/>
                <a:gd name="connsiteX4" fmla="*/ 5875337 w 11807825"/>
                <a:gd name="connsiteY4" fmla="*/ 2511598 h 6470997"/>
                <a:gd name="connsiteX5" fmla="*/ 0 w 11807825"/>
                <a:gd name="connsiteY5" fmla="*/ 0 h 6470997"/>
                <a:gd name="connsiteX6" fmla="*/ 11807825 w 11807825"/>
                <a:gd name="connsiteY6" fmla="*/ 0 h 6470997"/>
                <a:gd name="connsiteX7" fmla="*/ 11807825 w 11807825"/>
                <a:gd name="connsiteY7" fmla="*/ 6470997 h 6470997"/>
                <a:gd name="connsiteX8" fmla="*/ 0 w 11807825"/>
                <a:gd name="connsiteY8" fmla="*/ 6470997 h 647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7825" h="6470997">
                  <a:moveTo>
                    <a:pt x="5875337" y="2511598"/>
                  </a:moveTo>
                  <a:cubicBezTo>
                    <a:pt x="4281402" y="2511598"/>
                    <a:pt x="2989262" y="3164065"/>
                    <a:pt x="2989262" y="3968923"/>
                  </a:cubicBezTo>
                  <a:cubicBezTo>
                    <a:pt x="2989262" y="4773781"/>
                    <a:pt x="4281402" y="5426248"/>
                    <a:pt x="5875337" y="5426248"/>
                  </a:cubicBezTo>
                  <a:cubicBezTo>
                    <a:pt x="7469272" y="5426248"/>
                    <a:pt x="8761412" y="4773781"/>
                    <a:pt x="8761412" y="3968923"/>
                  </a:cubicBezTo>
                  <a:cubicBezTo>
                    <a:pt x="8761412" y="3164065"/>
                    <a:pt x="7469272" y="2511598"/>
                    <a:pt x="5875337" y="2511598"/>
                  </a:cubicBezTo>
                  <a:close/>
                  <a:moveTo>
                    <a:pt x="0" y="0"/>
                  </a:moveTo>
                  <a:lnTo>
                    <a:pt x="11807825" y="0"/>
                  </a:lnTo>
                  <a:lnTo>
                    <a:pt x="11807825" y="6470997"/>
                  </a:lnTo>
                  <a:lnTo>
                    <a:pt x="0" y="6470997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pohela boishak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703" t="88943"/>
            <a:stretch/>
          </p:blipFill>
          <p:spPr bwMode="auto">
            <a:xfrm>
              <a:off x="3562350" y="5991498"/>
              <a:ext cx="5619749" cy="71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4500840" y="3100972"/>
            <a:ext cx="2949015" cy="5955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 আমরা পড়ব</a:t>
            </a:r>
            <a:endParaRPr lang="bn-IN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1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564210" y="1093265"/>
            <a:ext cx="3063580" cy="5955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41207" y="2353638"/>
            <a:ext cx="9705155" cy="2222897"/>
            <a:chOff x="419861" y="2773560"/>
            <a:chExt cx="9705155" cy="2222897"/>
          </a:xfrm>
        </p:grpSpPr>
        <p:grpSp>
          <p:nvGrpSpPr>
            <p:cNvPr id="35" name="Group 34"/>
            <p:cNvGrpSpPr/>
            <p:nvPr/>
          </p:nvGrpSpPr>
          <p:grpSpPr>
            <a:xfrm>
              <a:off x="1029449" y="3584610"/>
              <a:ext cx="8840253" cy="595585"/>
              <a:chOff x="1106998" y="3080078"/>
              <a:chExt cx="9754530" cy="59558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1106998" y="3080078"/>
                <a:ext cx="9754530" cy="59558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বাংলা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নববর্ষ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কখন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পালন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>
                <a:off x="1108651" y="3203698"/>
                <a:ext cx="429217" cy="348343"/>
              </a:xfrm>
              <a:prstGeom prst="star5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419861" y="2773560"/>
              <a:ext cx="8840253" cy="608253"/>
            </a:xfrm>
            <a:prstGeom prst="round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এই পাঠশেষে শিক্ষার্থীরা</a:t>
              </a:r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...</a:t>
              </a:r>
              <a:endPara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23546" y="4400872"/>
              <a:ext cx="9101470" cy="595585"/>
              <a:chOff x="816530" y="3225221"/>
              <a:chExt cx="10042756" cy="59558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828727" y="3225221"/>
                <a:ext cx="10030559" cy="59558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বাংলা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নববর্ষ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কিভাবে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উদযাপন</a:t>
                </a:r>
                <a:r>
                  <a: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>
                <a:off x="816530" y="3334327"/>
                <a:ext cx="429217" cy="348343"/>
              </a:xfrm>
              <a:prstGeom prst="star5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893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à¦¬à§à¦¶à¦¾à¦ à¦®à¦¾à¦¸ à¦§à¦¾à¦¨ à¦à¦¾à¦à¦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455" y="1264966"/>
            <a:ext cx="5346901" cy="352400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à¦¬à§à¦¶à¦¾à¦ à¦®à¦¾à¦¸à§à¦° à¦à§à¦¯à¦¾à¦²à§à¦¨à§à¦¡à¦¾à¦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831" y="1264966"/>
            <a:ext cx="5346901" cy="352400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0843" y="374863"/>
            <a:ext cx="7470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বাংলা কোন মাসের সাথে মিল রয়েছে?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267986" y="2097072"/>
            <a:ext cx="743919" cy="82141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3392" y="4788974"/>
            <a:ext cx="1757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 মাস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2956" y="374863"/>
            <a:ext cx="3506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ছবিটি লক্ষ করো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705" y="5019956"/>
            <a:ext cx="11050277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 বৈশাখ মাসের ১ তারিখ পালন করা হয়। এটি একটি প্রধান সামাজিক উৎসব।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38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  <p:bldP spid="6" grpId="0"/>
      <p:bldP spid="6" grpId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91357" y="1266602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5761" y="693905"/>
            <a:ext cx="2575554" cy="1931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7579242" y="1279394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সময়ঃ৪মিনিট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619154" y="3570513"/>
            <a:ext cx="8953693" cy="1452435"/>
          </a:xfrm>
          <a:prstGeom prst="foldedCorner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8830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7109" y="1085850"/>
            <a:ext cx="5642692" cy="4229099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06407" y="1085850"/>
            <a:ext cx="5642693" cy="4229099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28768" y="321245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কি কি দেখতে 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9655" y="5712395"/>
            <a:ext cx="9592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উপলক্ষে বিভিন্ন গান-বাজনা ও বৈশাখী মেলার আয়োজন করা হয়।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52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7109" y="1085850"/>
            <a:ext cx="5642692" cy="4229099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06407" y="1085851"/>
            <a:ext cx="5642693" cy="4229098"/>
          </a:xfrm>
          <a:prstGeom prst="rect">
            <a:avLst/>
          </a:prstGeom>
          <a:noFill/>
          <a:ln w="190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28768" y="321245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কি কি দেখতে পাচ্ছ?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07947" y="5712395"/>
            <a:ext cx="7576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বৈশাখী মেলায় মাটির জিনিসপত্র ও মিষ্টি পাওয়া যায়।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19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7200" b="1" spc="300" dirty="0" smtClean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 pract</Template>
  <TotalTime>7576</TotalTime>
  <Words>324</Words>
  <Application>Microsoft Office PowerPoint</Application>
  <PresentationFormat>Custom</PresentationFormat>
  <Paragraphs>70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</cp:lastModifiedBy>
  <cp:revision>2833</cp:revision>
  <dcterms:created xsi:type="dcterms:W3CDTF">2017-07-12T02:49:00Z</dcterms:created>
  <dcterms:modified xsi:type="dcterms:W3CDTF">2020-11-12T01:43:52Z</dcterms:modified>
</cp:coreProperties>
</file>