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64" r:id="rId2"/>
    <p:sldMasterId id="2147483900" r:id="rId3"/>
    <p:sldMasterId id="2147483912" r:id="rId4"/>
  </p:sldMasterIdLst>
  <p:notesMasterIdLst>
    <p:notesMasterId r:id="rId25"/>
  </p:notesMasterIdLst>
  <p:sldIdLst>
    <p:sldId id="285" r:id="rId5"/>
    <p:sldId id="281" r:id="rId6"/>
    <p:sldId id="271" r:id="rId7"/>
    <p:sldId id="283" r:id="rId8"/>
    <p:sldId id="256" r:id="rId9"/>
    <p:sldId id="258" r:id="rId10"/>
    <p:sldId id="259" r:id="rId11"/>
    <p:sldId id="260" r:id="rId12"/>
    <p:sldId id="263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8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14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FCA7B-D043-4D80-AF6A-C923DC500507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1204F-1C53-41E7-9C99-D357D822D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204F-1C53-41E7-9C99-D357D822DE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204F-1C53-41E7-9C99-D357D822DE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"/>
            <a:ext cx="7467600" cy="6281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exels-photo-658687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09800"/>
            <a:ext cx="4305300" cy="3444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xLoowusEL._SY67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00200" y="-533400"/>
            <a:ext cx="6858000" cy="792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3124200"/>
            <a:ext cx="2743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মাছরাঙা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162-1623541_kingfisher-png-free-download-kingfisher-bird-transparent-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33400"/>
            <a:ext cx="2209800" cy="2465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5257800"/>
            <a:ext cx="3048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পালক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65-655965_28-collection-of-kingfisher-bird-clipart-kingfisher-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09800"/>
            <a:ext cx="4108804" cy="2890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1udL8I.jpg"/>
          <p:cNvPicPr>
            <a:picLocks noChangeAspect="1"/>
          </p:cNvPicPr>
          <p:nvPr/>
        </p:nvPicPr>
        <p:blipFill>
          <a:blip r:embed="rId2"/>
          <a:srcRect l="22000"/>
          <a:stretch>
            <a:fillRect/>
          </a:stretch>
        </p:blipFill>
        <p:spPr>
          <a:xfrm>
            <a:off x="1295400" y="381000"/>
            <a:ext cx="7239000" cy="608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images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143000"/>
            <a:ext cx="54102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4800600"/>
            <a:ext cx="5181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ঝাঁপ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ঠোঁটে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6163682-brown-recycled-paper-texture-with-copy-sp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7832138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81200" y="2819400"/>
            <a:ext cx="1524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চড়ুই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743200"/>
            <a:ext cx="1447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791200"/>
            <a:ext cx="1676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ঘুঘু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04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90600"/>
            <a:ext cx="2209800" cy="1618506"/>
          </a:xfrm>
          <a:prstGeom prst="rect">
            <a:avLst/>
          </a:prstGeom>
        </p:spPr>
      </p:pic>
      <p:pic>
        <p:nvPicPr>
          <p:cNvPr id="12" name="Picture 11" descr="ূ্ম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975360"/>
            <a:ext cx="2400300" cy="1760220"/>
          </a:xfrm>
          <a:prstGeom prst="rect">
            <a:avLst/>
          </a:prstGeom>
        </p:spPr>
      </p:pic>
      <p:pic>
        <p:nvPicPr>
          <p:cNvPr id="13" name="Picture 12" descr="png-clipart-rock-dove-columbidae-homing-pigeon-bird-dove-dove-pigeon-creative-animals-creative-artwork-thumbnai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810000"/>
            <a:ext cx="2095500" cy="1950983"/>
          </a:xfrm>
          <a:prstGeom prst="rect">
            <a:avLst/>
          </a:prstGeom>
        </p:spPr>
      </p:pic>
      <p:pic>
        <p:nvPicPr>
          <p:cNvPr id="10" name="Picture 9" descr="bd-pratidin-03-11-16-F-20.jpg"/>
          <p:cNvPicPr>
            <a:picLocks noChangeAspect="1"/>
          </p:cNvPicPr>
          <p:nvPr/>
        </p:nvPicPr>
        <p:blipFill>
          <a:blip r:embed="rId6"/>
          <a:srcRect l="15238" r="14286"/>
          <a:stretch>
            <a:fillRect/>
          </a:stretch>
        </p:blipFill>
        <p:spPr>
          <a:xfrm>
            <a:off x="5486400" y="3733800"/>
            <a:ext cx="2336074" cy="2209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0" y="6096000"/>
            <a:ext cx="1295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ডাহুক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61xLoowusEL._SY679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52601" y="-1219201"/>
            <a:ext cx="5638800" cy="8686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581400"/>
            <a:ext cx="1600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ঈগল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2971800"/>
            <a:ext cx="1676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ময়না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715000"/>
            <a:ext cx="4953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কথাও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 descr="440px-Haliastur_indus_-Karratha,_Pilbara,_Western_Australia,_Australia_-flying-8_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971800"/>
            <a:ext cx="3048000" cy="2438400"/>
          </a:xfrm>
          <a:prstGeom prst="rect">
            <a:avLst/>
          </a:prstGeom>
        </p:spPr>
      </p:pic>
      <p:pic>
        <p:nvPicPr>
          <p:cNvPr id="12" name="Picture 11" descr="sankhachil Brahminy k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81000"/>
            <a:ext cx="2944091" cy="25908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514600" y="3657600"/>
            <a:ext cx="9022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414272" y="3005328"/>
            <a:ext cx="5516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দেশী-পাখি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533400"/>
            <a:ext cx="28067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0178650-white-canvas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78486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orizontal Scroll 2"/>
          <p:cNvSpPr/>
          <p:nvPr/>
        </p:nvSpPr>
        <p:spPr>
          <a:xfrm>
            <a:off x="304800" y="228600"/>
            <a:ext cx="4495800" cy="11430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905000" y="1219200"/>
            <a:ext cx="304800" cy="685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2895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4495800" y="3048000"/>
            <a:ext cx="4114800" cy="762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4267200"/>
            <a:ext cx="46482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5410200"/>
            <a:ext cx="4267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477000" y="3733800"/>
            <a:ext cx="231228" cy="4703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67400" y="4800600"/>
            <a:ext cx="231228" cy="4703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38200"/>
            <a:ext cx="4114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বাছাই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492514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ুঁ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1600" y="2590800"/>
            <a:ext cx="1295400" cy="2130861"/>
            <a:chOff x="838200" y="2492514"/>
            <a:chExt cx="1295400" cy="2130861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2492514"/>
              <a:ext cx="1295400" cy="58477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তাঁতি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4038600"/>
              <a:ext cx="1219200" cy="58477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পালক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95600" y="2563368"/>
            <a:ext cx="1295400" cy="2008632"/>
            <a:chOff x="2362200" y="2563368"/>
            <a:chExt cx="1828800" cy="2008632"/>
          </a:xfrm>
        </p:grpSpPr>
        <p:sp>
          <p:nvSpPr>
            <p:cNvPr id="4" name="Right Arrow 3"/>
            <p:cNvSpPr/>
            <p:nvPr/>
          </p:nvSpPr>
          <p:spPr>
            <a:xfrm>
              <a:off x="2743200" y="2563368"/>
              <a:ext cx="1447800" cy="48463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362200" y="4114800"/>
              <a:ext cx="1524000" cy="457200"/>
            </a:xfrm>
            <a:prstGeom prst="rightArrow">
              <a:avLst>
                <a:gd name="adj1" fmla="val 56451"/>
                <a:gd name="adj2" fmla="val 5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38600" y="4092714"/>
            <a:ext cx="4419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320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0" y="1828799"/>
            <a:ext cx="5410200" cy="652227"/>
            <a:chOff x="457200" y="2285997"/>
            <a:chExt cx="7543800" cy="797166"/>
          </a:xfrm>
        </p:grpSpPr>
        <p:sp>
          <p:nvSpPr>
            <p:cNvPr id="3" name="TextBox 2"/>
            <p:cNvSpPr txBox="1"/>
            <p:nvPr/>
          </p:nvSpPr>
          <p:spPr>
            <a:xfrm>
              <a:off x="457200" y="2293203"/>
              <a:ext cx="1905000" cy="7899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শব্দ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1000" y="2285997"/>
              <a:ext cx="3810000" cy="7899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যুক্তবর্ণ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24400" y="4572000"/>
            <a:ext cx="25908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জ্জ্ব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জ+জ+ব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549914"/>
            <a:ext cx="1447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জ্জ্বল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048000"/>
            <a:ext cx="13716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971800"/>
            <a:ext cx="2057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ট্ট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ট+ট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46783" y="4800600"/>
            <a:ext cx="102041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3352800"/>
            <a:ext cx="1066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09600"/>
            <a:ext cx="3657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438400"/>
            <a:ext cx="152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জুঁই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114800"/>
            <a:ext cx="15240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জবা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276600"/>
            <a:ext cx="495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১।বাবুইকে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4953000"/>
            <a:ext cx="4800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১।মাছরাঙা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90600"/>
            <a:ext cx="44958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66294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১।কোন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2।দল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৩।কোন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ঝাঁপ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-house-157427-6782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2066966" cy="18921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7600" y="1981200"/>
            <a:ext cx="199125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657600"/>
            <a:ext cx="6553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e8278c4aa89ad8fc3a33f766abae3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199"/>
            <a:ext cx="8153400" cy="5635625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>
            <a:off x="2590800" y="1828800"/>
            <a:ext cx="2209800" cy="83820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048000"/>
            <a:ext cx="3733800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মামুনুর রশিদ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কর্মস্থল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ঃ-রাজবাড়ী মডেল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মানিকছড়ি, খাগড়াছড়ি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981200"/>
            <a:ext cx="19527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My 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143000"/>
            <a:ext cx="1836057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5791200" y="2209800"/>
            <a:ext cx="2040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2743200"/>
            <a:ext cx="27432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4953000"/>
            <a:ext cx="37338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ভালো থাকো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asmine-flower-greenery_34266-9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400"/>
            <a:ext cx="596265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465766869_7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"/>
            <a:ext cx="81534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04800"/>
            <a:ext cx="2362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যাচাই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791200"/>
            <a:ext cx="5867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birds_PNG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295400"/>
            <a:ext cx="1361532" cy="996188"/>
          </a:xfrm>
          <a:prstGeom prst="rect">
            <a:avLst/>
          </a:prstGeom>
        </p:spPr>
      </p:pic>
      <p:pic>
        <p:nvPicPr>
          <p:cNvPr id="9" name="Picture 8" descr="aer.jpg"/>
          <p:cNvPicPr>
            <a:picLocks noChangeAspect="1"/>
          </p:cNvPicPr>
          <p:nvPr/>
        </p:nvPicPr>
        <p:blipFill>
          <a:blip r:embed="rId4" cstate="print"/>
          <a:srcRect l="9085" r="21265"/>
          <a:stretch>
            <a:fillRect/>
          </a:stretch>
        </p:blipFill>
        <p:spPr>
          <a:xfrm>
            <a:off x="1828800" y="1295400"/>
            <a:ext cx="1168399" cy="1066800"/>
          </a:xfrm>
          <a:prstGeom prst="rect">
            <a:avLst/>
          </a:prstGeom>
        </p:spPr>
      </p:pic>
      <p:pic>
        <p:nvPicPr>
          <p:cNvPr id="10" name="Picture 9" descr="birds_PNG2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4267200"/>
            <a:ext cx="1339855" cy="1109400"/>
          </a:xfrm>
          <a:prstGeom prst="rect">
            <a:avLst/>
          </a:prstGeom>
        </p:spPr>
      </p:pic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6"/>
          <a:srcRect l="20645" r="22581"/>
          <a:stretch>
            <a:fillRect/>
          </a:stretch>
        </p:blipFill>
        <p:spPr>
          <a:xfrm>
            <a:off x="3352800" y="2895600"/>
            <a:ext cx="1100459" cy="1019175"/>
          </a:xfrm>
          <a:prstGeom prst="rect">
            <a:avLst/>
          </a:prstGeom>
        </p:spPr>
      </p:pic>
      <p:pic>
        <p:nvPicPr>
          <p:cNvPr id="12" name="Picture 11" descr="png-clipart-rock-dove-columbidae-homing-pigeon-bird-dove-dove-pigeon-creative-animals-creative-artwork-thumbnail.png"/>
          <p:cNvPicPr>
            <a:picLocks noChangeAspect="1"/>
          </p:cNvPicPr>
          <p:nvPr/>
        </p:nvPicPr>
        <p:blipFill>
          <a:blip r:embed="rId7" cstate="print"/>
          <a:srcRect t="13218"/>
          <a:stretch>
            <a:fillRect/>
          </a:stretch>
        </p:blipFill>
        <p:spPr>
          <a:xfrm>
            <a:off x="5562600" y="2819400"/>
            <a:ext cx="1136188" cy="1127462"/>
          </a:xfrm>
          <a:prstGeom prst="rect">
            <a:avLst/>
          </a:prstGeom>
        </p:spPr>
      </p:pic>
      <p:pic>
        <p:nvPicPr>
          <p:cNvPr id="13" name="Picture 12" descr="free-mynah-bird-cliparts-download-free-clip-art-free-clip-art-on-myna-png-1920_1440.jpg"/>
          <p:cNvPicPr>
            <a:picLocks noChangeAspect="1"/>
          </p:cNvPicPr>
          <p:nvPr/>
        </p:nvPicPr>
        <p:blipFill>
          <a:blip r:embed="rId8" cstate="print"/>
          <a:srcRect l="1823" t="6597" r="5729"/>
          <a:stretch>
            <a:fillRect/>
          </a:stretch>
        </p:blipFill>
        <p:spPr>
          <a:xfrm>
            <a:off x="5410200" y="1219200"/>
            <a:ext cx="1499639" cy="1136346"/>
          </a:xfrm>
          <a:prstGeom prst="rect">
            <a:avLst/>
          </a:prstGeom>
        </p:spPr>
      </p:pic>
      <p:pic>
        <p:nvPicPr>
          <p:cNvPr id="14" name="Picture 13" descr="330604-1Z126003S621.jpg"/>
          <p:cNvPicPr>
            <a:picLocks noChangeAspect="1"/>
          </p:cNvPicPr>
          <p:nvPr/>
        </p:nvPicPr>
        <p:blipFill>
          <a:blip r:embed="rId9"/>
          <a:srcRect t="2222" r="6678"/>
          <a:stretch>
            <a:fillRect/>
          </a:stretch>
        </p:blipFill>
        <p:spPr>
          <a:xfrm>
            <a:off x="7391400" y="381000"/>
            <a:ext cx="1447800" cy="2587069"/>
          </a:xfrm>
          <a:prstGeom prst="rect">
            <a:avLst/>
          </a:prstGeom>
        </p:spPr>
      </p:pic>
      <p:pic>
        <p:nvPicPr>
          <p:cNvPr id="15" name="Picture 14" descr="ুািব.jpg"/>
          <p:cNvPicPr>
            <a:picLocks noChangeAspect="1"/>
          </p:cNvPicPr>
          <p:nvPr/>
        </p:nvPicPr>
        <p:blipFill>
          <a:blip r:embed="rId10"/>
          <a:srcRect t="4737" b="19474"/>
          <a:stretch>
            <a:fillRect/>
          </a:stretch>
        </p:blipFill>
        <p:spPr>
          <a:xfrm>
            <a:off x="6096000" y="4267200"/>
            <a:ext cx="990600" cy="1056640"/>
          </a:xfrm>
          <a:prstGeom prst="rect">
            <a:avLst/>
          </a:prstGeom>
        </p:spPr>
      </p:pic>
      <p:pic>
        <p:nvPicPr>
          <p:cNvPr id="16" name="Picture 15" descr="টপ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67600" y="3505200"/>
            <a:ext cx="1362075" cy="1735127"/>
          </a:xfrm>
          <a:prstGeom prst="rect">
            <a:avLst/>
          </a:prstGeom>
        </p:spPr>
      </p:pic>
      <p:pic>
        <p:nvPicPr>
          <p:cNvPr id="18" name="Picture 17" descr="pic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3276600"/>
            <a:ext cx="1295400" cy="19431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bdabd54921314baf6574c325e94b9b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685800"/>
            <a:ext cx="2438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ঘোষণা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44958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..........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নেব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3429000"/>
            <a:ext cx="133722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4114800"/>
            <a:ext cx="42672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৩.৩.১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২.৬.১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২.৬.১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লিখাঃ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২.৪.১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          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590800"/>
            <a:ext cx="2057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বাবুই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 descr="Black-breasted_Weaver_I_IMG_95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2209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000640kalerkantho-2019-10-26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33400"/>
            <a:ext cx="2895600" cy="1748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2438400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কোকিল</a:t>
            </a:r>
          </a:p>
        </p:txBody>
      </p:sp>
      <p:pic>
        <p:nvPicPr>
          <p:cNvPr id="10" name="Picture 9" descr="92-4-600x3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533400"/>
            <a:ext cx="2713352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2514600"/>
            <a:ext cx="990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581400"/>
            <a:ext cx="2748197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5486400"/>
            <a:ext cx="1143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বুলবুলি</a:t>
            </a:r>
          </a:p>
        </p:txBody>
      </p:sp>
      <p:pic>
        <p:nvPicPr>
          <p:cNvPr id="15" name="Picture 14" descr="FB_IMG_150065717919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3352800"/>
            <a:ext cx="2133600" cy="23733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33800" y="5867400"/>
            <a:ext cx="1295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টিয়া </a:t>
            </a:r>
          </a:p>
        </p:txBody>
      </p:sp>
      <p:pic>
        <p:nvPicPr>
          <p:cNvPr id="17" name="Picture 16" descr="if13031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3429000"/>
            <a:ext cx="2857500" cy="2038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58000" y="5791200"/>
            <a:ext cx="1371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টুনটুনি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P-GR-A4.jpg"/>
          <p:cNvPicPr>
            <a:picLocks noChangeAspect="1"/>
          </p:cNvPicPr>
          <p:nvPr/>
        </p:nvPicPr>
        <p:blipFill>
          <a:blip r:embed="rId2"/>
          <a:srcRect l="14000" r="15333"/>
          <a:stretch>
            <a:fillRect/>
          </a:stretch>
        </p:blipFill>
        <p:spPr>
          <a:xfrm rot="5400000">
            <a:off x="1438543" y="-828943"/>
            <a:ext cx="6248401" cy="8515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334000"/>
            <a:ext cx="5105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বুনতে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বাবুইকে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পাখিও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1567850005-featu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480496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artoon-bird-nest-bird-nest-edible-birds-nest-bird-houses-weavers-ediblenest-swiftlet-finch-png-clipart-thumbna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990600"/>
            <a:ext cx="2590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81000" y="4191000"/>
            <a:ext cx="55626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বানাতে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1xLoowusEL._SY67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38299" y="-647701"/>
            <a:ext cx="6858000" cy="8153402"/>
          </a:xfrm>
          <a:prstGeom prst="rect">
            <a:avLst/>
          </a:prstGeom>
        </p:spPr>
      </p:pic>
      <p:pic>
        <p:nvPicPr>
          <p:cNvPr id="3" name="Picture 2" descr="shalik 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990600"/>
            <a:ext cx="469024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90800" y="4495800"/>
            <a:ext cx="3124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শালিক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5715000"/>
            <a:ext cx="46698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চকচকে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বাদামি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xLoowusEL._SY67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00200" y="-685800"/>
            <a:ext cx="59436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962400"/>
            <a:ext cx="3657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ময়না-পাখি.jpg"/>
          <p:cNvPicPr>
            <a:picLocks noChangeAspect="1"/>
          </p:cNvPicPr>
          <p:nvPr/>
        </p:nvPicPr>
        <p:blipFill>
          <a:blip r:embed="rId3"/>
          <a:srcRect l="3000" r="5000" b="6000"/>
          <a:stretch>
            <a:fillRect/>
          </a:stretch>
        </p:blipFill>
        <p:spPr>
          <a:xfrm>
            <a:off x="304800" y="1143000"/>
            <a:ext cx="37719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09800"/>
            <a:ext cx="409061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9000" y="5257800"/>
            <a:ext cx="5486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বাদামি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ডানার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1xLoowusEL._SY67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09700" y="-1409700"/>
            <a:ext cx="63246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276600"/>
            <a:ext cx="3200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খাটো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rcRect t="10762" r="5357"/>
          <a:stretch>
            <a:fillRect/>
          </a:stretch>
        </p:blipFill>
        <p:spPr>
          <a:xfrm>
            <a:off x="381000" y="457200"/>
            <a:ext cx="3505200" cy="271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4"/>
          <a:srcRect t="15556" b="15555"/>
          <a:stretch>
            <a:fillRect/>
          </a:stretch>
        </p:blipFill>
        <p:spPr>
          <a:xfrm>
            <a:off x="4343400" y="2590800"/>
            <a:ext cx="4038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19600" y="5105400"/>
            <a:ext cx="40386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866</TotalTime>
  <Words>334</Words>
  <Application>Microsoft Office PowerPoint</Application>
  <PresentationFormat>On-screen Show (4:3)</PresentationFormat>
  <Paragraphs>78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Aspect</vt:lpstr>
      <vt:lpstr>Solstice</vt:lpstr>
      <vt:lpstr>Concourse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Dpe</cp:lastModifiedBy>
  <cp:revision>255</cp:revision>
  <dcterms:created xsi:type="dcterms:W3CDTF">2006-08-16T00:00:00Z</dcterms:created>
  <dcterms:modified xsi:type="dcterms:W3CDTF">2020-11-12T13:43:24Z</dcterms:modified>
</cp:coreProperties>
</file>