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02" r:id="rId4"/>
  </p:sldMasterIdLst>
  <p:notesMasterIdLst>
    <p:notesMasterId r:id="rId22"/>
  </p:notesMasterIdLst>
  <p:sldIdLst>
    <p:sldId id="277" r:id="rId5"/>
    <p:sldId id="278" r:id="rId6"/>
    <p:sldId id="280" r:id="rId7"/>
    <p:sldId id="274" r:id="rId8"/>
    <p:sldId id="279" r:id="rId9"/>
    <p:sldId id="276" r:id="rId10"/>
    <p:sldId id="260" r:id="rId11"/>
    <p:sldId id="256" r:id="rId12"/>
    <p:sldId id="257" r:id="rId13"/>
    <p:sldId id="258" r:id="rId14"/>
    <p:sldId id="263" r:id="rId15"/>
    <p:sldId id="265" r:id="rId16"/>
    <p:sldId id="266" r:id="rId17"/>
    <p:sldId id="264" r:id="rId18"/>
    <p:sldId id="275" r:id="rId19"/>
    <p:sldId id="269"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CA44E-0780-42A9-8391-BDFCF8C19590}" type="datetimeFigureOut">
              <a:rPr lang="en-US" smtClean="0"/>
              <a:t>11/12/2020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FC84E-E9C8-4F92-85A3-CE8BB03EAED0}" type="slidenum">
              <a:rPr lang="en-US" smtClean="0"/>
              <a:t>‹#›</a:t>
            </a:fld>
            <a:endParaRPr lang="en-US"/>
          </a:p>
        </p:txBody>
      </p:sp>
    </p:spTree>
    <p:extLst>
      <p:ext uri="{BB962C8B-B14F-4D97-AF65-F5344CB8AC3E}">
        <p14:creationId xmlns:p14="http://schemas.microsoft.com/office/powerpoint/2010/main" val="1330842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FC84E-E9C8-4F92-85A3-CE8BB03EAED0}" type="slidenum">
              <a:rPr lang="en-US" smtClean="0"/>
              <a:t>6</a:t>
            </a:fld>
            <a:endParaRPr lang="en-US"/>
          </a:p>
        </p:txBody>
      </p:sp>
    </p:spTree>
    <p:extLst>
      <p:ext uri="{BB962C8B-B14F-4D97-AF65-F5344CB8AC3E}">
        <p14:creationId xmlns:p14="http://schemas.microsoft.com/office/powerpoint/2010/main" val="2262755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50B0104-DB1B-4C92-8417-4BF04B0E9FD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D2A3C-FC6F-4AE2-ACFA-B677B17B29B3}" type="slidenum">
              <a:rPr lang="en-US" smtClean="0"/>
              <a:t>‹#›</a:t>
            </a:fld>
            <a:endParaRPr lang="en-US"/>
          </a:p>
        </p:txBody>
      </p:sp>
    </p:spTree>
    <p:extLst>
      <p:ext uri="{BB962C8B-B14F-4D97-AF65-F5344CB8AC3E}">
        <p14:creationId xmlns:p14="http://schemas.microsoft.com/office/powerpoint/2010/main" val="181125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0B0104-DB1B-4C92-8417-4BF04B0E9FD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D2A3C-FC6F-4AE2-ACFA-B677B17B29B3}" type="slidenum">
              <a:rPr lang="en-US" smtClean="0"/>
              <a:t>‹#›</a:t>
            </a:fld>
            <a:endParaRPr lang="en-US"/>
          </a:p>
        </p:txBody>
      </p:sp>
    </p:spTree>
    <p:extLst>
      <p:ext uri="{BB962C8B-B14F-4D97-AF65-F5344CB8AC3E}">
        <p14:creationId xmlns:p14="http://schemas.microsoft.com/office/powerpoint/2010/main" val="119885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0B0104-DB1B-4C92-8417-4BF04B0E9FD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D2A3C-FC6F-4AE2-ACFA-B677B17B29B3}" type="slidenum">
              <a:rPr lang="en-US" smtClean="0"/>
              <a:t>‹#›</a:t>
            </a:fld>
            <a:endParaRPr lang="en-US"/>
          </a:p>
        </p:txBody>
      </p:sp>
    </p:spTree>
    <p:extLst>
      <p:ext uri="{BB962C8B-B14F-4D97-AF65-F5344CB8AC3E}">
        <p14:creationId xmlns:p14="http://schemas.microsoft.com/office/powerpoint/2010/main" val="499534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F1F9-D412-4660-B698-19647798F7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13196E-9E98-4F45-84D3-42AAACCEA5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C1B121-2089-449A-A5BA-2FDE976A80C8}"/>
              </a:ext>
            </a:extLst>
          </p:cNvPr>
          <p:cNvSpPr>
            <a:spLocks noGrp="1"/>
          </p:cNvSpPr>
          <p:nvPr>
            <p:ph type="dt" sz="half" idx="10"/>
          </p:nvPr>
        </p:nvSpPr>
        <p:spPr/>
        <p:txBody>
          <a:bodyPr/>
          <a:lstStyle/>
          <a:p>
            <a:fld id="{84F3986F-ABCF-47C5-904D-3E39DC214452}" type="datetimeFigureOut">
              <a:rPr lang="en-US" smtClean="0"/>
              <a:t>11/12/2020</a:t>
            </a:fld>
            <a:endParaRPr lang="en-US"/>
          </a:p>
        </p:txBody>
      </p:sp>
      <p:sp>
        <p:nvSpPr>
          <p:cNvPr id="5" name="Footer Placeholder 4">
            <a:extLst>
              <a:ext uri="{FF2B5EF4-FFF2-40B4-BE49-F238E27FC236}">
                <a16:creationId xmlns:a16="http://schemas.microsoft.com/office/drawing/2014/main" id="{9117CEEB-0C2D-4F7F-A2BD-A387BF589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472E5-095D-4F96-AE58-808744A1293A}"/>
              </a:ext>
            </a:extLst>
          </p:cNvPr>
          <p:cNvSpPr>
            <a:spLocks noGrp="1"/>
          </p:cNvSpPr>
          <p:nvPr>
            <p:ph type="sldNum" sz="quarter" idx="12"/>
          </p:nvPr>
        </p:nvSpPr>
        <p:spPr/>
        <p:txBody>
          <a:bodyPr/>
          <a:lstStyle/>
          <a:p>
            <a:fld id="{7578C220-C3F8-4574-9EFE-3C0A4632F21C}" type="slidenum">
              <a:rPr lang="en-US" smtClean="0"/>
              <a:t>‹#›</a:t>
            </a:fld>
            <a:endParaRPr lang="en-US"/>
          </a:p>
        </p:txBody>
      </p:sp>
    </p:spTree>
    <p:extLst>
      <p:ext uri="{BB962C8B-B14F-4D97-AF65-F5344CB8AC3E}">
        <p14:creationId xmlns:p14="http://schemas.microsoft.com/office/powerpoint/2010/main" val="3079649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0D56-342D-4AC8-A14C-D16200C5EF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DA3F4C-A7DE-454D-9A6D-C7B8F1AF5C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F07D3B-BC92-4F69-8583-D8B524356CB0}"/>
              </a:ext>
            </a:extLst>
          </p:cNvPr>
          <p:cNvSpPr>
            <a:spLocks noGrp="1"/>
          </p:cNvSpPr>
          <p:nvPr>
            <p:ph type="dt" sz="half" idx="10"/>
          </p:nvPr>
        </p:nvSpPr>
        <p:spPr/>
        <p:txBody>
          <a:bodyPr/>
          <a:lstStyle/>
          <a:p>
            <a:fld id="{84F3986F-ABCF-47C5-904D-3E39DC214452}" type="datetimeFigureOut">
              <a:rPr lang="en-US" smtClean="0"/>
              <a:t>11/12/2020</a:t>
            </a:fld>
            <a:endParaRPr lang="en-US"/>
          </a:p>
        </p:txBody>
      </p:sp>
      <p:sp>
        <p:nvSpPr>
          <p:cNvPr id="5" name="Footer Placeholder 4">
            <a:extLst>
              <a:ext uri="{FF2B5EF4-FFF2-40B4-BE49-F238E27FC236}">
                <a16:creationId xmlns:a16="http://schemas.microsoft.com/office/drawing/2014/main" id="{C06959F9-72B8-4609-8E42-58DCC2088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56902-46C5-4832-82EB-B7CE66B42BAA}"/>
              </a:ext>
            </a:extLst>
          </p:cNvPr>
          <p:cNvSpPr>
            <a:spLocks noGrp="1"/>
          </p:cNvSpPr>
          <p:nvPr>
            <p:ph type="sldNum" sz="quarter" idx="12"/>
          </p:nvPr>
        </p:nvSpPr>
        <p:spPr/>
        <p:txBody>
          <a:bodyPr/>
          <a:lstStyle/>
          <a:p>
            <a:fld id="{7578C220-C3F8-4574-9EFE-3C0A4632F21C}" type="slidenum">
              <a:rPr lang="en-US" smtClean="0"/>
              <a:t>‹#›</a:t>
            </a:fld>
            <a:endParaRPr lang="en-US"/>
          </a:p>
        </p:txBody>
      </p:sp>
    </p:spTree>
    <p:extLst>
      <p:ext uri="{BB962C8B-B14F-4D97-AF65-F5344CB8AC3E}">
        <p14:creationId xmlns:p14="http://schemas.microsoft.com/office/powerpoint/2010/main" val="937006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3A7F9-CB21-4C49-B8DF-10FB3219F9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0E1D69-C1C3-4F1C-9F7C-DAE187583F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F53335-2ACC-459F-B7A5-8E4E9A286DDE}"/>
              </a:ext>
            </a:extLst>
          </p:cNvPr>
          <p:cNvSpPr>
            <a:spLocks noGrp="1"/>
          </p:cNvSpPr>
          <p:nvPr>
            <p:ph type="dt" sz="half" idx="10"/>
          </p:nvPr>
        </p:nvSpPr>
        <p:spPr/>
        <p:txBody>
          <a:bodyPr/>
          <a:lstStyle/>
          <a:p>
            <a:fld id="{84F3986F-ABCF-47C5-904D-3E39DC214452}" type="datetimeFigureOut">
              <a:rPr lang="en-US" smtClean="0"/>
              <a:t>11/12/2020</a:t>
            </a:fld>
            <a:endParaRPr lang="en-US"/>
          </a:p>
        </p:txBody>
      </p:sp>
      <p:sp>
        <p:nvSpPr>
          <p:cNvPr id="5" name="Footer Placeholder 4">
            <a:extLst>
              <a:ext uri="{FF2B5EF4-FFF2-40B4-BE49-F238E27FC236}">
                <a16:creationId xmlns:a16="http://schemas.microsoft.com/office/drawing/2014/main" id="{891EB6C0-B638-466F-998D-178395284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8D72E-9A15-4FB3-83F4-519644B3AB4C}"/>
              </a:ext>
            </a:extLst>
          </p:cNvPr>
          <p:cNvSpPr>
            <a:spLocks noGrp="1"/>
          </p:cNvSpPr>
          <p:nvPr>
            <p:ph type="sldNum" sz="quarter" idx="12"/>
          </p:nvPr>
        </p:nvSpPr>
        <p:spPr/>
        <p:txBody>
          <a:bodyPr/>
          <a:lstStyle/>
          <a:p>
            <a:fld id="{7578C220-C3F8-4574-9EFE-3C0A4632F21C}" type="slidenum">
              <a:rPr lang="en-US" smtClean="0"/>
              <a:t>‹#›</a:t>
            </a:fld>
            <a:endParaRPr lang="en-US"/>
          </a:p>
        </p:txBody>
      </p:sp>
    </p:spTree>
    <p:extLst>
      <p:ext uri="{BB962C8B-B14F-4D97-AF65-F5344CB8AC3E}">
        <p14:creationId xmlns:p14="http://schemas.microsoft.com/office/powerpoint/2010/main" val="3136356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ABB79-640B-4BA3-9E60-719BA391D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4254B-DFCD-44FB-A9B4-CC41889CDAF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F5C2EB-9906-4C7C-AFBE-C07467912D4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80EE88-9BBD-452E-AE1F-5B43EB3B7948}"/>
              </a:ext>
            </a:extLst>
          </p:cNvPr>
          <p:cNvSpPr>
            <a:spLocks noGrp="1"/>
          </p:cNvSpPr>
          <p:nvPr>
            <p:ph type="dt" sz="half" idx="10"/>
          </p:nvPr>
        </p:nvSpPr>
        <p:spPr/>
        <p:txBody>
          <a:bodyPr/>
          <a:lstStyle/>
          <a:p>
            <a:fld id="{84F3986F-ABCF-47C5-904D-3E39DC214452}" type="datetimeFigureOut">
              <a:rPr lang="en-US" smtClean="0"/>
              <a:t>11/12/2020</a:t>
            </a:fld>
            <a:endParaRPr lang="en-US"/>
          </a:p>
        </p:txBody>
      </p:sp>
      <p:sp>
        <p:nvSpPr>
          <p:cNvPr id="6" name="Footer Placeholder 5">
            <a:extLst>
              <a:ext uri="{FF2B5EF4-FFF2-40B4-BE49-F238E27FC236}">
                <a16:creationId xmlns:a16="http://schemas.microsoft.com/office/drawing/2014/main" id="{E82C97E5-DF96-494F-84E7-DEED37ADE5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9090C3-AA9A-499E-BBB2-F2CC0C750616}"/>
              </a:ext>
            </a:extLst>
          </p:cNvPr>
          <p:cNvSpPr>
            <a:spLocks noGrp="1"/>
          </p:cNvSpPr>
          <p:nvPr>
            <p:ph type="sldNum" sz="quarter" idx="12"/>
          </p:nvPr>
        </p:nvSpPr>
        <p:spPr/>
        <p:txBody>
          <a:bodyPr/>
          <a:lstStyle/>
          <a:p>
            <a:fld id="{7578C220-C3F8-4574-9EFE-3C0A4632F21C}" type="slidenum">
              <a:rPr lang="en-US" smtClean="0"/>
              <a:t>‹#›</a:t>
            </a:fld>
            <a:endParaRPr lang="en-US"/>
          </a:p>
        </p:txBody>
      </p:sp>
    </p:spTree>
    <p:extLst>
      <p:ext uri="{BB962C8B-B14F-4D97-AF65-F5344CB8AC3E}">
        <p14:creationId xmlns:p14="http://schemas.microsoft.com/office/powerpoint/2010/main" val="377372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B96E8-E7F5-4C01-9DBA-B79BA83F03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9DA0D8-F4A9-46DC-88B3-64501D4973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720F18-AE34-459C-8034-0721A468BB8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A5CC99-DFD4-457A-9324-03FF781A4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9CFCAC-564D-4BFB-B8AC-FA4A108E283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5D3B68-5604-4CD4-AF6E-9F290EAB5F9E}"/>
              </a:ext>
            </a:extLst>
          </p:cNvPr>
          <p:cNvSpPr>
            <a:spLocks noGrp="1"/>
          </p:cNvSpPr>
          <p:nvPr>
            <p:ph type="dt" sz="half" idx="10"/>
          </p:nvPr>
        </p:nvSpPr>
        <p:spPr/>
        <p:txBody>
          <a:bodyPr/>
          <a:lstStyle/>
          <a:p>
            <a:fld id="{84F3986F-ABCF-47C5-904D-3E39DC214452}" type="datetimeFigureOut">
              <a:rPr lang="en-US" smtClean="0"/>
              <a:t>11/12/2020</a:t>
            </a:fld>
            <a:endParaRPr lang="en-US"/>
          </a:p>
        </p:txBody>
      </p:sp>
      <p:sp>
        <p:nvSpPr>
          <p:cNvPr id="8" name="Footer Placeholder 7">
            <a:extLst>
              <a:ext uri="{FF2B5EF4-FFF2-40B4-BE49-F238E27FC236}">
                <a16:creationId xmlns:a16="http://schemas.microsoft.com/office/drawing/2014/main" id="{C46DBA35-CBBD-4FDB-BD84-DFBE27D193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BE3FC4-8A4F-407E-A76E-864B09D57A84}"/>
              </a:ext>
            </a:extLst>
          </p:cNvPr>
          <p:cNvSpPr>
            <a:spLocks noGrp="1"/>
          </p:cNvSpPr>
          <p:nvPr>
            <p:ph type="sldNum" sz="quarter" idx="12"/>
          </p:nvPr>
        </p:nvSpPr>
        <p:spPr/>
        <p:txBody>
          <a:bodyPr/>
          <a:lstStyle/>
          <a:p>
            <a:fld id="{7578C220-C3F8-4574-9EFE-3C0A4632F21C}" type="slidenum">
              <a:rPr lang="en-US" smtClean="0"/>
              <a:t>‹#›</a:t>
            </a:fld>
            <a:endParaRPr lang="en-US"/>
          </a:p>
        </p:txBody>
      </p:sp>
    </p:spTree>
    <p:extLst>
      <p:ext uri="{BB962C8B-B14F-4D97-AF65-F5344CB8AC3E}">
        <p14:creationId xmlns:p14="http://schemas.microsoft.com/office/powerpoint/2010/main" val="225599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B18D-24C9-4AFF-8A65-D6E2C1644F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D8BBC7-2A15-4B91-83B0-AEBAE2E8FB5A}"/>
              </a:ext>
            </a:extLst>
          </p:cNvPr>
          <p:cNvSpPr>
            <a:spLocks noGrp="1"/>
          </p:cNvSpPr>
          <p:nvPr>
            <p:ph type="dt" sz="half" idx="10"/>
          </p:nvPr>
        </p:nvSpPr>
        <p:spPr/>
        <p:txBody>
          <a:bodyPr/>
          <a:lstStyle/>
          <a:p>
            <a:fld id="{84F3986F-ABCF-47C5-904D-3E39DC214452}" type="datetimeFigureOut">
              <a:rPr lang="en-US" smtClean="0"/>
              <a:t>11/12/2020</a:t>
            </a:fld>
            <a:endParaRPr lang="en-US"/>
          </a:p>
        </p:txBody>
      </p:sp>
      <p:sp>
        <p:nvSpPr>
          <p:cNvPr id="4" name="Footer Placeholder 3">
            <a:extLst>
              <a:ext uri="{FF2B5EF4-FFF2-40B4-BE49-F238E27FC236}">
                <a16:creationId xmlns:a16="http://schemas.microsoft.com/office/drawing/2014/main" id="{8E964C26-37A8-476B-AEF7-F3757FA928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043113-2A9E-4453-A56F-8A9622DE9125}"/>
              </a:ext>
            </a:extLst>
          </p:cNvPr>
          <p:cNvSpPr>
            <a:spLocks noGrp="1"/>
          </p:cNvSpPr>
          <p:nvPr>
            <p:ph type="sldNum" sz="quarter" idx="12"/>
          </p:nvPr>
        </p:nvSpPr>
        <p:spPr/>
        <p:txBody>
          <a:bodyPr/>
          <a:lstStyle/>
          <a:p>
            <a:fld id="{7578C220-C3F8-4574-9EFE-3C0A4632F21C}" type="slidenum">
              <a:rPr lang="en-US" smtClean="0"/>
              <a:t>‹#›</a:t>
            </a:fld>
            <a:endParaRPr lang="en-US"/>
          </a:p>
        </p:txBody>
      </p:sp>
    </p:spTree>
    <p:extLst>
      <p:ext uri="{BB962C8B-B14F-4D97-AF65-F5344CB8AC3E}">
        <p14:creationId xmlns:p14="http://schemas.microsoft.com/office/powerpoint/2010/main" val="3860326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85CFAE-5924-480A-B169-5BCE82482FB7}"/>
              </a:ext>
            </a:extLst>
          </p:cNvPr>
          <p:cNvSpPr>
            <a:spLocks noGrp="1"/>
          </p:cNvSpPr>
          <p:nvPr>
            <p:ph type="dt" sz="half" idx="10"/>
          </p:nvPr>
        </p:nvSpPr>
        <p:spPr/>
        <p:txBody>
          <a:bodyPr/>
          <a:lstStyle/>
          <a:p>
            <a:fld id="{84F3986F-ABCF-47C5-904D-3E39DC214452}" type="datetimeFigureOut">
              <a:rPr lang="en-US" smtClean="0"/>
              <a:t>11/12/2020</a:t>
            </a:fld>
            <a:endParaRPr lang="en-US"/>
          </a:p>
        </p:txBody>
      </p:sp>
      <p:sp>
        <p:nvSpPr>
          <p:cNvPr id="3" name="Footer Placeholder 2">
            <a:extLst>
              <a:ext uri="{FF2B5EF4-FFF2-40B4-BE49-F238E27FC236}">
                <a16:creationId xmlns:a16="http://schemas.microsoft.com/office/drawing/2014/main" id="{62EF345B-C3CF-4665-B642-4DF725DA9A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854676-C680-4420-978E-83D3E8EEF4B1}"/>
              </a:ext>
            </a:extLst>
          </p:cNvPr>
          <p:cNvSpPr>
            <a:spLocks noGrp="1"/>
          </p:cNvSpPr>
          <p:nvPr>
            <p:ph type="sldNum" sz="quarter" idx="12"/>
          </p:nvPr>
        </p:nvSpPr>
        <p:spPr/>
        <p:txBody>
          <a:bodyPr/>
          <a:lstStyle/>
          <a:p>
            <a:fld id="{7578C220-C3F8-4574-9EFE-3C0A4632F21C}" type="slidenum">
              <a:rPr lang="en-US" smtClean="0"/>
              <a:t>‹#›</a:t>
            </a:fld>
            <a:endParaRPr lang="en-US"/>
          </a:p>
        </p:txBody>
      </p:sp>
    </p:spTree>
    <p:extLst>
      <p:ext uri="{BB962C8B-B14F-4D97-AF65-F5344CB8AC3E}">
        <p14:creationId xmlns:p14="http://schemas.microsoft.com/office/powerpoint/2010/main" val="2322807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0A34-DC8A-435C-8840-0DD7C7F997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2B9B32-C2D8-494D-86F8-16BFE218E7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B2C7CE-F750-4AD1-BBD6-97A6327EE4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328D83-1E15-4A18-80AF-A8AC1CB5AA91}"/>
              </a:ext>
            </a:extLst>
          </p:cNvPr>
          <p:cNvSpPr>
            <a:spLocks noGrp="1"/>
          </p:cNvSpPr>
          <p:nvPr>
            <p:ph type="dt" sz="half" idx="10"/>
          </p:nvPr>
        </p:nvSpPr>
        <p:spPr/>
        <p:txBody>
          <a:bodyPr/>
          <a:lstStyle/>
          <a:p>
            <a:fld id="{84F3986F-ABCF-47C5-904D-3E39DC214452}" type="datetimeFigureOut">
              <a:rPr lang="en-US" smtClean="0"/>
              <a:t>11/12/2020</a:t>
            </a:fld>
            <a:endParaRPr lang="en-US"/>
          </a:p>
        </p:txBody>
      </p:sp>
      <p:sp>
        <p:nvSpPr>
          <p:cNvPr id="6" name="Footer Placeholder 5">
            <a:extLst>
              <a:ext uri="{FF2B5EF4-FFF2-40B4-BE49-F238E27FC236}">
                <a16:creationId xmlns:a16="http://schemas.microsoft.com/office/drawing/2014/main" id="{68076AE0-463E-4378-B4AC-837FFF8B86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0850D-840D-4F60-A5F1-16815DCF2E7C}"/>
              </a:ext>
            </a:extLst>
          </p:cNvPr>
          <p:cNvSpPr>
            <a:spLocks noGrp="1"/>
          </p:cNvSpPr>
          <p:nvPr>
            <p:ph type="sldNum" sz="quarter" idx="12"/>
          </p:nvPr>
        </p:nvSpPr>
        <p:spPr/>
        <p:txBody>
          <a:bodyPr/>
          <a:lstStyle/>
          <a:p>
            <a:fld id="{7578C220-C3F8-4574-9EFE-3C0A4632F21C}" type="slidenum">
              <a:rPr lang="en-US" smtClean="0"/>
              <a:t>‹#›</a:t>
            </a:fld>
            <a:endParaRPr lang="en-US"/>
          </a:p>
        </p:txBody>
      </p:sp>
    </p:spTree>
    <p:extLst>
      <p:ext uri="{BB962C8B-B14F-4D97-AF65-F5344CB8AC3E}">
        <p14:creationId xmlns:p14="http://schemas.microsoft.com/office/powerpoint/2010/main" val="263957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0B0104-DB1B-4C92-8417-4BF04B0E9FD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D2A3C-FC6F-4AE2-ACFA-B677B17B29B3}" type="slidenum">
              <a:rPr lang="en-US" smtClean="0"/>
              <a:t>‹#›</a:t>
            </a:fld>
            <a:endParaRPr lang="en-US"/>
          </a:p>
        </p:txBody>
      </p:sp>
    </p:spTree>
    <p:extLst>
      <p:ext uri="{BB962C8B-B14F-4D97-AF65-F5344CB8AC3E}">
        <p14:creationId xmlns:p14="http://schemas.microsoft.com/office/powerpoint/2010/main" val="3381725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6F493-85F4-4F0A-B022-EC6E81A361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5A5CEB-15CE-4345-A86D-1A4DFA7FEF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42C6D5-B767-4F80-A542-75F754532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61DEDA-AF33-433C-87FC-C79830D7F858}"/>
              </a:ext>
            </a:extLst>
          </p:cNvPr>
          <p:cNvSpPr>
            <a:spLocks noGrp="1"/>
          </p:cNvSpPr>
          <p:nvPr>
            <p:ph type="dt" sz="half" idx="10"/>
          </p:nvPr>
        </p:nvSpPr>
        <p:spPr/>
        <p:txBody>
          <a:bodyPr/>
          <a:lstStyle/>
          <a:p>
            <a:fld id="{84F3986F-ABCF-47C5-904D-3E39DC214452}" type="datetimeFigureOut">
              <a:rPr lang="en-US" smtClean="0"/>
              <a:t>11/12/2020</a:t>
            </a:fld>
            <a:endParaRPr lang="en-US"/>
          </a:p>
        </p:txBody>
      </p:sp>
      <p:sp>
        <p:nvSpPr>
          <p:cNvPr id="6" name="Footer Placeholder 5">
            <a:extLst>
              <a:ext uri="{FF2B5EF4-FFF2-40B4-BE49-F238E27FC236}">
                <a16:creationId xmlns:a16="http://schemas.microsoft.com/office/drawing/2014/main" id="{71454C2B-8522-4F22-ABFF-9323D2A2E0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67F704-D8D2-4E1F-B799-1AA8605701A5}"/>
              </a:ext>
            </a:extLst>
          </p:cNvPr>
          <p:cNvSpPr>
            <a:spLocks noGrp="1"/>
          </p:cNvSpPr>
          <p:nvPr>
            <p:ph type="sldNum" sz="quarter" idx="12"/>
          </p:nvPr>
        </p:nvSpPr>
        <p:spPr/>
        <p:txBody>
          <a:bodyPr/>
          <a:lstStyle/>
          <a:p>
            <a:fld id="{7578C220-C3F8-4574-9EFE-3C0A4632F21C}" type="slidenum">
              <a:rPr lang="en-US" smtClean="0"/>
              <a:t>‹#›</a:t>
            </a:fld>
            <a:endParaRPr lang="en-US"/>
          </a:p>
        </p:txBody>
      </p:sp>
    </p:spTree>
    <p:extLst>
      <p:ext uri="{BB962C8B-B14F-4D97-AF65-F5344CB8AC3E}">
        <p14:creationId xmlns:p14="http://schemas.microsoft.com/office/powerpoint/2010/main" val="2808491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62143-866B-4F8C-BDDB-8BA67047C6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14D636-535D-4854-9803-EFFB1D8AD9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FAD27-6496-4226-84FB-75672969A06E}"/>
              </a:ext>
            </a:extLst>
          </p:cNvPr>
          <p:cNvSpPr>
            <a:spLocks noGrp="1"/>
          </p:cNvSpPr>
          <p:nvPr>
            <p:ph type="dt" sz="half" idx="10"/>
          </p:nvPr>
        </p:nvSpPr>
        <p:spPr/>
        <p:txBody>
          <a:bodyPr/>
          <a:lstStyle/>
          <a:p>
            <a:fld id="{84F3986F-ABCF-47C5-904D-3E39DC214452}" type="datetimeFigureOut">
              <a:rPr lang="en-US" smtClean="0"/>
              <a:t>11/12/2020</a:t>
            </a:fld>
            <a:endParaRPr lang="en-US"/>
          </a:p>
        </p:txBody>
      </p:sp>
      <p:sp>
        <p:nvSpPr>
          <p:cNvPr id="5" name="Footer Placeholder 4">
            <a:extLst>
              <a:ext uri="{FF2B5EF4-FFF2-40B4-BE49-F238E27FC236}">
                <a16:creationId xmlns:a16="http://schemas.microsoft.com/office/drawing/2014/main" id="{83D44550-16F0-48BE-93FF-DC968976A6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04922-05C7-4DC2-8DB6-FC5E53402BEB}"/>
              </a:ext>
            </a:extLst>
          </p:cNvPr>
          <p:cNvSpPr>
            <a:spLocks noGrp="1"/>
          </p:cNvSpPr>
          <p:nvPr>
            <p:ph type="sldNum" sz="quarter" idx="12"/>
          </p:nvPr>
        </p:nvSpPr>
        <p:spPr/>
        <p:txBody>
          <a:bodyPr/>
          <a:lstStyle/>
          <a:p>
            <a:fld id="{7578C220-C3F8-4574-9EFE-3C0A4632F21C}" type="slidenum">
              <a:rPr lang="en-US" smtClean="0"/>
              <a:t>‹#›</a:t>
            </a:fld>
            <a:endParaRPr lang="en-US"/>
          </a:p>
        </p:txBody>
      </p:sp>
    </p:spTree>
    <p:extLst>
      <p:ext uri="{BB962C8B-B14F-4D97-AF65-F5344CB8AC3E}">
        <p14:creationId xmlns:p14="http://schemas.microsoft.com/office/powerpoint/2010/main" val="466894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A542EE-B987-4669-97A0-1E6898E8AB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98F01C-A81A-468F-A296-BB2A966A43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E526A-4847-4CE9-B4D2-10F014EC315C}"/>
              </a:ext>
            </a:extLst>
          </p:cNvPr>
          <p:cNvSpPr>
            <a:spLocks noGrp="1"/>
          </p:cNvSpPr>
          <p:nvPr>
            <p:ph type="dt" sz="half" idx="10"/>
          </p:nvPr>
        </p:nvSpPr>
        <p:spPr/>
        <p:txBody>
          <a:bodyPr/>
          <a:lstStyle/>
          <a:p>
            <a:fld id="{84F3986F-ABCF-47C5-904D-3E39DC214452}" type="datetimeFigureOut">
              <a:rPr lang="en-US" smtClean="0"/>
              <a:t>11/12/2020</a:t>
            </a:fld>
            <a:endParaRPr lang="en-US"/>
          </a:p>
        </p:txBody>
      </p:sp>
      <p:sp>
        <p:nvSpPr>
          <p:cNvPr id="5" name="Footer Placeholder 4">
            <a:extLst>
              <a:ext uri="{FF2B5EF4-FFF2-40B4-BE49-F238E27FC236}">
                <a16:creationId xmlns:a16="http://schemas.microsoft.com/office/drawing/2014/main" id="{31D7B317-A00D-41B7-8FE7-42D782C7CE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051B1-6938-4CF9-BF4E-28C746AC44AB}"/>
              </a:ext>
            </a:extLst>
          </p:cNvPr>
          <p:cNvSpPr>
            <a:spLocks noGrp="1"/>
          </p:cNvSpPr>
          <p:nvPr>
            <p:ph type="sldNum" sz="quarter" idx="12"/>
          </p:nvPr>
        </p:nvSpPr>
        <p:spPr/>
        <p:txBody>
          <a:bodyPr/>
          <a:lstStyle/>
          <a:p>
            <a:fld id="{7578C220-C3F8-4574-9EFE-3C0A4632F21C}" type="slidenum">
              <a:rPr lang="en-US" smtClean="0"/>
              <a:t>‹#›</a:t>
            </a:fld>
            <a:endParaRPr lang="en-US"/>
          </a:p>
        </p:txBody>
      </p:sp>
    </p:spTree>
    <p:extLst>
      <p:ext uri="{BB962C8B-B14F-4D97-AF65-F5344CB8AC3E}">
        <p14:creationId xmlns:p14="http://schemas.microsoft.com/office/powerpoint/2010/main" val="1418363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3E2F0E-BD99-47B0-B6DD-66E8F5A76232}"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A2D68-C7AD-4531-B26D-F5F9E75BC810}" type="slidenum">
              <a:rPr lang="en-US" smtClean="0"/>
              <a:t>‹#›</a:t>
            </a:fld>
            <a:endParaRPr lang="en-US"/>
          </a:p>
        </p:txBody>
      </p:sp>
    </p:spTree>
    <p:extLst>
      <p:ext uri="{BB962C8B-B14F-4D97-AF65-F5344CB8AC3E}">
        <p14:creationId xmlns:p14="http://schemas.microsoft.com/office/powerpoint/2010/main" val="3086137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3E2F0E-BD99-47B0-B6DD-66E8F5A76232}"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A2D68-C7AD-4531-B26D-F5F9E75BC810}" type="slidenum">
              <a:rPr lang="en-US" smtClean="0"/>
              <a:t>‹#›</a:t>
            </a:fld>
            <a:endParaRPr lang="en-US"/>
          </a:p>
        </p:txBody>
      </p:sp>
    </p:spTree>
    <p:extLst>
      <p:ext uri="{BB962C8B-B14F-4D97-AF65-F5344CB8AC3E}">
        <p14:creationId xmlns:p14="http://schemas.microsoft.com/office/powerpoint/2010/main" val="585529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3E2F0E-BD99-47B0-B6DD-66E8F5A76232}"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A2D68-C7AD-4531-B26D-F5F9E75BC810}" type="slidenum">
              <a:rPr lang="en-US" smtClean="0"/>
              <a:t>‹#›</a:t>
            </a:fld>
            <a:endParaRPr lang="en-US"/>
          </a:p>
        </p:txBody>
      </p:sp>
    </p:spTree>
    <p:extLst>
      <p:ext uri="{BB962C8B-B14F-4D97-AF65-F5344CB8AC3E}">
        <p14:creationId xmlns:p14="http://schemas.microsoft.com/office/powerpoint/2010/main" val="3335173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3E2F0E-BD99-47B0-B6DD-66E8F5A76232}"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A2D68-C7AD-4531-B26D-F5F9E75BC810}" type="slidenum">
              <a:rPr lang="en-US" smtClean="0"/>
              <a:t>‹#›</a:t>
            </a:fld>
            <a:endParaRPr lang="en-US"/>
          </a:p>
        </p:txBody>
      </p:sp>
    </p:spTree>
    <p:extLst>
      <p:ext uri="{BB962C8B-B14F-4D97-AF65-F5344CB8AC3E}">
        <p14:creationId xmlns:p14="http://schemas.microsoft.com/office/powerpoint/2010/main" val="3617017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3E2F0E-BD99-47B0-B6DD-66E8F5A76232}" type="datetimeFigureOut">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DA2D68-C7AD-4531-B26D-F5F9E75BC810}" type="slidenum">
              <a:rPr lang="en-US" smtClean="0"/>
              <a:t>‹#›</a:t>
            </a:fld>
            <a:endParaRPr lang="en-US"/>
          </a:p>
        </p:txBody>
      </p:sp>
    </p:spTree>
    <p:extLst>
      <p:ext uri="{BB962C8B-B14F-4D97-AF65-F5344CB8AC3E}">
        <p14:creationId xmlns:p14="http://schemas.microsoft.com/office/powerpoint/2010/main" val="3583919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3E2F0E-BD99-47B0-B6DD-66E8F5A76232}"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DA2D68-C7AD-4531-B26D-F5F9E75BC810}" type="slidenum">
              <a:rPr lang="en-US" smtClean="0"/>
              <a:t>‹#›</a:t>
            </a:fld>
            <a:endParaRPr lang="en-US"/>
          </a:p>
        </p:txBody>
      </p:sp>
    </p:spTree>
    <p:extLst>
      <p:ext uri="{BB962C8B-B14F-4D97-AF65-F5344CB8AC3E}">
        <p14:creationId xmlns:p14="http://schemas.microsoft.com/office/powerpoint/2010/main" val="3078546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93E2F0E-BD99-47B0-B6DD-66E8F5A76232}" type="datetimeFigureOut">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DA2D68-C7AD-4531-B26D-F5F9E75BC810}" type="slidenum">
              <a:rPr lang="en-US" smtClean="0"/>
              <a:t>‹#›</a:t>
            </a:fld>
            <a:endParaRPr lang="en-US"/>
          </a:p>
        </p:txBody>
      </p:sp>
    </p:spTree>
    <p:extLst>
      <p:ext uri="{BB962C8B-B14F-4D97-AF65-F5344CB8AC3E}">
        <p14:creationId xmlns:p14="http://schemas.microsoft.com/office/powerpoint/2010/main" val="272233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0B0104-DB1B-4C92-8417-4BF04B0E9FD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D2A3C-FC6F-4AE2-ACFA-B677B17B29B3}" type="slidenum">
              <a:rPr lang="en-US" smtClean="0"/>
              <a:t>‹#›</a:t>
            </a:fld>
            <a:endParaRPr lang="en-US"/>
          </a:p>
        </p:txBody>
      </p:sp>
    </p:spTree>
    <p:extLst>
      <p:ext uri="{BB962C8B-B14F-4D97-AF65-F5344CB8AC3E}">
        <p14:creationId xmlns:p14="http://schemas.microsoft.com/office/powerpoint/2010/main" val="29073904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3E2F0E-BD99-47B0-B6DD-66E8F5A76232}"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A2D68-C7AD-4531-B26D-F5F9E75BC810}" type="slidenum">
              <a:rPr lang="en-US" smtClean="0"/>
              <a:t>‹#›</a:t>
            </a:fld>
            <a:endParaRPr lang="en-US"/>
          </a:p>
        </p:txBody>
      </p:sp>
    </p:spTree>
    <p:extLst>
      <p:ext uri="{BB962C8B-B14F-4D97-AF65-F5344CB8AC3E}">
        <p14:creationId xmlns:p14="http://schemas.microsoft.com/office/powerpoint/2010/main" val="26982214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3E2F0E-BD99-47B0-B6DD-66E8F5A76232}"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A2D68-C7AD-4531-B26D-F5F9E75BC810}" type="slidenum">
              <a:rPr lang="en-US" smtClean="0"/>
              <a:t>‹#›</a:t>
            </a:fld>
            <a:endParaRPr lang="en-US"/>
          </a:p>
        </p:txBody>
      </p:sp>
    </p:spTree>
    <p:extLst>
      <p:ext uri="{BB962C8B-B14F-4D97-AF65-F5344CB8AC3E}">
        <p14:creationId xmlns:p14="http://schemas.microsoft.com/office/powerpoint/2010/main" val="1893852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3E2F0E-BD99-47B0-B6DD-66E8F5A76232}"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A2D68-C7AD-4531-B26D-F5F9E75BC810}" type="slidenum">
              <a:rPr lang="en-US" smtClean="0"/>
              <a:t>‹#›</a:t>
            </a:fld>
            <a:endParaRPr lang="en-US"/>
          </a:p>
        </p:txBody>
      </p:sp>
    </p:spTree>
    <p:extLst>
      <p:ext uri="{BB962C8B-B14F-4D97-AF65-F5344CB8AC3E}">
        <p14:creationId xmlns:p14="http://schemas.microsoft.com/office/powerpoint/2010/main" val="3514815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3E2F0E-BD99-47B0-B6DD-66E8F5A76232}"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A2D68-C7AD-4531-B26D-F5F9E75BC810}" type="slidenum">
              <a:rPr lang="en-US" smtClean="0"/>
              <a:t>‹#›</a:t>
            </a:fld>
            <a:endParaRPr lang="en-US"/>
          </a:p>
        </p:txBody>
      </p:sp>
    </p:spTree>
    <p:extLst>
      <p:ext uri="{BB962C8B-B14F-4D97-AF65-F5344CB8AC3E}">
        <p14:creationId xmlns:p14="http://schemas.microsoft.com/office/powerpoint/2010/main" val="3718684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3E2F0E-BD99-47B0-B6DD-66E8F5A76232}"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A2D68-C7AD-4531-B26D-F5F9E75BC810}"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25827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3E2F0E-BD99-47B0-B6DD-66E8F5A76232}"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A2D68-C7AD-4531-B26D-F5F9E75BC810}" type="slidenum">
              <a:rPr lang="en-US" smtClean="0"/>
              <a:t>‹#›</a:t>
            </a:fld>
            <a:endParaRPr lang="en-US"/>
          </a:p>
        </p:txBody>
      </p:sp>
    </p:spTree>
    <p:extLst>
      <p:ext uri="{BB962C8B-B14F-4D97-AF65-F5344CB8AC3E}">
        <p14:creationId xmlns:p14="http://schemas.microsoft.com/office/powerpoint/2010/main" val="513867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93E2F0E-BD99-47B0-B6DD-66E8F5A76232}"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DA2D68-C7AD-4531-B26D-F5F9E75BC810}" type="slidenum">
              <a:rPr lang="en-US" smtClean="0"/>
              <a:t>‹#›</a:t>
            </a:fld>
            <a:endParaRPr lang="en-US"/>
          </a:p>
        </p:txBody>
      </p:sp>
    </p:spTree>
    <p:extLst>
      <p:ext uri="{BB962C8B-B14F-4D97-AF65-F5344CB8AC3E}">
        <p14:creationId xmlns:p14="http://schemas.microsoft.com/office/powerpoint/2010/main" val="2844606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93E2F0E-BD99-47B0-B6DD-66E8F5A76232}"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DA2D68-C7AD-4531-B26D-F5F9E75BC810}" type="slidenum">
              <a:rPr lang="en-US" smtClean="0"/>
              <a:t>‹#›</a:t>
            </a:fld>
            <a:endParaRPr lang="en-US"/>
          </a:p>
        </p:txBody>
      </p:sp>
    </p:spTree>
    <p:extLst>
      <p:ext uri="{BB962C8B-B14F-4D97-AF65-F5344CB8AC3E}">
        <p14:creationId xmlns:p14="http://schemas.microsoft.com/office/powerpoint/2010/main" val="1055184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3E2F0E-BD99-47B0-B6DD-66E8F5A76232}"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A2D68-C7AD-4531-B26D-F5F9E75BC810}" type="slidenum">
              <a:rPr lang="en-US" smtClean="0"/>
              <a:t>‹#›</a:t>
            </a:fld>
            <a:endParaRPr lang="en-US"/>
          </a:p>
        </p:txBody>
      </p:sp>
    </p:spTree>
    <p:extLst>
      <p:ext uri="{BB962C8B-B14F-4D97-AF65-F5344CB8AC3E}">
        <p14:creationId xmlns:p14="http://schemas.microsoft.com/office/powerpoint/2010/main" val="3013664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3E2F0E-BD99-47B0-B6DD-66E8F5A76232}"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A2D68-C7AD-4531-B26D-F5F9E75BC810}" type="slidenum">
              <a:rPr lang="en-US" smtClean="0"/>
              <a:t>‹#›</a:t>
            </a:fld>
            <a:endParaRPr lang="en-US"/>
          </a:p>
        </p:txBody>
      </p:sp>
    </p:spTree>
    <p:extLst>
      <p:ext uri="{BB962C8B-B14F-4D97-AF65-F5344CB8AC3E}">
        <p14:creationId xmlns:p14="http://schemas.microsoft.com/office/powerpoint/2010/main" val="1193260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0B0104-DB1B-4C92-8417-4BF04B0E9FD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D2A3C-FC6F-4AE2-ACFA-B677B17B29B3}" type="slidenum">
              <a:rPr lang="en-US" smtClean="0"/>
              <a:t>‹#›</a:t>
            </a:fld>
            <a:endParaRPr lang="en-US"/>
          </a:p>
        </p:txBody>
      </p:sp>
    </p:spTree>
    <p:extLst>
      <p:ext uri="{BB962C8B-B14F-4D97-AF65-F5344CB8AC3E}">
        <p14:creationId xmlns:p14="http://schemas.microsoft.com/office/powerpoint/2010/main" val="2654451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908BC61-7C9A-472E-9C4B-811FC610CE58}" type="datetimeFigureOut">
              <a:rPr lang="en-US" smtClean="0"/>
              <a:t>11/12/2020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7E404C7-5658-4877-9A68-2A826CB7227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23931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08BC61-7C9A-472E-9C4B-811FC610CE58}"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04C7-5658-4877-9A68-2A826CB72271}" type="slidenum">
              <a:rPr lang="en-US" smtClean="0"/>
              <a:t>‹#›</a:t>
            </a:fld>
            <a:endParaRPr lang="en-US"/>
          </a:p>
        </p:txBody>
      </p:sp>
    </p:spTree>
    <p:extLst>
      <p:ext uri="{BB962C8B-B14F-4D97-AF65-F5344CB8AC3E}">
        <p14:creationId xmlns:p14="http://schemas.microsoft.com/office/powerpoint/2010/main" val="4285813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08BC61-7C9A-472E-9C4B-811FC610CE58}"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04C7-5658-4877-9A68-2A826CB7227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99731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08BC61-7C9A-472E-9C4B-811FC610CE58}"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404C7-5658-4877-9A68-2A826CB72271}"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6572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08BC61-7C9A-472E-9C4B-811FC610CE58}" type="datetimeFigureOut">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404C7-5658-4877-9A68-2A826CB7227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69946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08BC61-7C9A-472E-9C4B-811FC610CE58}"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404C7-5658-4877-9A68-2A826CB7227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23025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8BC61-7C9A-472E-9C4B-811FC610CE58}" type="datetimeFigureOut">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404C7-5658-4877-9A68-2A826CB72271}" type="slidenum">
              <a:rPr lang="en-US" smtClean="0"/>
              <a:t>‹#›</a:t>
            </a:fld>
            <a:endParaRPr lang="en-US"/>
          </a:p>
        </p:txBody>
      </p:sp>
    </p:spTree>
    <p:extLst>
      <p:ext uri="{BB962C8B-B14F-4D97-AF65-F5344CB8AC3E}">
        <p14:creationId xmlns:p14="http://schemas.microsoft.com/office/powerpoint/2010/main" val="3146130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08BC61-7C9A-472E-9C4B-811FC610CE58}"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404C7-5658-4877-9A68-2A826CB7227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07246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08BC61-7C9A-472E-9C4B-811FC610CE58}"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404C7-5658-4877-9A68-2A826CB72271}" type="slidenum">
              <a:rPr lang="en-US" smtClean="0"/>
              <a:t>‹#›</a:t>
            </a:fld>
            <a:endParaRPr lang="en-US"/>
          </a:p>
        </p:txBody>
      </p:sp>
    </p:spTree>
    <p:extLst>
      <p:ext uri="{BB962C8B-B14F-4D97-AF65-F5344CB8AC3E}">
        <p14:creationId xmlns:p14="http://schemas.microsoft.com/office/powerpoint/2010/main" val="39633395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08BC61-7C9A-472E-9C4B-811FC610CE58}"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404C7-5658-4877-9A68-2A826CB72271}" type="slidenum">
              <a:rPr lang="en-US" smtClean="0"/>
              <a:t>‹#›</a:t>
            </a:fld>
            <a:endParaRPr lang="en-US"/>
          </a:p>
        </p:txBody>
      </p:sp>
    </p:spTree>
    <p:extLst>
      <p:ext uri="{BB962C8B-B14F-4D97-AF65-F5344CB8AC3E}">
        <p14:creationId xmlns:p14="http://schemas.microsoft.com/office/powerpoint/2010/main" val="2401993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0B0104-DB1B-4C92-8417-4BF04B0E9FD7}" type="datetimeFigureOut">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CD2A3C-FC6F-4AE2-ACFA-B677B17B29B3}" type="slidenum">
              <a:rPr lang="en-US" smtClean="0"/>
              <a:t>‹#›</a:t>
            </a:fld>
            <a:endParaRPr lang="en-US"/>
          </a:p>
        </p:txBody>
      </p:sp>
    </p:spTree>
    <p:extLst>
      <p:ext uri="{BB962C8B-B14F-4D97-AF65-F5344CB8AC3E}">
        <p14:creationId xmlns:p14="http://schemas.microsoft.com/office/powerpoint/2010/main" val="20506921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08BC61-7C9A-472E-9C4B-811FC610CE58}"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04C7-5658-4877-9A68-2A826CB7227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5528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08BC61-7C9A-472E-9C4B-811FC610CE58}"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04C7-5658-4877-9A68-2A826CB7227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88978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08BC61-7C9A-472E-9C4B-811FC610CE58}"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04C7-5658-4877-9A68-2A826CB72271}" type="slidenum">
              <a:rPr lang="en-US" smtClean="0"/>
              <a:t>‹#›</a:t>
            </a:fld>
            <a:endParaRPr lang="en-US"/>
          </a:p>
        </p:txBody>
      </p:sp>
    </p:spTree>
    <p:extLst>
      <p:ext uri="{BB962C8B-B14F-4D97-AF65-F5344CB8AC3E}">
        <p14:creationId xmlns:p14="http://schemas.microsoft.com/office/powerpoint/2010/main" val="26813024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08BC61-7C9A-472E-9C4B-811FC610CE58}"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04C7-5658-4877-9A68-2A826CB7227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94488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08BC61-7C9A-472E-9C4B-811FC610CE58}"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04C7-5658-4877-9A68-2A826CB7227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99697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08BC61-7C9A-472E-9C4B-811FC610CE58}"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04C7-5658-4877-9A68-2A826CB7227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2041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08BC61-7C9A-472E-9C4B-811FC610CE58}"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04C7-5658-4877-9A68-2A826CB7227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1431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0B0104-DB1B-4C92-8417-4BF04B0E9FD7}"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CD2A3C-FC6F-4AE2-ACFA-B677B17B29B3}" type="slidenum">
              <a:rPr lang="en-US" smtClean="0"/>
              <a:t>‹#›</a:t>
            </a:fld>
            <a:endParaRPr lang="en-US"/>
          </a:p>
        </p:txBody>
      </p:sp>
    </p:spTree>
    <p:extLst>
      <p:ext uri="{BB962C8B-B14F-4D97-AF65-F5344CB8AC3E}">
        <p14:creationId xmlns:p14="http://schemas.microsoft.com/office/powerpoint/2010/main" val="386977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B0104-DB1B-4C92-8417-4BF04B0E9FD7}" type="datetimeFigureOut">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CD2A3C-FC6F-4AE2-ACFA-B677B17B29B3}" type="slidenum">
              <a:rPr lang="en-US" smtClean="0"/>
              <a:t>‹#›</a:t>
            </a:fld>
            <a:endParaRPr lang="en-US"/>
          </a:p>
        </p:txBody>
      </p:sp>
    </p:spTree>
    <p:extLst>
      <p:ext uri="{BB962C8B-B14F-4D97-AF65-F5344CB8AC3E}">
        <p14:creationId xmlns:p14="http://schemas.microsoft.com/office/powerpoint/2010/main" val="378994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0B0104-DB1B-4C92-8417-4BF04B0E9FD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D2A3C-FC6F-4AE2-ACFA-B677B17B29B3}" type="slidenum">
              <a:rPr lang="en-US" smtClean="0"/>
              <a:t>‹#›</a:t>
            </a:fld>
            <a:endParaRPr lang="en-US"/>
          </a:p>
        </p:txBody>
      </p:sp>
    </p:spTree>
    <p:extLst>
      <p:ext uri="{BB962C8B-B14F-4D97-AF65-F5344CB8AC3E}">
        <p14:creationId xmlns:p14="http://schemas.microsoft.com/office/powerpoint/2010/main" val="4124145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0B0104-DB1B-4C92-8417-4BF04B0E9FD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D2A3C-FC6F-4AE2-ACFA-B677B17B29B3}" type="slidenum">
              <a:rPr lang="en-US" smtClean="0"/>
              <a:t>‹#›</a:t>
            </a:fld>
            <a:endParaRPr lang="en-US"/>
          </a:p>
        </p:txBody>
      </p:sp>
    </p:spTree>
    <p:extLst>
      <p:ext uri="{BB962C8B-B14F-4D97-AF65-F5344CB8AC3E}">
        <p14:creationId xmlns:p14="http://schemas.microsoft.com/office/powerpoint/2010/main" val="82979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7.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6.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B0104-DB1B-4C92-8417-4BF04B0E9FD7}" type="datetimeFigureOut">
              <a:rPr lang="en-US" smtClean="0"/>
              <a:t>11/12/2020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D2A3C-FC6F-4AE2-ACFA-B677B17B29B3}" type="slidenum">
              <a:rPr lang="en-US" smtClean="0"/>
              <a:t>‹#›</a:t>
            </a:fld>
            <a:endParaRPr lang="en-US"/>
          </a:p>
        </p:txBody>
      </p:sp>
    </p:spTree>
    <p:extLst>
      <p:ext uri="{BB962C8B-B14F-4D97-AF65-F5344CB8AC3E}">
        <p14:creationId xmlns:p14="http://schemas.microsoft.com/office/powerpoint/2010/main" val="3989789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DC9939-B015-49E7-ACEA-D82120358D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B945A9-6E62-4F99-AD89-AA34ED2362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958964-63C4-4C44-9693-ED377CE9E4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3986F-ABCF-47C5-904D-3E39DC214452}" type="datetimeFigureOut">
              <a:rPr lang="en-US" smtClean="0"/>
              <a:t>11/12/2020</a:t>
            </a:fld>
            <a:endParaRPr lang="en-US"/>
          </a:p>
        </p:txBody>
      </p:sp>
      <p:sp>
        <p:nvSpPr>
          <p:cNvPr id="5" name="Footer Placeholder 4">
            <a:extLst>
              <a:ext uri="{FF2B5EF4-FFF2-40B4-BE49-F238E27FC236}">
                <a16:creationId xmlns:a16="http://schemas.microsoft.com/office/drawing/2014/main" id="{E66CA439-E269-45EE-BC48-598512697D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F3B0B3-27BA-4832-A096-FA80CC8458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78C220-C3F8-4574-9EFE-3C0A4632F21C}" type="slidenum">
              <a:rPr lang="en-US" smtClean="0"/>
              <a:t>‹#›</a:t>
            </a:fld>
            <a:endParaRPr lang="en-US"/>
          </a:p>
        </p:txBody>
      </p:sp>
    </p:spTree>
    <p:extLst>
      <p:ext uri="{BB962C8B-B14F-4D97-AF65-F5344CB8AC3E}">
        <p14:creationId xmlns:p14="http://schemas.microsoft.com/office/powerpoint/2010/main" val="25826904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50B0104-DB1B-4C92-8417-4BF04B0E9FD7}" type="datetimeFigureOut">
              <a:rPr lang="en-US" smtClean="0"/>
              <a:t>11/12/2020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6CD2A3C-FC6F-4AE2-ACFA-B677B17B29B3}" type="slidenum">
              <a:rPr lang="en-US" smtClean="0"/>
              <a:t>‹#›</a:t>
            </a:fld>
            <a:endParaRPr lang="en-US"/>
          </a:p>
        </p:txBody>
      </p:sp>
    </p:spTree>
    <p:extLst>
      <p:ext uri="{BB962C8B-B14F-4D97-AF65-F5344CB8AC3E}">
        <p14:creationId xmlns:p14="http://schemas.microsoft.com/office/powerpoint/2010/main" val="21068445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908BC61-7C9A-472E-9C4B-811FC610CE58}" type="datetimeFigureOut">
              <a:rPr lang="en-US" smtClean="0"/>
              <a:t>11/12/2020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E404C7-5658-4877-9A68-2A826CB72271}" type="slidenum">
              <a:rPr lang="en-US" smtClean="0"/>
              <a:t>‹#›</a:t>
            </a:fld>
            <a:endParaRPr lang="en-US"/>
          </a:p>
        </p:txBody>
      </p:sp>
    </p:spTree>
    <p:extLst>
      <p:ext uri="{BB962C8B-B14F-4D97-AF65-F5344CB8AC3E}">
        <p14:creationId xmlns:p14="http://schemas.microsoft.com/office/powerpoint/2010/main" val="40222558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FCC20A-E24C-4553-99C8-338899F3B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06" y="613610"/>
            <a:ext cx="11546387" cy="5366088"/>
          </a:xfrm>
          <a:prstGeom prst="rect">
            <a:avLst/>
          </a:prstGeom>
        </p:spPr>
      </p:pic>
    </p:spTree>
    <p:extLst>
      <p:ext uri="{BB962C8B-B14F-4D97-AF65-F5344CB8AC3E}">
        <p14:creationId xmlns:p14="http://schemas.microsoft.com/office/powerpoint/2010/main" val="41180773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75">
          <a:fgClr>
            <a:schemeClr val="accent1"/>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a:off x="1201270" y="1631577"/>
            <a:ext cx="3693459" cy="116091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আমি</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আমার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হাত</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সম্পদের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দিকে</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বাড়াইনা</a:t>
            </a:r>
            <a:endParaRPr lang="en-US" sz="28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1201270" y="3901886"/>
            <a:ext cx="3693459" cy="200585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আমি</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মিথ্যা</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কথা</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বলিনা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এবং</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প্রশ্ন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কারিকে</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ভূল</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পথ</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দেখাইনা</a:t>
            </a:r>
            <a:r>
              <a:rPr lang="en-US" sz="2800" dirty="0">
                <a:solidFill>
                  <a:schemeClr val="tx1"/>
                </a:solidFill>
                <a:latin typeface="NikoshBAN" panose="02000000000000000000" pitchFamily="2" charset="0"/>
                <a:cs typeface="NikoshBAN" panose="02000000000000000000" pitchFamily="2" charset="0"/>
              </a:rPr>
              <a:t> ।</a:t>
            </a:r>
          </a:p>
        </p:txBody>
      </p:sp>
      <p:sp>
        <p:nvSpPr>
          <p:cNvPr id="6" name="Frame 5"/>
          <p:cNvSpPr/>
          <p:nvPr/>
        </p:nvSpPr>
        <p:spPr>
          <a:xfrm>
            <a:off x="0" y="0"/>
            <a:ext cx="12056533" cy="6858000"/>
          </a:xfrm>
          <a:prstGeom prst="frame">
            <a:avLst>
              <a:gd name="adj1" fmla="val 435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6564B3AF-8A82-4AB0-958D-8F8B8AACD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164" y="1022680"/>
            <a:ext cx="6379025" cy="4465317"/>
          </a:xfrm>
          <a:prstGeom prst="rect">
            <a:avLst/>
          </a:prstGeom>
        </p:spPr>
      </p:pic>
      <p:sp>
        <p:nvSpPr>
          <p:cNvPr id="9" name="Rectangle 8">
            <a:extLst>
              <a:ext uri="{FF2B5EF4-FFF2-40B4-BE49-F238E27FC236}">
                <a16:creationId xmlns:a16="http://schemas.microsoft.com/office/drawing/2014/main" id="{C18083D2-2A4D-4FDE-BFED-4B8B176999FD}"/>
              </a:ext>
            </a:extLst>
          </p:cNvPr>
          <p:cNvSpPr/>
          <p:nvPr/>
        </p:nvSpPr>
        <p:spPr>
          <a:xfrm>
            <a:off x="503438" y="2898955"/>
            <a:ext cx="3693459" cy="89647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latin typeface="NikoshBAN" panose="02000000000000000000" pitchFamily="2" charset="0"/>
              </a:rPr>
              <a:t> ولااقولباطلا*ولااضتهالخيانة</a:t>
            </a:r>
            <a:endParaRPr lang="en-US" sz="2800" dirty="0">
              <a:solidFill>
                <a:schemeClr val="tx1"/>
              </a:solidFill>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6E857BFE-757B-4174-B631-6CD36947A231}"/>
              </a:ext>
            </a:extLst>
          </p:cNvPr>
          <p:cNvSpPr/>
          <p:nvPr/>
        </p:nvSpPr>
        <p:spPr>
          <a:xfrm>
            <a:off x="503438" y="545652"/>
            <a:ext cx="3236259" cy="896470"/>
          </a:xfrm>
          <a:prstGeom prst="rect">
            <a:avLst/>
          </a:prstGeom>
          <a:pattFill prst="pct90">
            <a:fgClr>
              <a:schemeClr val="accent3">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latin typeface="NikoshBAN" panose="02000000000000000000" pitchFamily="2" charset="0"/>
              </a:rPr>
              <a:t>ولاامدن يدي * الي ماع احد</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2603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30">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4589929" y="484094"/>
            <a:ext cx="4249271" cy="129988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latin typeface="NikoshBAN" panose="02000000000000000000" pitchFamily="2" charset="0"/>
              </a:rPr>
              <a:t>معناها</a:t>
            </a:r>
            <a:endParaRPr lang="en-US" sz="28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609600" y="2545976"/>
            <a:ext cx="2070847" cy="112058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latin typeface="NikoshBAN" panose="02000000000000000000" pitchFamily="2" charset="0"/>
              </a:rPr>
              <a:t>محموب</a:t>
            </a:r>
            <a:endParaRPr lang="en-US" sz="28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3792070" y="2545976"/>
            <a:ext cx="2070847" cy="112058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প্রীয়</a:t>
            </a:r>
            <a:endParaRPr lang="en-US" sz="28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6562164" y="2545976"/>
            <a:ext cx="2070847" cy="112058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latin typeface="NikoshBAN" panose="02000000000000000000" pitchFamily="2" charset="0"/>
              </a:rPr>
              <a:t>لايفشي</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9327775" y="2653552"/>
            <a:ext cx="2070847" cy="112058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তারা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গচ্ছিত</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রাখে</a:t>
            </a:r>
            <a:r>
              <a:rPr lang="en-US" sz="2800" dirty="0">
                <a:solidFill>
                  <a:schemeClr val="tx1"/>
                </a:solidFill>
                <a:latin typeface="NikoshBAN" panose="02000000000000000000" pitchFamily="2" charset="0"/>
                <a:cs typeface="NikoshBAN" panose="02000000000000000000" pitchFamily="2" charset="0"/>
              </a:rPr>
              <a:t> </a:t>
            </a:r>
          </a:p>
        </p:txBody>
      </p:sp>
      <p:sp>
        <p:nvSpPr>
          <p:cNvPr id="7" name="Rectangle 6"/>
          <p:cNvSpPr/>
          <p:nvPr/>
        </p:nvSpPr>
        <p:spPr>
          <a:xfrm>
            <a:off x="9327775" y="4222375"/>
            <a:ext cx="2070847" cy="112058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শত্রু</a:t>
            </a:r>
            <a:r>
              <a:rPr lang="en-US" sz="2800" dirty="0">
                <a:solidFill>
                  <a:schemeClr val="tx1"/>
                </a:solidFill>
                <a:latin typeface="NikoshBAN" panose="02000000000000000000" pitchFamily="2" charset="0"/>
                <a:cs typeface="NikoshBAN" panose="02000000000000000000" pitchFamily="2" charset="0"/>
              </a:rPr>
              <a:t> </a:t>
            </a:r>
          </a:p>
        </p:txBody>
      </p:sp>
      <p:sp>
        <p:nvSpPr>
          <p:cNvPr id="8" name="Rectangle 7"/>
          <p:cNvSpPr/>
          <p:nvPr/>
        </p:nvSpPr>
        <p:spPr>
          <a:xfrm>
            <a:off x="6562164" y="4222375"/>
            <a:ext cx="2070847" cy="112058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latin typeface="NikoshBAN" panose="02000000000000000000" pitchFamily="2" charset="0"/>
              </a:rPr>
              <a:t>لا امدن</a:t>
            </a:r>
            <a:endParaRPr lang="en-US" sz="28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3460376" y="4222376"/>
            <a:ext cx="2070847" cy="112058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কম</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দেয়না</a:t>
            </a:r>
            <a:r>
              <a:rPr lang="en-US" sz="2800" dirty="0">
                <a:solidFill>
                  <a:schemeClr val="tx1"/>
                </a:solidFill>
                <a:latin typeface="NikoshBAN" panose="02000000000000000000" pitchFamily="2" charset="0"/>
                <a:cs typeface="NikoshBAN" panose="02000000000000000000" pitchFamily="2" charset="0"/>
              </a:rPr>
              <a:t> </a:t>
            </a:r>
          </a:p>
        </p:txBody>
      </p:sp>
      <p:sp>
        <p:nvSpPr>
          <p:cNvPr id="10" name="Rectangle 9"/>
          <p:cNvSpPr/>
          <p:nvPr/>
        </p:nvSpPr>
        <p:spPr>
          <a:xfrm>
            <a:off x="510989" y="4119280"/>
            <a:ext cx="2070847" cy="112058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latin typeface="NikoshBAN" panose="02000000000000000000" pitchFamily="2" charset="0"/>
              </a:rPr>
              <a:t>لاينفص</a:t>
            </a:r>
            <a:endParaRPr lang="en-US" sz="2800" dirty="0">
              <a:solidFill>
                <a:schemeClr val="tx1"/>
              </a:solidFill>
              <a:latin typeface="NikoshBAN" panose="02000000000000000000" pitchFamily="2" charset="0"/>
              <a:cs typeface="NikoshBAN" panose="02000000000000000000" pitchFamily="2" charset="0"/>
            </a:endParaRPr>
          </a:p>
        </p:txBody>
      </p:sp>
      <p:sp>
        <p:nvSpPr>
          <p:cNvPr id="11" name="Frame 10"/>
          <p:cNvSpPr/>
          <p:nvPr/>
        </p:nvSpPr>
        <p:spPr>
          <a:xfrm>
            <a:off x="0" y="0"/>
            <a:ext cx="12056533" cy="6858000"/>
          </a:xfrm>
          <a:prstGeom prst="frame">
            <a:avLst>
              <a:gd name="adj1" fmla="val 435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4589929" y="484094"/>
            <a:ext cx="4249271" cy="1380565"/>
          </a:xfrm>
          <a:prstGeom prst="fram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7865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30">
          <a:fgClr>
            <a:schemeClr val="accent1"/>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a:off x="1474195" y="3133166"/>
            <a:ext cx="9830298" cy="135367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latin typeface="NikoshBAN" panose="02000000000000000000" pitchFamily="2" charset="0"/>
              </a:rPr>
              <a:t>علي  اي صفة حث دين الاسلام </a:t>
            </a:r>
            <a:endParaRPr lang="en-US" sz="28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1550893" y="4840942"/>
            <a:ext cx="9753600" cy="12192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latin typeface="NikoshBAN" panose="02000000000000000000" pitchFamily="2" charset="0"/>
              </a:rPr>
              <a:t>الجواب: حث دين الاسلام  الي صفة الامانة</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4497791" y="429186"/>
            <a:ext cx="3783106" cy="9412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latin typeface="NikoshBAN" panose="02000000000000000000" pitchFamily="2" charset="0"/>
              </a:rPr>
              <a:t>النتاءج التعليم</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3738283" y="1799665"/>
            <a:ext cx="5629835" cy="72614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latin typeface="NikoshBAN" panose="02000000000000000000" pitchFamily="2" charset="0"/>
              </a:rPr>
              <a:t>عمل الافرادي </a:t>
            </a:r>
            <a:endParaRPr lang="en-US" sz="2800" dirty="0">
              <a:solidFill>
                <a:schemeClr val="tx1"/>
              </a:solidFill>
              <a:latin typeface="NikoshBAN" panose="02000000000000000000" pitchFamily="2" charset="0"/>
              <a:cs typeface="NikoshBAN" panose="02000000000000000000" pitchFamily="2" charset="0"/>
            </a:endParaRPr>
          </a:p>
        </p:txBody>
      </p:sp>
      <p:sp>
        <p:nvSpPr>
          <p:cNvPr id="8" name="Frame 7"/>
          <p:cNvSpPr/>
          <p:nvPr/>
        </p:nvSpPr>
        <p:spPr>
          <a:xfrm>
            <a:off x="0" y="0"/>
            <a:ext cx="12056533" cy="6858000"/>
          </a:xfrm>
          <a:prstGeom prst="frame">
            <a:avLst>
              <a:gd name="adj1" fmla="val 435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Frame 1"/>
          <p:cNvSpPr/>
          <p:nvPr/>
        </p:nvSpPr>
        <p:spPr>
          <a:xfrm>
            <a:off x="4374778" y="429186"/>
            <a:ext cx="4052047" cy="1016373"/>
          </a:xfrm>
          <a:prstGeom prst="fram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3585882" y="1799665"/>
            <a:ext cx="5782236" cy="726141"/>
          </a:xfrm>
          <a:prstGeom prst="fram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1335741" y="3133166"/>
            <a:ext cx="10067365" cy="1389528"/>
          </a:xfrm>
          <a:prstGeom prst="fram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1308847" y="4760259"/>
            <a:ext cx="10112188" cy="1299883"/>
          </a:xfrm>
          <a:prstGeom prst="fram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091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986119" y="2184195"/>
            <a:ext cx="9995645" cy="112955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latin typeface="NikoshBAN" panose="02000000000000000000" pitchFamily="2" charset="0"/>
              </a:rPr>
              <a:t>يقول ماهي صفة الامين ؟</a:t>
            </a:r>
            <a:endParaRPr lang="en-US" sz="28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986119" y="3635833"/>
            <a:ext cx="10049434" cy="223221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latin typeface="NikoshBAN" panose="02000000000000000000" pitchFamily="2" charset="0"/>
              </a:rPr>
              <a:t>الجواب:  الرجل الامين له خلق ودين لا يضيع الحق ولا يذيع السر ويرجع بالامانة الي اهلها حتي مع القطيعة ولا  يمد يده الي متاع احد ويحترز عن قول الباطل ولا يضل ساءلا وينكر الظلم ويعمل بابعدالة</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4473388" y="817078"/>
            <a:ext cx="3370729" cy="111481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latin typeface="NikoshBAN" panose="02000000000000000000" pitchFamily="2" charset="0"/>
              </a:rPr>
              <a:t>دليل العمال</a:t>
            </a:r>
            <a:endParaRPr lang="en-US" sz="2800" dirty="0">
              <a:solidFill>
                <a:schemeClr val="tx1"/>
              </a:solidFill>
              <a:latin typeface="NikoshBAN" panose="02000000000000000000" pitchFamily="2" charset="0"/>
              <a:cs typeface="NikoshBAN" panose="02000000000000000000" pitchFamily="2" charset="0"/>
            </a:endParaRPr>
          </a:p>
        </p:txBody>
      </p:sp>
      <p:sp>
        <p:nvSpPr>
          <p:cNvPr id="5" name="Frame 4"/>
          <p:cNvSpPr/>
          <p:nvPr/>
        </p:nvSpPr>
        <p:spPr>
          <a:xfrm>
            <a:off x="0" y="0"/>
            <a:ext cx="12056533" cy="6858000"/>
          </a:xfrm>
          <a:prstGeom prst="frame">
            <a:avLst>
              <a:gd name="adj1" fmla="val 435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4285129" y="717176"/>
            <a:ext cx="3711389" cy="1214718"/>
          </a:xfrm>
          <a:prstGeom prst="fram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806826" y="2070847"/>
            <a:ext cx="10291482" cy="1308847"/>
          </a:xfrm>
          <a:prstGeom prst="fram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779929" y="3567953"/>
            <a:ext cx="10524565" cy="2384612"/>
          </a:xfrm>
          <a:prstGeom prst="frame">
            <a:avLst>
              <a:gd name="adj1" fmla="val 9117"/>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775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wdUpDiag">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905435" y="1057836"/>
            <a:ext cx="10219765" cy="109645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rPr>
              <a:t>استخرج من النص خمسة صيغ للجمع ثم حولها الي الماضي</a:t>
            </a:r>
            <a:endParaRPr lang="en-US" sz="2800" dirty="0">
              <a:solidFill>
                <a:schemeClr val="tx1"/>
              </a:solidFill>
            </a:endParaRPr>
          </a:p>
        </p:txBody>
      </p:sp>
      <p:sp>
        <p:nvSpPr>
          <p:cNvPr id="7" name="AutoShape 3"/>
          <p:cNvSpPr>
            <a:spLocks noChangeAspect="1" noChangeArrowheads="1" noTextEdit="1"/>
          </p:cNvSpPr>
          <p:nvPr/>
        </p:nvSpPr>
        <p:spPr bwMode="auto">
          <a:xfrm>
            <a:off x="2344644" y="3400239"/>
            <a:ext cx="81661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sp>
        <p:nvSpPr>
          <p:cNvPr id="8" name="Rectangle 5"/>
          <p:cNvSpPr>
            <a:spLocks noChangeArrowheads="1"/>
          </p:cNvSpPr>
          <p:nvPr/>
        </p:nvSpPr>
        <p:spPr bwMode="auto">
          <a:xfrm>
            <a:off x="2207557" y="3130038"/>
            <a:ext cx="4067175" cy="540402"/>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r>
              <a:rPr lang="ar-SA" sz="2800"/>
              <a:t>يعتمد</a:t>
            </a:r>
            <a:endParaRPr lang="en-US" sz="2800" dirty="0"/>
          </a:p>
        </p:txBody>
      </p:sp>
      <p:sp>
        <p:nvSpPr>
          <p:cNvPr id="9" name="Rectangle 6"/>
          <p:cNvSpPr>
            <a:spLocks noChangeArrowheads="1"/>
          </p:cNvSpPr>
          <p:nvPr/>
        </p:nvSpPr>
        <p:spPr bwMode="auto">
          <a:xfrm>
            <a:off x="6418166" y="3120423"/>
            <a:ext cx="4067175" cy="552399"/>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r>
              <a:rPr lang="ar-SA" sz="2800"/>
              <a:t>يعتمدون</a:t>
            </a:r>
            <a:endParaRPr lang="en-US" sz="2800" dirty="0"/>
          </a:p>
        </p:txBody>
      </p:sp>
      <p:sp>
        <p:nvSpPr>
          <p:cNvPr id="10" name="Rectangle 7"/>
          <p:cNvSpPr>
            <a:spLocks noChangeArrowheads="1"/>
          </p:cNvSpPr>
          <p:nvPr/>
        </p:nvSpPr>
        <p:spPr bwMode="auto">
          <a:xfrm>
            <a:off x="2207556" y="3686404"/>
            <a:ext cx="4067175" cy="456784"/>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r>
              <a:rPr lang="ar-SA" sz="2800"/>
              <a:t>سر</a:t>
            </a:r>
            <a:endParaRPr lang="en-US" sz="2800" dirty="0"/>
          </a:p>
        </p:txBody>
      </p:sp>
      <p:sp>
        <p:nvSpPr>
          <p:cNvPr id="11" name="Rectangle 8"/>
          <p:cNvSpPr>
            <a:spLocks noChangeArrowheads="1"/>
          </p:cNvSpPr>
          <p:nvPr/>
        </p:nvSpPr>
        <p:spPr bwMode="auto">
          <a:xfrm>
            <a:off x="6418169" y="3667175"/>
            <a:ext cx="4067175" cy="476015"/>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r>
              <a:rPr lang="ar-SA" sz="2800"/>
              <a:t>اسرار</a:t>
            </a:r>
            <a:endParaRPr lang="en-US" sz="2800" dirty="0"/>
          </a:p>
        </p:txBody>
      </p:sp>
      <p:sp>
        <p:nvSpPr>
          <p:cNvPr id="12" name="Rectangle 9"/>
          <p:cNvSpPr>
            <a:spLocks noChangeArrowheads="1"/>
          </p:cNvSpPr>
          <p:nvPr/>
        </p:nvSpPr>
        <p:spPr bwMode="auto">
          <a:xfrm>
            <a:off x="2217081" y="4146594"/>
            <a:ext cx="4067175" cy="483953"/>
          </a:xfrm>
          <a:prstGeom prst="rect">
            <a:avLst/>
          </a:pr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r>
              <a:rPr lang="ar-SA" sz="2800"/>
              <a:t>مال</a:t>
            </a:r>
            <a:endParaRPr lang="en-US" sz="2800" dirty="0"/>
          </a:p>
        </p:txBody>
      </p:sp>
      <p:sp>
        <p:nvSpPr>
          <p:cNvPr id="13" name="Rectangle 10"/>
          <p:cNvSpPr>
            <a:spLocks noChangeArrowheads="1"/>
          </p:cNvSpPr>
          <p:nvPr/>
        </p:nvSpPr>
        <p:spPr bwMode="auto">
          <a:xfrm>
            <a:off x="6418169" y="4143189"/>
            <a:ext cx="4067175" cy="483953"/>
          </a:xfrm>
          <a:prstGeom prst="rect">
            <a:avLst/>
          </a:pr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r>
              <a:rPr lang="ar-SA" sz="2800"/>
              <a:t>اموال</a:t>
            </a:r>
            <a:endParaRPr lang="en-US" sz="2800" dirty="0"/>
          </a:p>
        </p:txBody>
      </p:sp>
      <p:sp>
        <p:nvSpPr>
          <p:cNvPr id="14" name="Rectangle 11"/>
          <p:cNvSpPr>
            <a:spLocks noChangeArrowheads="1"/>
          </p:cNvSpPr>
          <p:nvPr/>
        </p:nvSpPr>
        <p:spPr bwMode="auto">
          <a:xfrm>
            <a:off x="2207555" y="4672689"/>
            <a:ext cx="4067175" cy="538813"/>
          </a:xfrm>
          <a:prstGeom prst="rect">
            <a:avLst/>
          </a:pr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r>
              <a:rPr lang="ar-SA" sz="2800"/>
              <a:t>يامن</a:t>
            </a:r>
            <a:endParaRPr lang="en-US" sz="2800" dirty="0"/>
          </a:p>
        </p:txBody>
      </p:sp>
      <p:sp>
        <p:nvSpPr>
          <p:cNvPr id="15" name="Rectangle 12"/>
          <p:cNvSpPr>
            <a:spLocks noChangeArrowheads="1"/>
          </p:cNvSpPr>
          <p:nvPr/>
        </p:nvSpPr>
        <p:spPr bwMode="auto">
          <a:xfrm>
            <a:off x="6418168" y="4715625"/>
            <a:ext cx="4067175" cy="525462"/>
          </a:xfrm>
          <a:prstGeom prst="rect">
            <a:avLst/>
          </a:pr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r>
              <a:rPr lang="ar-SA" sz="2800"/>
              <a:t>يامنون</a:t>
            </a:r>
            <a:endParaRPr lang="en-US" sz="2800" dirty="0"/>
          </a:p>
        </p:txBody>
      </p:sp>
      <p:sp>
        <p:nvSpPr>
          <p:cNvPr id="16" name="Rectangle 13"/>
          <p:cNvSpPr>
            <a:spLocks noChangeArrowheads="1"/>
          </p:cNvSpPr>
          <p:nvPr/>
        </p:nvSpPr>
        <p:spPr bwMode="auto">
          <a:xfrm>
            <a:off x="2217081" y="5308489"/>
            <a:ext cx="4067175" cy="476482"/>
          </a:xfrm>
          <a:prstGeom prst="rect">
            <a:avLst/>
          </a:pr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r>
              <a:rPr lang="ar-SA" sz="2800"/>
              <a:t>يودع</a:t>
            </a:r>
            <a:endParaRPr lang="en-US" sz="2800" dirty="0"/>
          </a:p>
        </p:txBody>
      </p:sp>
      <p:sp>
        <p:nvSpPr>
          <p:cNvPr id="17" name="Rectangle 14"/>
          <p:cNvSpPr>
            <a:spLocks noChangeArrowheads="1"/>
          </p:cNvSpPr>
          <p:nvPr/>
        </p:nvSpPr>
        <p:spPr bwMode="auto">
          <a:xfrm>
            <a:off x="6418169" y="5335354"/>
            <a:ext cx="4067175" cy="473775"/>
          </a:xfrm>
          <a:prstGeom prst="rect">
            <a:avLst/>
          </a:pr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r>
              <a:rPr lang="ar-SA" sz="2800"/>
              <a:t>يودعون</a:t>
            </a:r>
            <a:endParaRPr lang="en-US" sz="2800" dirty="0"/>
          </a:p>
        </p:txBody>
      </p:sp>
      <p:sp>
        <p:nvSpPr>
          <p:cNvPr id="20" name="Line 17"/>
          <p:cNvSpPr>
            <a:spLocks noChangeShapeType="1"/>
          </p:cNvSpPr>
          <p:nvPr/>
        </p:nvSpPr>
        <p:spPr bwMode="auto">
          <a:xfrm>
            <a:off x="2344644" y="4143189"/>
            <a:ext cx="8147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8" name="Frame 27"/>
          <p:cNvSpPr/>
          <p:nvPr/>
        </p:nvSpPr>
        <p:spPr>
          <a:xfrm>
            <a:off x="0" y="0"/>
            <a:ext cx="12056533" cy="6858000"/>
          </a:xfrm>
          <a:prstGeom prst="frame">
            <a:avLst>
              <a:gd name="adj1" fmla="val 435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699248" y="896471"/>
            <a:ext cx="10587318" cy="1344705"/>
          </a:xfrm>
          <a:prstGeom prst="fram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699249" y="2581835"/>
            <a:ext cx="10587318" cy="3720353"/>
          </a:xfrm>
          <a:prstGeom prst="frame">
            <a:avLst>
              <a:gd name="adj1" fmla="val 4066"/>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7918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dkUpDiag">
          <a:fgClr>
            <a:schemeClr val="accent1"/>
          </a:fgClr>
          <a:bgClr>
            <a:schemeClr val="bg1"/>
          </a:bgClr>
        </a:pattFill>
        <a:effectLst/>
      </p:bgPr>
    </p:bg>
    <p:spTree>
      <p:nvGrpSpPr>
        <p:cNvPr id="1" name=""/>
        <p:cNvGrpSpPr/>
        <p:nvPr/>
      </p:nvGrpSpPr>
      <p:grpSpPr>
        <a:xfrm>
          <a:off x="0" y="0"/>
          <a:ext cx="0" cy="0"/>
          <a:chOff x="0" y="0"/>
          <a:chExt cx="0" cy="0"/>
        </a:xfrm>
      </p:grpSpPr>
      <p:sp>
        <p:nvSpPr>
          <p:cNvPr id="90" name="AutoShape 87"/>
          <p:cNvSpPr>
            <a:spLocks noChangeAspect="1" noChangeArrowheads="1" noTextEdit="1"/>
          </p:cNvSpPr>
          <p:nvPr/>
        </p:nvSpPr>
        <p:spPr bwMode="auto">
          <a:xfrm>
            <a:off x="1806761" y="4120034"/>
            <a:ext cx="81661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90"/>
          <p:cNvSpPr>
            <a:spLocks noChangeArrowheads="1"/>
          </p:cNvSpPr>
          <p:nvPr/>
        </p:nvSpPr>
        <p:spPr bwMode="auto">
          <a:xfrm>
            <a:off x="5880285" y="4116859"/>
            <a:ext cx="4366205" cy="36988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a:t>المجموعة «ا»</a:t>
            </a:r>
            <a:endParaRPr lang="en-US" dirty="0"/>
          </a:p>
        </p:txBody>
      </p:sp>
      <p:sp>
        <p:nvSpPr>
          <p:cNvPr id="93" name="Rectangle 91"/>
          <p:cNvSpPr>
            <a:spLocks noChangeArrowheads="1"/>
          </p:cNvSpPr>
          <p:nvPr/>
        </p:nvSpPr>
        <p:spPr bwMode="auto">
          <a:xfrm>
            <a:off x="1763026" y="5269611"/>
            <a:ext cx="4067175" cy="333240"/>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r>
              <a:rPr lang="ar-SA"/>
              <a:t>ولااضل ساءلا</a:t>
            </a:r>
            <a:endParaRPr lang="en-US" dirty="0"/>
          </a:p>
        </p:txBody>
      </p:sp>
      <p:sp>
        <p:nvSpPr>
          <p:cNvPr id="94" name="Rectangle 92"/>
          <p:cNvSpPr>
            <a:spLocks noChangeArrowheads="1"/>
          </p:cNvSpPr>
          <p:nvPr/>
        </p:nvSpPr>
        <p:spPr bwMode="auto">
          <a:xfrm>
            <a:off x="5880286" y="4496272"/>
            <a:ext cx="4366204" cy="369888"/>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r>
              <a:rPr lang="ar-SA"/>
              <a:t>انا فتي الامين</a:t>
            </a:r>
            <a:endParaRPr lang="en-US" dirty="0"/>
          </a:p>
        </p:txBody>
      </p:sp>
      <p:sp>
        <p:nvSpPr>
          <p:cNvPr id="95" name="Rectangle 93"/>
          <p:cNvSpPr>
            <a:spLocks noChangeArrowheads="1"/>
          </p:cNvSpPr>
          <p:nvPr/>
        </p:nvSpPr>
        <p:spPr bwMode="auto">
          <a:xfrm>
            <a:off x="1763025" y="4517150"/>
            <a:ext cx="4067175" cy="334670"/>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r>
              <a:rPr lang="ar-SA"/>
              <a:t>لي خلق ودين</a:t>
            </a:r>
            <a:endParaRPr lang="en-US" dirty="0"/>
          </a:p>
        </p:txBody>
      </p:sp>
      <p:sp>
        <p:nvSpPr>
          <p:cNvPr id="96" name="Rectangle 94"/>
          <p:cNvSpPr>
            <a:spLocks noChangeArrowheads="1"/>
          </p:cNvSpPr>
          <p:nvPr/>
        </p:nvSpPr>
        <p:spPr bwMode="auto">
          <a:xfrm>
            <a:off x="5880286" y="4866159"/>
            <a:ext cx="4366204" cy="371475"/>
          </a:xfrm>
          <a:prstGeom prst="rect">
            <a:avLst/>
          </a:pr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r>
              <a:rPr lang="ar-SA"/>
              <a:t>من يخن الامانة</a:t>
            </a:r>
            <a:endParaRPr lang="en-US" dirty="0"/>
          </a:p>
        </p:txBody>
      </p:sp>
      <p:sp>
        <p:nvSpPr>
          <p:cNvPr id="97" name="Rectangle 95"/>
          <p:cNvSpPr>
            <a:spLocks noChangeArrowheads="1"/>
          </p:cNvSpPr>
          <p:nvPr/>
        </p:nvSpPr>
        <p:spPr bwMode="auto">
          <a:xfrm>
            <a:off x="1751197" y="4894325"/>
            <a:ext cx="4067175" cy="347121"/>
          </a:xfrm>
          <a:prstGeom prst="rect">
            <a:avLst/>
          </a:pr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r>
              <a:rPr lang="ar-SA"/>
              <a:t>اهلكته الخيانة</a:t>
            </a:r>
            <a:endParaRPr lang="en-US" dirty="0"/>
          </a:p>
        </p:txBody>
      </p:sp>
      <p:sp>
        <p:nvSpPr>
          <p:cNvPr id="98" name="Rectangle 96"/>
          <p:cNvSpPr>
            <a:spLocks noChangeArrowheads="1"/>
          </p:cNvSpPr>
          <p:nvPr/>
        </p:nvSpPr>
        <p:spPr bwMode="auto">
          <a:xfrm>
            <a:off x="5880286" y="5237634"/>
            <a:ext cx="4366204" cy="369888"/>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r>
              <a:rPr lang="ar-SA"/>
              <a:t>ولااقول باطلا</a:t>
            </a:r>
            <a:endParaRPr lang="en-US" dirty="0"/>
          </a:p>
        </p:txBody>
      </p:sp>
      <p:sp>
        <p:nvSpPr>
          <p:cNvPr id="99" name="Rectangle 97"/>
          <p:cNvSpPr>
            <a:spLocks noChangeArrowheads="1"/>
          </p:cNvSpPr>
          <p:nvPr/>
        </p:nvSpPr>
        <p:spPr bwMode="auto">
          <a:xfrm>
            <a:off x="1782154" y="6020564"/>
            <a:ext cx="4067175" cy="334670"/>
          </a:xfrm>
          <a:prstGeom prst="rect">
            <a:avLst/>
          </a:pr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r>
              <a:rPr lang="ar-SA"/>
              <a:t>الي متاع احد</a:t>
            </a:r>
            <a:endParaRPr lang="en-US" dirty="0"/>
          </a:p>
        </p:txBody>
      </p:sp>
      <p:sp>
        <p:nvSpPr>
          <p:cNvPr id="100" name="Rectangle 98"/>
          <p:cNvSpPr>
            <a:spLocks noChangeArrowheads="1"/>
          </p:cNvSpPr>
          <p:nvPr/>
        </p:nvSpPr>
        <p:spPr bwMode="auto">
          <a:xfrm>
            <a:off x="5880286" y="5607522"/>
            <a:ext cx="4366204" cy="371475"/>
          </a:xfrm>
          <a:prstGeom prst="rect">
            <a:avLst/>
          </a:pr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r>
              <a:rPr lang="ar-SA"/>
              <a:t>الحق لا اضيعة</a:t>
            </a:r>
            <a:endParaRPr lang="en-US" dirty="0"/>
          </a:p>
        </p:txBody>
      </p:sp>
      <p:sp>
        <p:nvSpPr>
          <p:cNvPr id="101" name="Rectangle 99"/>
          <p:cNvSpPr>
            <a:spLocks noChangeArrowheads="1"/>
          </p:cNvSpPr>
          <p:nvPr/>
        </p:nvSpPr>
        <p:spPr bwMode="auto">
          <a:xfrm>
            <a:off x="1772041" y="5626639"/>
            <a:ext cx="4067175" cy="333240"/>
          </a:xfrm>
          <a:prstGeom prst="rect">
            <a:avLst/>
          </a:pr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r>
              <a:rPr lang="ar-SA"/>
              <a:t>السر لا اذيعه</a:t>
            </a:r>
            <a:endParaRPr lang="en-US" dirty="0"/>
          </a:p>
        </p:txBody>
      </p:sp>
      <p:sp>
        <p:nvSpPr>
          <p:cNvPr id="102" name="Rectangle 100"/>
          <p:cNvSpPr>
            <a:spLocks noChangeArrowheads="1"/>
          </p:cNvSpPr>
          <p:nvPr/>
        </p:nvSpPr>
        <p:spPr bwMode="auto">
          <a:xfrm>
            <a:off x="5880286" y="5978997"/>
            <a:ext cx="4366204" cy="369888"/>
          </a:xfrm>
          <a:prstGeom prst="rect">
            <a:avLst/>
          </a:pr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r>
              <a:rPr lang="ar-SA"/>
              <a:t>ولا امدن يدي</a:t>
            </a:r>
            <a:endParaRPr lang="en-US" dirty="0"/>
          </a:p>
        </p:txBody>
      </p:sp>
      <p:sp>
        <p:nvSpPr>
          <p:cNvPr id="104" name="Line 102"/>
          <p:cNvSpPr>
            <a:spLocks noChangeShapeType="1"/>
          </p:cNvSpPr>
          <p:nvPr/>
        </p:nvSpPr>
        <p:spPr bwMode="auto">
          <a:xfrm>
            <a:off x="1806761" y="4496272"/>
            <a:ext cx="8147050"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103"/>
          <p:cNvSpPr>
            <a:spLocks noChangeShapeType="1"/>
          </p:cNvSpPr>
          <p:nvPr/>
        </p:nvSpPr>
        <p:spPr bwMode="auto">
          <a:xfrm>
            <a:off x="1806761" y="4866159"/>
            <a:ext cx="8147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104"/>
          <p:cNvSpPr>
            <a:spLocks noChangeShapeType="1"/>
          </p:cNvSpPr>
          <p:nvPr/>
        </p:nvSpPr>
        <p:spPr bwMode="auto">
          <a:xfrm>
            <a:off x="1806761" y="5237634"/>
            <a:ext cx="8147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105"/>
          <p:cNvSpPr>
            <a:spLocks noChangeShapeType="1"/>
          </p:cNvSpPr>
          <p:nvPr/>
        </p:nvSpPr>
        <p:spPr bwMode="auto">
          <a:xfrm>
            <a:off x="1806761" y="5607522"/>
            <a:ext cx="8147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106"/>
          <p:cNvSpPr>
            <a:spLocks noChangeShapeType="1"/>
          </p:cNvSpPr>
          <p:nvPr/>
        </p:nvSpPr>
        <p:spPr bwMode="auto">
          <a:xfrm>
            <a:off x="1806761" y="5978997"/>
            <a:ext cx="8147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109"/>
          <p:cNvSpPr>
            <a:spLocks noChangeShapeType="1"/>
          </p:cNvSpPr>
          <p:nvPr/>
        </p:nvSpPr>
        <p:spPr bwMode="auto">
          <a:xfrm>
            <a:off x="1744846" y="3391409"/>
            <a:ext cx="84221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110"/>
          <p:cNvSpPr>
            <a:spLocks noChangeShapeType="1"/>
          </p:cNvSpPr>
          <p:nvPr/>
        </p:nvSpPr>
        <p:spPr bwMode="auto">
          <a:xfrm>
            <a:off x="1806761" y="6348884"/>
            <a:ext cx="8147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p:nvPr/>
        </p:nvSpPr>
        <p:spPr>
          <a:xfrm>
            <a:off x="4570036" y="352929"/>
            <a:ext cx="3379695" cy="56048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rPr>
              <a:t>النقييم</a:t>
            </a:r>
            <a:endParaRPr lang="en-US" sz="2800" dirty="0">
              <a:solidFill>
                <a:schemeClr val="tx1"/>
              </a:solidFill>
            </a:endParaRPr>
          </a:p>
        </p:txBody>
      </p:sp>
      <p:sp>
        <p:nvSpPr>
          <p:cNvPr id="26" name="Rectangle 25"/>
          <p:cNvSpPr/>
          <p:nvPr/>
        </p:nvSpPr>
        <p:spPr>
          <a:xfrm>
            <a:off x="555812" y="1040936"/>
            <a:ext cx="11017623" cy="66077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rPr>
              <a:t>صل بين المجموعتين «ا»و»ب» ليمون المعنيصحيحا</a:t>
            </a:r>
            <a:endParaRPr lang="en-US" sz="2800" dirty="0">
              <a:solidFill>
                <a:schemeClr val="tx1"/>
              </a:solidFill>
            </a:endParaRPr>
          </a:p>
        </p:txBody>
      </p:sp>
      <p:sp>
        <p:nvSpPr>
          <p:cNvPr id="27" name="Frame 26"/>
          <p:cNvSpPr/>
          <p:nvPr/>
        </p:nvSpPr>
        <p:spPr>
          <a:xfrm>
            <a:off x="0" y="0"/>
            <a:ext cx="12056533" cy="6858000"/>
          </a:xfrm>
          <a:prstGeom prst="frame">
            <a:avLst>
              <a:gd name="adj1" fmla="val 435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Group 1"/>
          <p:cNvGrpSpPr/>
          <p:nvPr/>
        </p:nvGrpSpPr>
        <p:grpSpPr>
          <a:xfrm>
            <a:off x="5861370" y="1916167"/>
            <a:ext cx="4385120" cy="2152707"/>
            <a:chOff x="6211979" y="1742889"/>
            <a:chExt cx="4067176" cy="2238375"/>
          </a:xfrm>
        </p:grpSpPr>
        <p:sp>
          <p:nvSpPr>
            <p:cNvPr id="28" name="Rectangle 90"/>
            <p:cNvSpPr>
              <a:spLocks noChangeArrowheads="1"/>
            </p:cNvSpPr>
            <p:nvPr/>
          </p:nvSpPr>
          <p:spPr bwMode="auto">
            <a:xfrm>
              <a:off x="6211979" y="1742889"/>
              <a:ext cx="4067175" cy="36988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a:t>المجموعة «ا»</a:t>
              </a:r>
              <a:endParaRPr lang="en-US" dirty="0"/>
            </a:p>
          </p:txBody>
        </p:sp>
        <p:sp>
          <p:nvSpPr>
            <p:cNvPr id="29" name="Rectangle 92"/>
            <p:cNvSpPr>
              <a:spLocks noChangeArrowheads="1"/>
            </p:cNvSpPr>
            <p:nvPr/>
          </p:nvSpPr>
          <p:spPr bwMode="auto">
            <a:xfrm>
              <a:off x="6211980" y="2122302"/>
              <a:ext cx="4067175" cy="369888"/>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a:t>انا فتي الامين</a:t>
              </a:r>
              <a:endParaRPr lang="en-US" dirty="0"/>
            </a:p>
          </p:txBody>
        </p:sp>
        <p:sp>
          <p:nvSpPr>
            <p:cNvPr id="30" name="Rectangle 94"/>
            <p:cNvSpPr>
              <a:spLocks noChangeArrowheads="1"/>
            </p:cNvSpPr>
            <p:nvPr/>
          </p:nvSpPr>
          <p:spPr bwMode="auto">
            <a:xfrm>
              <a:off x="6211980" y="2492189"/>
              <a:ext cx="4067175" cy="371475"/>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a:t>من يخن الامانة</a:t>
              </a:r>
              <a:endParaRPr lang="en-US" dirty="0"/>
            </a:p>
          </p:txBody>
        </p:sp>
        <p:sp>
          <p:nvSpPr>
            <p:cNvPr id="31" name="Rectangle 96"/>
            <p:cNvSpPr>
              <a:spLocks noChangeArrowheads="1"/>
            </p:cNvSpPr>
            <p:nvPr/>
          </p:nvSpPr>
          <p:spPr bwMode="auto">
            <a:xfrm>
              <a:off x="6211980" y="2863664"/>
              <a:ext cx="4067175" cy="369888"/>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a:t>ولااقول باطلا</a:t>
              </a:r>
              <a:endParaRPr lang="en-US" dirty="0"/>
            </a:p>
          </p:txBody>
        </p:sp>
        <p:sp>
          <p:nvSpPr>
            <p:cNvPr id="32" name="Rectangle 98"/>
            <p:cNvSpPr>
              <a:spLocks noChangeArrowheads="1"/>
            </p:cNvSpPr>
            <p:nvPr/>
          </p:nvSpPr>
          <p:spPr bwMode="auto">
            <a:xfrm>
              <a:off x="6211980" y="3233552"/>
              <a:ext cx="4067175" cy="371475"/>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a:t>الحق لا اضيعة</a:t>
              </a:r>
              <a:endParaRPr lang="en-US" dirty="0"/>
            </a:p>
          </p:txBody>
        </p:sp>
        <p:sp>
          <p:nvSpPr>
            <p:cNvPr id="33" name="Rectangle 100"/>
            <p:cNvSpPr>
              <a:spLocks noChangeArrowheads="1"/>
            </p:cNvSpPr>
            <p:nvPr/>
          </p:nvSpPr>
          <p:spPr bwMode="auto">
            <a:xfrm>
              <a:off x="6211980" y="3605027"/>
              <a:ext cx="4067175" cy="369888"/>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a:t>ولا امدن يدي</a:t>
              </a:r>
              <a:endParaRPr lang="en-US" dirty="0"/>
            </a:p>
          </p:txBody>
        </p:sp>
        <p:sp>
          <p:nvSpPr>
            <p:cNvPr id="34" name="Line 101"/>
            <p:cNvSpPr>
              <a:spLocks noChangeShapeType="1"/>
            </p:cNvSpPr>
            <p:nvPr/>
          </p:nvSpPr>
          <p:spPr bwMode="auto">
            <a:xfrm>
              <a:off x="6211980" y="1746064"/>
              <a:ext cx="0" cy="22352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108"/>
            <p:cNvSpPr>
              <a:spLocks noChangeShapeType="1"/>
            </p:cNvSpPr>
            <p:nvPr/>
          </p:nvSpPr>
          <p:spPr bwMode="auto">
            <a:xfrm>
              <a:off x="10279155" y="1746064"/>
              <a:ext cx="0" cy="22352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1757470" y="1885730"/>
            <a:ext cx="4028290" cy="2198149"/>
            <a:chOff x="1709923" y="1716509"/>
            <a:chExt cx="4257613" cy="2156327"/>
          </a:xfrm>
        </p:grpSpPr>
        <p:sp>
          <p:nvSpPr>
            <p:cNvPr id="91" name="Rectangle 89"/>
            <p:cNvSpPr>
              <a:spLocks noChangeArrowheads="1"/>
            </p:cNvSpPr>
            <p:nvPr/>
          </p:nvSpPr>
          <p:spPr bwMode="auto">
            <a:xfrm>
              <a:off x="1737377" y="1748729"/>
              <a:ext cx="4204511" cy="34088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a:t>المجموعة»ب»</a:t>
              </a:r>
              <a:endParaRPr lang="en-US" dirty="0"/>
            </a:p>
          </p:txBody>
        </p:sp>
        <p:sp>
          <p:nvSpPr>
            <p:cNvPr id="103" name="Line 101"/>
            <p:cNvSpPr>
              <a:spLocks noChangeShapeType="1"/>
            </p:cNvSpPr>
            <p:nvPr/>
          </p:nvSpPr>
          <p:spPr bwMode="auto">
            <a:xfrm>
              <a:off x="5777098" y="1716509"/>
              <a:ext cx="0" cy="2059957"/>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07"/>
            <p:cNvSpPr>
              <a:spLocks noChangeShapeType="1"/>
            </p:cNvSpPr>
            <p:nvPr/>
          </p:nvSpPr>
          <p:spPr bwMode="auto">
            <a:xfrm>
              <a:off x="1709923" y="1716509"/>
              <a:ext cx="0" cy="2059957"/>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97"/>
            <p:cNvSpPr>
              <a:spLocks noChangeArrowheads="1"/>
            </p:cNvSpPr>
            <p:nvPr/>
          </p:nvSpPr>
          <p:spPr bwMode="auto">
            <a:xfrm>
              <a:off x="1751647" y="2826252"/>
              <a:ext cx="4204511" cy="342351"/>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dirty="0"/>
                <a:t>اهلكته الخيانة</a:t>
              </a:r>
              <a:endParaRPr lang="en-US" dirty="0"/>
            </a:p>
          </p:txBody>
        </p:sp>
        <p:sp>
          <p:nvSpPr>
            <p:cNvPr id="38" name="Rectangle 93"/>
            <p:cNvSpPr>
              <a:spLocks noChangeArrowheads="1"/>
            </p:cNvSpPr>
            <p:nvPr/>
          </p:nvSpPr>
          <p:spPr bwMode="auto">
            <a:xfrm>
              <a:off x="1726570" y="2473585"/>
              <a:ext cx="4204510" cy="342351"/>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a:t>لي خلق ودين</a:t>
              </a:r>
              <a:endParaRPr lang="en-US" dirty="0"/>
            </a:p>
          </p:txBody>
        </p:sp>
        <p:sp>
          <p:nvSpPr>
            <p:cNvPr id="39" name="Rectangle 91"/>
            <p:cNvSpPr>
              <a:spLocks noChangeArrowheads="1"/>
            </p:cNvSpPr>
            <p:nvPr/>
          </p:nvSpPr>
          <p:spPr bwMode="auto">
            <a:xfrm>
              <a:off x="1736274" y="2093085"/>
              <a:ext cx="4204511" cy="340888"/>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a:t>ولااضل ساءلا</a:t>
              </a:r>
              <a:endParaRPr lang="en-US" dirty="0"/>
            </a:p>
          </p:txBody>
        </p:sp>
        <p:sp>
          <p:nvSpPr>
            <p:cNvPr id="40" name="Rectangle 97"/>
            <p:cNvSpPr>
              <a:spLocks noChangeArrowheads="1"/>
            </p:cNvSpPr>
            <p:nvPr/>
          </p:nvSpPr>
          <p:spPr bwMode="auto">
            <a:xfrm>
              <a:off x="1730867" y="3182563"/>
              <a:ext cx="4204512" cy="342351"/>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dirty="0"/>
                <a:t>الي متاع احد</a:t>
              </a:r>
              <a:endParaRPr lang="en-US" dirty="0"/>
            </a:p>
          </p:txBody>
        </p:sp>
        <p:sp>
          <p:nvSpPr>
            <p:cNvPr id="41" name="Rectangle 99"/>
            <p:cNvSpPr>
              <a:spLocks noChangeArrowheads="1"/>
            </p:cNvSpPr>
            <p:nvPr/>
          </p:nvSpPr>
          <p:spPr bwMode="auto">
            <a:xfrm>
              <a:off x="1763025" y="3531948"/>
              <a:ext cx="4204511" cy="340888"/>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a:t>السر لا اذيعه</a:t>
              </a:r>
              <a:endParaRPr lang="en-US" dirty="0"/>
            </a:p>
          </p:txBody>
        </p:sp>
      </p:grpSp>
      <p:sp>
        <p:nvSpPr>
          <p:cNvPr id="44" name="Rectangle 90"/>
          <p:cNvSpPr>
            <a:spLocks noChangeArrowheads="1"/>
          </p:cNvSpPr>
          <p:nvPr/>
        </p:nvSpPr>
        <p:spPr bwMode="auto">
          <a:xfrm>
            <a:off x="1764800" y="4126384"/>
            <a:ext cx="4067175" cy="36988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dirty="0"/>
              <a:t>المجموعة «ب»</a:t>
            </a:r>
            <a:endParaRPr lang="en-US" dirty="0"/>
          </a:p>
        </p:txBody>
      </p:sp>
      <p:cxnSp>
        <p:nvCxnSpPr>
          <p:cNvPr id="5" name="Straight Arrow Connector 4"/>
          <p:cNvCxnSpPr/>
          <p:nvPr/>
        </p:nvCxnSpPr>
        <p:spPr>
          <a:xfrm flipV="1">
            <a:off x="2968399" y="2760496"/>
            <a:ext cx="2957686" cy="490261"/>
          </a:xfrm>
          <a:prstGeom prst="straightConnector1">
            <a:avLst/>
          </a:prstGeom>
          <a:ln w="571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3047893" y="2513384"/>
            <a:ext cx="2893742" cy="375147"/>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928923" y="3532636"/>
            <a:ext cx="2916898" cy="381722"/>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2968399" y="3529977"/>
            <a:ext cx="2902526" cy="363908"/>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968770" y="2466092"/>
            <a:ext cx="2872941" cy="753824"/>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59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circle(in)">
                                      <p:cBhvr>
                                        <p:cTn id="7" dur="2000"/>
                                        <p:tgtEl>
                                          <p:spTgt spid="95"/>
                                        </p:tgtEl>
                                      </p:cBhvr>
                                    </p:animEffect>
                                  </p:childTnLst>
                                </p:cTn>
                              </p:par>
                              <p:par>
                                <p:cTn id="8" presetID="6" presetClass="entr" presetSubtype="16"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circle(in)">
                                      <p:cBhvr>
                                        <p:cTn id="10" dur="20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circle(in)">
                                      <p:cBhvr>
                                        <p:cTn id="18" dur="2000"/>
                                        <p:tgtEl>
                                          <p:spTgt spid="9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circle(in)">
                                      <p:cBhvr>
                                        <p:cTn id="23" dur="2000"/>
                                        <p:tgtEl>
                                          <p:spTgt spid="52"/>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3"/>
                                        </p:tgtEl>
                                        <p:attrNameLst>
                                          <p:attrName>style.visibility</p:attrName>
                                        </p:attrNameLst>
                                      </p:cBhvr>
                                      <p:to>
                                        <p:strVal val="visible"/>
                                      </p:to>
                                    </p:set>
                                    <p:animEffect transition="in" filter="circle(in)">
                                      <p:cBhvr>
                                        <p:cTn id="26" dur="2000"/>
                                        <p:tgtEl>
                                          <p:spTgt spid="9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circle(in)">
                                      <p:cBhvr>
                                        <p:cTn id="31" dur="2000"/>
                                        <p:tgtEl>
                                          <p:spTgt spid="5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circle(in)">
                                      <p:cBhvr>
                                        <p:cTn id="34" dur="2000"/>
                                        <p:tgtEl>
                                          <p:spTgt spid="10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circle(in)">
                                      <p:cBhvr>
                                        <p:cTn id="39" dur="2000"/>
                                        <p:tgtEl>
                                          <p:spTgt spid="49"/>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circle(in)">
                                      <p:cBhvr>
                                        <p:cTn id="42" dur="2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5" grpId="0" animBg="1"/>
      <p:bldP spid="97" grpId="0" animBg="1"/>
      <p:bldP spid="99" grpId="0" animBg="1"/>
      <p:bldP spid="1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3675529" y="717176"/>
            <a:ext cx="4114800" cy="128195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rPr>
              <a:t>واجب المنزلي</a:t>
            </a:r>
            <a:endParaRPr lang="en-US" sz="2800" dirty="0">
              <a:solidFill>
                <a:schemeClr val="tx1"/>
              </a:solidFill>
            </a:endParaRPr>
          </a:p>
        </p:txBody>
      </p:sp>
      <p:sp>
        <p:nvSpPr>
          <p:cNvPr id="3" name="Rectangle 2"/>
          <p:cNvSpPr/>
          <p:nvPr/>
        </p:nvSpPr>
        <p:spPr>
          <a:xfrm>
            <a:off x="627529" y="2348753"/>
            <a:ext cx="10659036" cy="393550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000" dirty="0">
                <a:solidFill>
                  <a:srgbClr val="00B0F0"/>
                </a:solidFill>
              </a:rPr>
              <a:t>اكتب خلاصة قصيدة»الامانة» </a:t>
            </a:r>
            <a:endParaRPr lang="en-US" sz="6000" dirty="0">
              <a:solidFill>
                <a:srgbClr val="00B0F0"/>
              </a:solidFill>
            </a:endParaRPr>
          </a:p>
        </p:txBody>
      </p:sp>
      <p:sp>
        <p:nvSpPr>
          <p:cNvPr id="4" name="Frame 3"/>
          <p:cNvSpPr/>
          <p:nvPr/>
        </p:nvSpPr>
        <p:spPr>
          <a:xfrm>
            <a:off x="0" y="0"/>
            <a:ext cx="12056533" cy="6858000"/>
          </a:xfrm>
          <a:prstGeom prst="frame">
            <a:avLst>
              <a:gd name="adj1" fmla="val 435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3541059" y="663388"/>
            <a:ext cx="4437529" cy="1362636"/>
          </a:xfrm>
          <a:prstGeom prst="fram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466165" y="2268071"/>
            <a:ext cx="11089341" cy="4078941"/>
          </a:xfrm>
          <a:prstGeom prst="frame">
            <a:avLst>
              <a:gd name="adj1" fmla="val 3709"/>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66879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429807" y="394446"/>
            <a:ext cx="11197417" cy="6131859"/>
          </a:xfrm>
          <a:prstGeom prst="rect">
            <a:avLst/>
          </a:prstGeom>
          <a:pattFill prst="pct5">
            <a:fgClr>
              <a:schemeClr val="accent3">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9900" b="1" dirty="0">
                <a:solidFill>
                  <a:srgbClr val="00B050"/>
                </a:solidFill>
              </a:rPr>
              <a:t>شكرا</a:t>
            </a:r>
            <a:r>
              <a:rPr lang="ar-AE" sz="19900" b="1" dirty="0">
                <a:solidFill>
                  <a:srgbClr val="00B050"/>
                </a:solidFill>
              </a:rPr>
              <a:t> كثيرا</a:t>
            </a:r>
            <a:r>
              <a:rPr lang="en-US" sz="19900" b="1" dirty="0">
                <a:solidFill>
                  <a:srgbClr val="00B050"/>
                </a:solidFill>
              </a:rPr>
              <a:t> </a:t>
            </a:r>
          </a:p>
        </p:txBody>
      </p:sp>
      <p:sp>
        <p:nvSpPr>
          <p:cNvPr id="3" name="Frame 2"/>
          <p:cNvSpPr/>
          <p:nvPr/>
        </p:nvSpPr>
        <p:spPr>
          <a:xfrm>
            <a:off x="0" y="0"/>
            <a:ext cx="12056533" cy="6858000"/>
          </a:xfrm>
          <a:prstGeom prst="frame">
            <a:avLst>
              <a:gd name="adj1" fmla="val 435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4615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BFA0-2F3E-45F2-A114-36A37FD36CC1}"/>
              </a:ext>
            </a:extLst>
          </p:cNvPr>
          <p:cNvSpPr>
            <a:spLocks noGrp="1"/>
          </p:cNvSpPr>
          <p:nvPr>
            <p:ph type="title"/>
          </p:nvPr>
        </p:nvSpPr>
        <p:spPr>
          <a:xfrm>
            <a:off x="838200" y="250797"/>
            <a:ext cx="10515600" cy="1325563"/>
          </a:xfrm>
        </p:spPr>
        <p:txBody>
          <a:bodyPr/>
          <a:lstStyle/>
          <a:p>
            <a:pPr algn="ctr"/>
            <a:r>
              <a:rPr lang="bn-IN" dirty="0">
                <a:latin typeface="Nikosh" panose="02000000000000000000" pitchFamily="2" charset="0"/>
                <a:cs typeface="Nikosh" panose="02000000000000000000" pitchFamily="2" charset="0"/>
              </a:rPr>
              <a:t>শিক্ষক পরিচিতি</a:t>
            </a:r>
            <a:endParaRPr lang="en-US" dirty="0">
              <a:latin typeface="Nikosh" panose="02000000000000000000" pitchFamily="2" charset="0"/>
              <a:cs typeface="Nikosh" panose="02000000000000000000" pitchFamily="2" charset="0"/>
            </a:endParaRPr>
          </a:p>
        </p:txBody>
      </p:sp>
      <p:sp>
        <p:nvSpPr>
          <p:cNvPr id="3" name="Content Placeholder 2">
            <a:extLst>
              <a:ext uri="{FF2B5EF4-FFF2-40B4-BE49-F238E27FC236}">
                <a16:creationId xmlns:a16="http://schemas.microsoft.com/office/drawing/2014/main" id="{316E989B-BB49-47A2-88BA-F539996625A5}"/>
              </a:ext>
            </a:extLst>
          </p:cNvPr>
          <p:cNvSpPr>
            <a:spLocks noGrp="1"/>
          </p:cNvSpPr>
          <p:nvPr>
            <p:ph idx="1"/>
          </p:nvPr>
        </p:nvSpPr>
        <p:spPr>
          <a:xfrm>
            <a:off x="790135" y="1960007"/>
            <a:ext cx="11040794" cy="4351338"/>
          </a:xfrm>
        </p:spPr>
        <p:txBody>
          <a:bodyPr>
            <a:normAutofit/>
          </a:bodyPr>
          <a:lstStyle/>
          <a:p>
            <a:pPr marL="0" indent="0">
              <a:buNone/>
            </a:pPr>
            <a:r>
              <a:rPr lang="bn-IN" sz="4000" dirty="0">
                <a:latin typeface="Nikosh" panose="02000000000000000000" pitchFamily="2" charset="0"/>
                <a:cs typeface="Nikosh" panose="02000000000000000000" pitchFamily="2" charset="0"/>
              </a:rPr>
              <a:t>মোঃ রেজাউল করিম</a:t>
            </a:r>
          </a:p>
          <a:p>
            <a:pPr marL="0" indent="0">
              <a:buNone/>
            </a:pPr>
            <a:r>
              <a:rPr lang="bn-IN" sz="4000" dirty="0">
                <a:latin typeface="Nikosh" panose="02000000000000000000" pitchFamily="2" charset="0"/>
                <a:cs typeface="Nikosh" panose="02000000000000000000" pitchFamily="2" charset="0"/>
              </a:rPr>
              <a:t>সহকারি মৌলভী </a:t>
            </a:r>
          </a:p>
          <a:p>
            <a:pPr marL="0" indent="0">
              <a:buNone/>
            </a:pPr>
            <a:r>
              <a:rPr lang="bn-IN" sz="4000" dirty="0">
                <a:latin typeface="Nikosh" panose="02000000000000000000" pitchFamily="2" charset="0"/>
                <a:cs typeface="Nikosh" panose="02000000000000000000" pitchFamily="2" charset="0"/>
              </a:rPr>
              <a:t>বা</a:t>
            </a:r>
            <a:r>
              <a:rPr lang="en-US" sz="4000" dirty="0" err="1">
                <a:latin typeface="Nikosh" panose="02000000000000000000" pitchFamily="2" charset="0"/>
                <a:cs typeface="Nikosh" panose="02000000000000000000" pitchFamily="2" charset="0"/>
              </a:rPr>
              <a:t>নেশ্বর</a:t>
            </a:r>
            <a:r>
              <a:rPr lang="bn-IN" sz="4000" dirty="0">
                <a:latin typeface="Nikosh" panose="02000000000000000000" pitchFamily="2" charset="0"/>
                <a:cs typeface="Nikosh" panose="02000000000000000000" pitchFamily="2" charset="0"/>
              </a:rPr>
              <a:t>্</a:t>
            </a:r>
            <a:r>
              <a:rPr lang="en-US" sz="4000" dirty="0">
                <a:latin typeface="Nikosh" panose="02000000000000000000" pitchFamily="2" charset="0"/>
                <a:cs typeface="Nikosh" panose="02000000000000000000" pitchFamily="2" charset="0"/>
              </a:rPr>
              <a:t>দ</a:t>
            </a:r>
            <a:r>
              <a:rPr lang="bn-IN" sz="4000" dirty="0">
                <a:latin typeface="Nikosh" panose="02000000000000000000" pitchFamily="2" charset="0"/>
                <a:cs typeface="Nikosh" panose="02000000000000000000" pitchFamily="2" charset="0"/>
              </a:rPr>
              <a:t>ী</a:t>
            </a:r>
            <a:r>
              <a:rPr lang="en-US" sz="4000" dirty="0">
                <a:latin typeface="Nikosh" panose="02000000000000000000" pitchFamily="2" charset="0"/>
                <a:cs typeface="Nikosh" panose="02000000000000000000" pitchFamily="2" charset="0"/>
              </a:rPr>
              <a:t> </a:t>
            </a:r>
            <a:r>
              <a:rPr lang="bn-IN" sz="4000" dirty="0">
                <a:latin typeface="Nikosh" panose="02000000000000000000" pitchFamily="2" charset="0"/>
                <a:cs typeface="Nikosh" panose="02000000000000000000" pitchFamily="2" charset="0"/>
              </a:rPr>
              <a:t>ই</a:t>
            </a:r>
            <a:r>
              <a:rPr lang="en-US" sz="4000" dirty="0" err="1">
                <a:latin typeface="Nikosh" panose="02000000000000000000" pitchFamily="2" charset="0"/>
                <a:cs typeface="Nikosh" panose="02000000000000000000" pitchFamily="2" charset="0"/>
              </a:rPr>
              <a:t>সলামিয়া</a:t>
            </a:r>
            <a:r>
              <a:rPr lang="en-US" sz="4000" dirty="0">
                <a:latin typeface="Nikosh" panose="02000000000000000000" pitchFamily="2" charset="0"/>
                <a:cs typeface="Nikosh" panose="02000000000000000000" pitchFamily="2" charset="0"/>
              </a:rPr>
              <a:t> </a:t>
            </a:r>
            <a:r>
              <a:rPr lang="en-US" sz="4000" dirty="0" err="1">
                <a:latin typeface="Nikosh" panose="02000000000000000000" pitchFamily="2" charset="0"/>
                <a:cs typeface="Nikosh" panose="02000000000000000000" pitchFamily="2" charset="0"/>
              </a:rPr>
              <a:t>দা</a:t>
            </a:r>
            <a:r>
              <a:rPr lang="bn-IN" sz="4000" dirty="0">
                <a:latin typeface="Nikosh" panose="02000000000000000000" pitchFamily="2" charset="0"/>
                <a:cs typeface="Nikosh" panose="02000000000000000000" pitchFamily="2" charset="0"/>
              </a:rPr>
              <a:t>খ</a:t>
            </a:r>
            <a:r>
              <a:rPr lang="en-US" sz="4000" dirty="0">
                <a:latin typeface="Nikosh" panose="02000000000000000000" pitchFamily="2" charset="0"/>
                <a:cs typeface="Nikosh" panose="02000000000000000000" pitchFamily="2" charset="0"/>
              </a:rPr>
              <a:t>ি</a:t>
            </a:r>
            <a:r>
              <a:rPr lang="bn-IN" sz="4000" dirty="0">
                <a:latin typeface="Nikosh" panose="02000000000000000000" pitchFamily="2" charset="0"/>
                <a:cs typeface="Nikosh" panose="02000000000000000000" pitchFamily="2" charset="0"/>
              </a:rPr>
              <a:t>ল</a:t>
            </a:r>
            <a:r>
              <a:rPr lang="en-US" sz="4000" dirty="0">
                <a:latin typeface="Nikosh" panose="02000000000000000000" pitchFamily="2" charset="0"/>
                <a:cs typeface="Nikosh" panose="02000000000000000000" pitchFamily="2" charset="0"/>
              </a:rPr>
              <a:t> </a:t>
            </a:r>
            <a:r>
              <a:rPr lang="bn-IN" sz="4000" dirty="0">
                <a:latin typeface="Nikosh" panose="02000000000000000000" pitchFamily="2" charset="0"/>
                <a:cs typeface="Nikosh" panose="02000000000000000000" pitchFamily="2" charset="0"/>
              </a:rPr>
              <a:t>ম</a:t>
            </a:r>
            <a:r>
              <a:rPr lang="en-US" sz="4000" dirty="0">
                <a:latin typeface="Nikosh" panose="02000000000000000000" pitchFamily="2" charset="0"/>
                <a:cs typeface="Nikosh" panose="02000000000000000000" pitchFamily="2" charset="0"/>
              </a:rPr>
              <a:t>া</a:t>
            </a:r>
            <a:r>
              <a:rPr lang="bn-IN" sz="4000" dirty="0">
                <a:latin typeface="Nikosh" panose="02000000000000000000" pitchFamily="2" charset="0"/>
                <a:cs typeface="Nikosh" panose="02000000000000000000" pitchFamily="2" charset="0"/>
              </a:rPr>
              <a:t>দ</a:t>
            </a:r>
            <a:r>
              <a:rPr lang="en-US" sz="4000" dirty="0" err="1">
                <a:latin typeface="Nikosh" panose="02000000000000000000" pitchFamily="2" charset="0"/>
                <a:cs typeface="Nikosh" panose="02000000000000000000" pitchFamily="2" charset="0"/>
              </a:rPr>
              <a:t>রাসা</a:t>
            </a:r>
            <a:endParaRPr lang="en-US" sz="4000" dirty="0">
              <a:latin typeface="Nikosh" panose="02000000000000000000" pitchFamily="2" charset="0"/>
              <a:cs typeface="Nikosh" panose="02000000000000000000" pitchFamily="2" charset="0"/>
            </a:endParaRPr>
          </a:p>
          <a:p>
            <a:pPr marL="0" indent="0">
              <a:buNone/>
            </a:pPr>
            <a:r>
              <a:rPr lang="en-US" sz="4000" dirty="0" err="1">
                <a:latin typeface="Nikosh" panose="02000000000000000000" pitchFamily="2" charset="0"/>
                <a:cs typeface="Nikosh" panose="02000000000000000000" pitchFamily="2" charset="0"/>
              </a:rPr>
              <a:t>নকলা,শেরপুর</a:t>
            </a:r>
            <a:r>
              <a:rPr lang="en-US" sz="4000" dirty="0">
                <a:latin typeface="Nikosh" panose="02000000000000000000" pitchFamily="2" charset="0"/>
                <a:cs typeface="Nikosh" panose="02000000000000000000" pitchFamily="2" charset="0"/>
              </a:rPr>
              <a:t>।</a:t>
            </a:r>
          </a:p>
          <a:p>
            <a:pPr marL="0" indent="0">
              <a:buNone/>
            </a:pPr>
            <a:r>
              <a:rPr lang="en-US" sz="4000" dirty="0">
                <a:latin typeface="Nikosh" panose="02000000000000000000" pitchFamily="2" charset="0"/>
                <a:cs typeface="Nikosh" panose="02000000000000000000" pitchFamily="2" charset="0"/>
              </a:rPr>
              <a:t>মোবাইলঃ০১৭৩৬৬৩৬৮৬৮</a:t>
            </a:r>
          </a:p>
        </p:txBody>
      </p:sp>
      <p:pic>
        <p:nvPicPr>
          <p:cNvPr id="8" name="Picture 7">
            <a:extLst>
              <a:ext uri="{FF2B5EF4-FFF2-40B4-BE49-F238E27FC236}">
                <a16:creationId xmlns:a16="http://schemas.microsoft.com/office/drawing/2014/main" id="{C38FDF88-930B-4C6A-B5D4-4CF1F93D2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4567" y="1576369"/>
            <a:ext cx="4756361" cy="4819920"/>
          </a:xfrm>
          <a:prstGeom prst="rect">
            <a:avLst/>
          </a:prstGeom>
        </p:spPr>
      </p:pic>
    </p:spTree>
    <p:extLst>
      <p:ext uri="{BB962C8B-B14F-4D97-AF65-F5344CB8AC3E}">
        <p14:creationId xmlns:p14="http://schemas.microsoft.com/office/powerpoint/2010/main" val="836458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0" end="0"/>
                                            </p:txEl>
                                          </p:spTgt>
                                        </p:tgtEl>
                                      </p:cBhvr>
                                    </p:animEffect>
                                  </p:childTnLst>
                                </p:cTn>
                              </p:par>
                              <p:par>
                                <p:cTn id="23" presetID="55"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1" end="1"/>
                                            </p:txEl>
                                          </p:spTgt>
                                        </p:tgtEl>
                                      </p:cBhvr>
                                    </p:animEffect>
                                  </p:childTnLst>
                                </p:cTn>
                              </p:par>
                              <p:par>
                                <p:cTn id="28" presetID="55"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1"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2" dur="1000"/>
                                        <p:tgtEl>
                                          <p:spTgt spid="3">
                                            <p:txEl>
                                              <p:pRg st="2" end="2"/>
                                            </p:txEl>
                                          </p:spTgt>
                                        </p:tgtEl>
                                      </p:cBhvr>
                                    </p:animEffect>
                                  </p:childTnLst>
                                </p:cTn>
                              </p:par>
                              <p:par>
                                <p:cTn id="33" presetID="55"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par>
                                <p:cTn id="38" presetID="55" presetClass="entr" presetSubtype="0" fill="hold"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smGrid">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EBCE4-F7A4-4470-998C-4FE015AD81F9}"/>
              </a:ext>
            </a:extLst>
          </p:cNvPr>
          <p:cNvSpPr>
            <a:spLocks noGrp="1"/>
          </p:cNvSpPr>
          <p:nvPr>
            <p:ph type="title"/>
          </p:nvPr>
        </p:nvSpPr>
        <p:spPr/>
        <p:txBody>
          <a:bodyPr>
            <a:normAutofit/>
          </a:bodyPr>
          <a:lstStyle/>
          <a:p>
            <a:pPr algn="ctr"/>
            <a:r>
              <a:rPr lang="bn-IN" sz="6000" dirty="0">
                <a:latin typeface="Nikosh" panose="02000000000000000000" pitchFamily="2" charset="0"/>
                <a:cs typeface="Nikosh" panose="02000000000000000000" pitchFamily="2" charset="0"/>
              </a:rPr>
              <a:t>পাঠ পরিচিতি</a:t>
            </a:r>
            <a:endParaRPr lang="en-US" sz="6000" dirty="0">
              <a:latin typeface="Nikosh" panose="02000000000000000000" pitchFamily="2" charset="0"/>
              <a:cs typeface="Nikosh" panose="02000000000000000000" pitchFamily="2" charset="0"/>
            </a:endParaRPr>
          </a:p>
        </p:txBody>
      </p:sp>
      <p:sp>
        <p:nvSpPr>
          <p:cNvPr id="3" name="Content Placeholder 2">
            <a:extLst>
              <a:ext uri="{FF2B5EF4-FFF2-40B4-BE49-F238E27FC236}">
                <a16:creationId xmlns:a16="http://schemas.microsoft.com/office/drawing/2014/main" id="{925D08FD-CA15-41CC-8942-CDAA117A56F9}"/>
              </a:ext>
            </a:extLst>
          </p:cNvPr>
          <p:cNvSpPr>
            <a:spLocks noGrp="1"/>
          </p:cNvSpPr>
          <p:nvPr>
            <p:ph idx="1"/>
          </p:nvPr>
        </p:nvSpPr>
        <p:spPr/>
        <p:txBody>
          <a:bodyPr>
            <a:normAutofit fontScale="85000" lnSpcReduction="20000"/>
          </a:bodyPr>
          <a:lstStyle/>
          <a:p>
            <a:r>
              <a:rPr lang="bn-IN" sz="4400" dirty="0">
                <a:latin typeface="Nikosh" panose="02000000000000000000" pitchFamily="2" charset="0"/>
                <a:cs typeface="Nikosh" panose="02000000000000000000" pitchFamily="2" charset="0"/>
              </a:rPr>
              <a:t>শ্রেণিঃ দাখিল</a:t>
            </a:r>
            <a:r>
              <a:rPr lang="ar-AE" sz="4400" dirty="0">
                <a:latin typeface="Nikosh" panose="02000000000000000000" pitchFamily="2" charset="0"/>
                <a:cs typeface="Nikosh" panose="02000000000000000000" pitchFamily="2" charset="0"/>
              </a:rPr>
              <a:t> </a:t>
            </a:r>
            <a:r>
              <a:rPr lang="en-US" sz="4400" dirty="0">
                <a:latin typeface="Nikosh" panose="02000000000000000000" pitchFamily="2" charset="0"/>
                <a:cs typeface="Nikosh" panose="02000000000000000000" pitchFamily="2" charset="0"/>
              </a:rPr>
              <a:t> </a:t>
            </a:r>
            <a:r>
              <a:rPr lang="en-US" sz="4400" dirty="0" err="1">
                <a:latin typeface="Nikosh" panose="02000000000000000000" pitchFamily="2" charset="0"/>
                <a:cs typeface="Nikosh" panose="02000000000000000000" pitchFamily="2" charset="0"/>
              </a:rPr>
              <a:t>সপ্তম</a:t>
            </a:r>
            <a:endParaRPr lang="bn-IN" sz="4400" dirty="0">
              <a:latin typeface="Nikosh" panose="02000000000000000000" pitchFamily="2" charset="0"/>
              <a:cs typeface="Nikosh" panose="02000000000000000000" pitchFamily="2" charset="0"/>
            </a:endParaRPr>
          </a:p>
          <a:p>
            <a:r>
              <a:rPr lang="bn-IN" sz="4400" dirty="0">
                <a:latin typeface="Nikosh" panose="02000000000000000000" pitchFamily="2" charset="0"/>
                <a:cs typeface="Nikosh" panose="02000000000000000000" pitchFamily="2" charset="0"/>
              </a:rPr>
              <a:t>মোট শিক্ষর্থীঃ ৪০ জন</a:t>
            </a:r>
          </a:p>
          <a:p>
            <a:r>
              <a:rPr lang="bn-IN" sz="4400">
                <a:latin typeface="Nikosh" panose="02000000000000000000" pitchFamily="2" charset="0"/>
                <a:cs typeface="Nikosh" panose="02000000000000000000" pitchFamily="2" charset="0"/>
              </a:rPr>
              <a:t>বিষয়ঃ আরবী</a:t>
            </a:r>
            <a:endParaRPr lang="bn-IN" sz="4400" dirty="0">
              <a:latin typeface="Nikosh" panose="02000000000000000000" pitchFamily="2" charset="0"/>
              <a:cs typeface="Nikosh" panose="02000000000000000000" pitchFamily="2" charset="0"/>
            </a:endParaRPr>
          </a:p>
          <a:p>
            <a:r>
              <a:rPr lang="bn-IN" sz="4400" dirty="0">
                <a:latin typeface="Nikosh" panose="02000000000000000000" pitchFamily="2" charset="0"/>
                <a:cs typeface="Nikosh" panose="02000000000000000000" pitchFamily="2" charset="0"/>
              </a:rPr>
              <a:t>অধ্যায়ঃ</a:t>
            </a:r>
            <a:r>
              <a:rPr lang="en-US" sz="4400" dirty="0" err="1">
                <a:latin typeface="Nikosh" panose="02000000000000000000" pitchFamily="2" charset="0"/>
                <a:cs typeface="Nikosh" panose="02000000000000000000" pitchFamily="2" charset="0"/>
              </a:rPr>
              <a:t>দ্বিতীয়</a:t>
            </a:r>
            <a:endParaRPr lang="en-US" sz="4400" dirty="0">
              <a:latin typeface="Nikosh" panose="02000000000000000000" pitchFamily="2" charset="0"/>
              <a:cs typeface="Nikosh" panose="02000000000000000000" pitchFamily="2" charset="0"/>
            </a:endParaRPr>
          </a:p>
          <a:p>
            <a:r>
              <a:rPr lang="en-US" sz="4400" dirty="0">
                <a:latin typeface="Nikosh" panose="02000000000000000000" pitchFamily="2" charset="0"/>
                <a:cs typeface="Nikosh" panose="02000000000000000000" pitchFamily="2" charset="0"/>
              </a:rPr>
              <a:t>স</a:t>
            </a:r>
            <a:r>
              <a:rPr lang="as-IN" sz="4400" dirty="0">
                <a:latin typeface="Nikosh" panose="02000000000000000000" pitchFamily="2" charset="0"/>
                <a:cs typeface="Nikosh" panose="02000000000000000000" pitchFamily="2" charset="0"/>
              </a:rPr>
              <a:t>ম</a:t>
            </a:r>
            <a:r>
              <a:rPr lang="en-US" sz="4400" dirty="0">
                <a:latin typeface="Nikosh" panose="02000000000000000000" pitchFamily="2" charset="0"/>
                <a:cs typeface="Nikosh" panose="02000000000000000000" pitchFamily="2" charset="0"/>
              </a:rPr>
              <a:t>য়</a:t>
            </a:r>
            <a:r>
              <a:rPr lang="as-IN" sz="4400" dirty="0">
                <a:latin typeface="Nikosh" panose="02000000000000000000" pitchFamily="2" charset="0"/>
                <a:cs typeface="Nikosh" panose="02000000000000000000" pitchFamily="2" charset="0"/>
              </a:rPr>
              <a:t>ঃ</a:t>
            </a:r>
            <a:r>
              <a:rPr lang="en-US" sz="4400" dirty="0">
                <a:latin typeface="Nikosh" panose="02000000000000000000" pitchFamily="2" charset="0"/>
                <a:cs typeface="Nikosh" panose="02000000000000000000" pitchFamily="2" charset="0"/>
              </a:rPr>
              <a:t> ৩০ </a:t>
            </a:r>
            <a:r>
              <a:rPr lang="as-IN" sz="4400" dirty="0">
                <a:latin typeface="Nikosh" panose="02000000000000000000" pitchFamily="2" charset="0"/>
                <a:cs typeface="Nikosh" panose="02000000000000000000" pitchFamily="2" charset="0"/>
              </a:rPr>
              <a:t>ম</a:t>
            </a:r>
            <a:r>
              <a:rPr lang="en-US" sz="4400" dirty="0">
                <a:latin typeface="Nikosh" panose="02000000000000000000" pitchFamily="2" charset="0"/>
                <a:cs typeface="Nikosh" panose="02000000000000000000" pitchFamily="2" charset="0"/>
              </a:rPr>
              <a:t>ি</a:t>
            </a:r>
            <a:r>
              <a:rPr lang="as-IN" sz="4400" dirty="0">
                <a:latin typeface="Nikosh" panose="02000000000000000000" pitchFamily="2" charset="0"/>
                <a:cs typeface="Nikosh" panose="02000000000000000000" pitchFamily="2" charset="0"/>
              </a:rPr>
              <a:t>ন</a:t>
            </a:r>
            <a:r>
              <a:rPr lang="en-US" sz="4400" dirty="0">
                <a:latin typeface="Nikosh" panose="02000000000000000000" pitchFamily="2" charset="0"/>
                <a:cs typeface="Nikosh" panose="02000000000000000000" pitchFamily="2" charset="0"/>
              </a:rPr>
              <a:t>ি</a:t>
            </a:r>
            <a:r>
              <a:rPr lang="as-IN" sz="4400" dirty="0">
                <a:latin typeface="Nikosh" panose="02000000000000000000" pitchFamily="2" charset="0"/>
                <a:cs typeface="Nikosh" panose="02000000000000000000" pitchFamily="2" charset="0"/>
              </a:rPr>
              <a:t>ট</a:t>
            </a:r>
            <a:r>
              <a:rPr lang="en-US" sz="4400" dirty="0">
                <a:latin typeface="Nikosh" panose="02000000000000000000" pitchFamily="2" charset="0"/>
                <a:cs typeface="Nikosh" panose="02000000000000000000" pitchFamily="2" charset="0"/>
              </a:rPr>
              <a:t>।</a:t>
            </a:r>
            <a:endParaRPr lang="bn-IN" sz="4400" dirty="0">
              <a:latin typeface="Nikosh" panose="02000000000000000000" pitchFamily="2" charset="0"/>
              <a:cs typeface="Nikosh" panose="02000000000000000000" pitchFamily="2" charset="0"/>
            </a:endParaRPr>
          </a:p>
          <a:p>
            <a:endParaRPr lang="en-US"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72780838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a:off x="671854" y="2399002"/>
            <a:ext cx="10712824" cy="161529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কোন কিছু কারো কাছে গচ্ছিত রাখাকে কি বলে </a:t>
            </a:r>
            <a:r>
              <a:rPr lang="bn-BD" sz="3200" dirty="0">
                <a:solidFill>
                  <a:schemeClr val="tx1"/>
                </a:solidFill>
                <a:latin typeface="NikoshBAN" panose="02000000000000000000" pitchFamily="2" charset="0"/>
                <a:cs typeface="NikoshBAN" panose="02000000000000000000" pitchFamily="2" charset="0"/>
              </a:rPr>
              <a:t>? </a:t>
            </a:r>
            <a:endParaRPr lang="en-US" sz="32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671854" y="2399002"/>
            <a:ext cx="10712824" cy="169432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anose="02000000000000000000" pitchFamily="2" charset="0"/>
                <a:cs typeface="NikoshBAN" panose="02000000000000000000" pitchFamily="2" charset="0"/>
              </a:rPr>
              <a:t>আমানত</a:t>
            </a:r>
            <a:endParaRPr lang="en-US" sz="3600" dirty="0">
              <a:solidFill>
                <a:schemeClr val="tx1"/>
              </a:solidFill>
              <a:latin typeface="NikoshBAN" panose="02000000000000000000" pitchFamily="2" charset="0"/>
              <a:cs typeface="NikoshBAN" panose="02000000000000000000" pitchFamily="2" charset="0"/>
            </a:endParaRPr>
          </a:p>
        </p:txBody>
      </p:sp>
      <p:sp>
        <p:nvSpPr>
          <p:cNvPr id="6" name="Frame 5"/>
          <p:cNvSpPr/>
          <p:nvPr/>
        </p:nvSpPr>
        <p:spPr>
          <a:xfrm>
            <a:off x="0" y="0"/>
            <a:ext cx="12056533" cy="6858000"/>
          </a:xfrm>
          <a:prstGeom prst="frame">
            <a:avLst>
              <a:gd name="adj1" fmla="val 4352"/>
            </a:avLst>
          </a:prstGeom>
          <a:solidFill>
            <a:schemeClr val="tx1">
              <a:lumMod val="95000"/>
              <a:lumOff val="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1185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80">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8AA26-A56D-42D3-BB6A-59730336B3FB}"/>
              </a:ext>
            </a:extLst>
          </p:cNvPr>
          <p:cNvSpPr/>
          <p:nvPr/>
        </p:nvSpPr>
        <p:spPr>
          <a:xfrm>
            <a:off x="1019617" y="1860647"/>
            <a:ext cx="10596283" cy="3048237"/>
          </a:xfrm>
          <a:prstGeom prst="rect">
            <a:avLst/>
          </a:prstGeom>
          <a:pattFill prst="pct90">
            <a:fgClr>
              <a:schemeClr val="accent3">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a:solidFill>
                  <a:schemeClr val="tx1"/>
                </a:solidFill>
                <a:latin typeface="NikoshBAN" panose="02000000000000000000" pitchFamily="2" charset="0"/>
                <a:cs typeface="NikoshBAN" panose="02000000000000000000" pitchFamily="2" charset="0"/>
              </a:rPr>
              <a:t>“</a:t>
            </a:r>
            <a:r>
              <a:rPr lang="ar-AE" sz="16600" dirty="0">
                <a:solidFill>
                  <a:schemeClr val="tx1"/>
                </a:solidFill>
                <a:latin typeface="NikoshBAN" panose="02000000000000000000" pitchFamily="2" charset="0"/>
                <a:cs typeface="NikoshBAN" panose="02000000000000000000" pitchFamily="2" charset="0"/>
              </a:rPr>
              <a:t>الامانة</a:t>
            </a:r>
            <a:r>
              <a:rPr lang="bn-BD" sz="16600" dirty="0">
                <a:solidFill>
                  <a:schemeClr val="tx1"/>
                </a:solidFill>
                <a:latin typeface="NikoshBAN" panose="02000000000000000000" pitchFamily="2" charset="0"/>
                <a:cs typeface="NikoshBAN" panose="02000000000000000000" pitchFamily="2" charset="0"/>
              </a:rPr>
              <a:t>”</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5726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75">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735107" y="2294964"/>
            <a:ext cx="10694894" cy="1353670"/>
          </a:xfrm>
          <a:prstGeom prst="rect">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latin typeface="NikoshBAN" panose="02000000000000000000" pitchFamily="2" charset="0"/>
              </a:rPr>
              <a:t>علي  اي صفة حث دين الاسلام </a:t>
            </a:r>
            <a:endParaRPr lang="en-US" sz="28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4464423" y="797860"/>
            <a:ext cx="3783106" cy="941294"/>
          </a:xfrm>
          <a:prstGeom prst="rect">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latin typeface="NikoshBAN" panose="02000000000000000000" pitchFamily="2" charset="0"/>
              </a:rPr>
              <a:t>النتاءج التعليم</a:t>
            </a:r>
            <a:endParaRPr lang="en-US" sz="28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851650" y="4276161"/>
            <a:ext cx="10578351" cy="1129553"/>
          </a:xfrm>
          <a:prstGeom prst="rect">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latin typeface="NikoshBAN" panose="02000000000000000000" pitchFamily="2" charset="0"/>
              </a:rPr>
              <a:t>يقول ماهي صفة الامين ؟</a:t>
            </a:r>
            <a:endParaRPr lang="en-US" sz="2800" dirty="0">
              <a:solidFill>
                <a:schemeClr val="tx1"/>
              </a:solidFill>
              <a:latin typeface="NikoshBAN" panose="02000000000000000000" pitchFamily="2" charset="0"/>
              <a:cs typeface="NikoshBAN" panose="02000000000000000000" pitchFamily="2" charset="0"/>
            </a:endParaRPr>
          </a:p>
        </p:txBody>
      </p:sp>
      <p:sp>
        <p:nvSpPr>
          <p:cNvPr id="5" name="Frame 4"/>
          <p:cNvSpPr/>
          <p:nvPr/>
        </p:nvSpPr>
        <p:spPr>
          <a:xfrm>
            <a:off x="0" y="0"/>
            <a:ext cx="12056533" cy="6858000"/>
          </a:xfrm>
          <a:prstGeom prst="frame">
            <a:avLst>
              <a:gd name="adj1" fmla="val 4352"/>
            </a:avLst>
          </a:prstGeom>
          <a:solidFill>
            <a:schemeClr val="tx1">
              <a:lumMod val="95000"/>
              <a:lumOff val="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4294094" y="663388"/>
            <a:ext cx="4016188" cy="1156447"/>
          </a:xfrm>
          <a:prstGeom prst="frame">
            <a:avLst/>
          </a:prstGeom>
          <a:solidFill>
            <a:schemeClr val="tx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627529" y="2214283"/>
            <a:ext cx="10874189" cy="1434351"/>
          </a:xfrm>
          <a:prstGeom prst="frame">
            <a:avLst/>
          </a:prstGeom>
          <a:solidFill>
            <a:schemeClr val="tx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735107" y="4276161"/>
            <a:ext cx="10784540" cy="1138520"/>
          </a:xfrm>
          <a:prstGeom prst="frame">
            <a:avLst/>
          </a:prstGeom>
          <a:solidFill>
            <a:schemeClr val="tx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03286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482" y="1364876"/>
            <a:ext cx="3532094" cy="18175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latin typeface="NikoshBAN" panose="02000000000000000000" pitchFamily="2" charset="0"/>
              </a:rPr>
              <a:t> انكر الظلم داءما*واعمل بالعدالة</a:t>
            </a:r>
            <a:endParaRPr lang="en-US" sz="28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385482" y="3524251"/>
            <a:ext cx="3532094" cy="225798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আমি</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সর্বদা</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অত্যাচার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ঘৃনা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আর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ন্যায়ের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সাথে</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কাজ</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a:t>
            </a:r>
            <a:r>
              <a:rPr lang="en-US" sz="2800" dirty="0">
                <a:solidFill>
                  <a:schemeClr val="tx1"/>
                </a:solidFill>
                <a:latin typeface="NikoshBAN" panose="02000000000000000000" pitchFamily="2" charset="0"/>
                <a:cs typeface="NikoshBAN" panose="02000000000000000000" pitchFamily="2" charset="0"/>
              </a:rPr>
              <a:t>।</a:t>
            </a:r>
          </a:p>
        </p:txBody>
      </p:sp>
      <p:sp>
        <p:nvSpPr>
          <p:cNvPr id="4" name="Frame 3"/>
          <p:cNvSpPr/>
          <p:nvPr/>
        </p:nvSpPr>
        <p:spPr>
          <a:xfrm>
            <a:off x="0" y="0"/>
            <a:ext cx="12056533" cy="6858000"/>
          </a:xfrm>
          <a:prstGeom prst="frame">
            <a:avLst>
              <a:gd name="adj1" fmla="val 435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638C864C-56DE-43E2-A781-18FD5B71E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8947" y="1364876"/>
            <a:ext cx="7336880" cy="4417360"/>
          </a:xfrm>
          <a:prstGeom prst="rect">
            <a:avLst/>
          </a:prstGeom>
        </p:spPr>
      </p:pic>
    </p:spTree>
    <p:extLst>
      <p:ext uri="{BB962C8B-B14F-4D97-AF65-F5344CB8AC3E}">
        <p14:creationId xmlns:p14="http://schemas.microsoft.com/office/powerpoint/2010/main" val="2336750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610729" y="497821"/>
            <a:ext cx="3281082" cy="110686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latin typeface="NikoshBAN" panose="02000000000000000000" pitchFamily="2" charset="0"/>
              </a:rPr>
              <a:t>انا فتي امين * لي خلق ودين </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637622" y="3509682"/>
            <a:ext cx="3254189" cy="89647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latin typeface="NikoshBAN" panose="02000000000000000000" pitchFamily="2" charset="0"/>
              </a:rPr>
              <a:t>الحق لا اضيعه * والسر لااذيعه</a:t>
            </a:r>
            <a:endParaRPr lang="en-US" sz="28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2120573" y="1640779"/>
            <a:ext cx="3281083" cy="137232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আমি</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একজন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বিশ্বস্ত</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যুবক</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আমার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রয়েছে</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নির্মল</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চরিত্র</a:t>
            </a:r>
            <a:r>
              <a:rPr lang="en-US" sz="2800" dirty="0">
                <a:solidFill>
                  <a:schemeClr val="tx1"/>
                </a:solidFill>
                <a:latin typeface="NikoshBAN" panose="02000000000000000000" pitchFamily="2" charset="0"/>
                <a:cs typeface="NikoshBAN" panose="02000000000000000000" pitchFamily="2" charset="0"/>
              </a:rPr>
              <a:t> ও </a:t>
            </a:r>
            <a:r>
              <a:rPr lang="en-US" sz="2800" dirty="0" err="1">
                <a:solidFill>
                  <a:schemeClr val="tx1"/>
                </a:solidFill>
                <a:latin typeface="NikoshBAN" panose="02000000000000000000" pitchFamily="2" charset="0"/>
                <a:cs typeface="NikoshBAN" panose="02000000000000000000" pitchFamily="2" charset="0"/>
              </a:rPr>
              <a:t>দ্বীন</a:t>
            </a:r>
            <a:endParaRPr lang="en-US" sz="28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2120573" y="4620125"/>
            <a:ext cx="3361765" cy="169102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আমি</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অধিকার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বিনষ্ট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গোপনিয়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বিষয়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আমি</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প্রকাশ</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করিনা</a:t>
            </a:r>
            <a:r>
              <a:rPr lang="en-US" sz="2800" dirty="0">
                <a:solidFill>
                  <a:schemeClr val="tx1"/>
                </a:solidFill>
                <a:latin typeface="NikoshBAN" panose="02000000000000000000" pitchFamily="2" charset="0"/>
                <a:cs typeface="NikoshBAN" panose="02000000000000000000" pitchFamily="2" charset="0"/>
              </a:rPr>
              <a:t>।</a:t>
            </a:r>
          </a:p>
        </p:txBody>
      </p:sp>
      <p:sp>
        <p:nvSpPr>
          <p:cNvPr id="7" name="Frame 6"/>
          <p:cNvSpPr/>
          <p:nvPr/>
        </p:nvSpPr>
        <p:spPr>
          <a:xfrm>
            <a:off x="0" y="0"/>
            <a:ext cx="12056533" cy="6858000"/>
          </a:xfrm>
          <a:prstGeom prst="frame">
            <a:avLst>
              <a:gd name="adj1" fmla="val 435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3ADCE9EB-74FF-4D80-80A1-4BA3B55EB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9737" y="941767"/>
            <a:ext cx="5898033" cy="4620126"/>
          </a:xfrm>
          <a:prstGeom prst="rect">
            <a:avLst/>
          </a:prstGeom>
        </p:spPr>
      </p:pic>
    </p:spTree>
    <p:extLst>
      <p:ext uri="{BB962C8B-B14F-4D97-AF65-F5344CB8AC3E}">
        <p14:creationId xmlns:p14="http://schemas.microsoft.com/office/powerpoint/2010/main" val="382495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a:off x="770964" y="3929138"/>
            <a:ext cx="3128682" cy="896470"/>
          </a:xfrm>
          <a:prstGeom prst="rect">
            <a:avLst/>
          </a:prstGeom>
          <a:pattFill prst="wdDnDiag">
            <a:fgClr>
              <a:schemeClr val="accent3">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latin typeface="NikoshBAN" panose="02000000000000000000" pitchFamily="2" charset="0"/>
              </a:rPr>
              <a:t> وارجع الوديعه*حتي مع القطيعه</a:t>
            </a:r>
            <a:endParaRPr lang="en-US" sz="28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2550695" y="1394250"/>
            <a:ext cx="3503232" cy="1739264"/>
          </a:xfrm>
          <a:prstGeom prst="rect">
            <a:avLst/>
          </a:prstGeom>
          <a:pattFill prst="lgCheck">
            <a:fgClr>
              <a:schemeClr val="accent3">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যে</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ব্যাক্তি</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আমানতের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খিয়ানত</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খিয়ানত</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তাকে</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ধ্বংশ</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দেয়</a:t>
            </a:r>
            <a:r>
              <a:rPr lang="en-US" sz="2800" dirty="0">
                <a:solidFill>
                  <a:schemeClr val="tx1"/>
                </a:solidFill>
                <a:latin typeface="NikoshBAN" panose="02000000000000000000" pitchFamily="2" charset="0"/>
                <a:cs typeface="NikoshBAN" panose="02000000000000000000" pitchFamily="2" charset="0"/>
              </a:rPr>
              <a:t>।</a:t>
            </a:r>
          </a:p>
        </p:txBody>
      </p:sp>
      <p:sp>
        <p:nvSpPr>
          <p:cNvPr id="5" name="Rectangle 4"/>
          <p:cNvSpPr/>
          <p:nvPr/>
        </p:nvSpPr>
        <p:spPr>
          <a:xfrm>
            <a:off x="2707342" y="4862291"/>
            <a:ext cx="3388658" cy="1510791"/>
          </a:xfrm>
          <a:prstGeom prst="rect">
            <a:avLst/>
          </a:prstGeom>
          <a:pattFill prst="dkDnDiag">
            <a:fgClr>
              <a:schemeClr val="accent3">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শত্রু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হওয়া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সত্বেও</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আমি</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আমানতের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বিষয়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ফিরিয়ে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দেই</a:t>
            </a:r>
            <a:r>
              <a:rPr lang="en-US" sz="2800" dirty="0">
                <a:solidFill>
                  <a:schemeClr val="tx1"/>
                </a:solidFill>
                <a:latin typeface="NikoshBAN" panose="02000000000000000000" pitchFamily="2" charset="0"/>
                <a:cs typeface="NikoshBAN" panose="02000000000000000000" pitchFamily="2" charset="0"/>
              </a:rPr>
              <a:t>।</a:t>
            </a:r>
          </a:p>
        </p:txBody>
      </p:sp>
      <p:sp>
        <p:nvSpPr>
          <p:cNvPr id="6" name="Frame 5"/>
          <p:cNvSpPr/>
          <p:nvPr/>
        </p:nvSpPr>
        <p:spPr>
          <a:xfrm>
            <a:off x="0" y="0"/>
            <a:ext cx="12056533" cy="6858000"/>
          </a:xfrm>
          <a:prstGeom prst="frame">
            <a:avLst>
              <a:gd name="adj1" fmla="val 435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97631D06-AE1F-4A03-950F-85E601FBF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0676" y="1466442"/>
            <a:ext cx="5416333" cy="3610888"/>
          </a:xfrm>
          <a:prstGeom prst="rect">
            <a:avLst/>
          </a:prstGeom>
          <a:pattFill prst="dkHorz">
            <a:fgClr>
              <a:schemeClr val="accent3">
                <a:lumMod val="20000"/>
                <a:lumOff val="80000"/>
              </a:schemeClr>
            </a:fgClr>
            <a:bgClr>
              <a:schemeClr val="bg1"/>
            </a:bgClr>
          </a:pattFill>
        </p:spPr>
      </p:pic>
      <p:sp>
        <p:nvSpPr>
          <p:cNvPr id="8" name="Rectangle 7">
            <a:extLst>
              <a:ext uri="{FF2B5EF4-FFF2-40B4-BE49-F238E27FC236}">
                <a16:creationId xmlns:a16="http://schemas.microsoft.com/office/drawing/2014/main" id="{A3A1E42B-89AA-4B59-B194-DA5728D80496}"/>
              </a:ext>
            </a:extLst>
          </p:cNvPr>
          <p:cNvSpPr/>
          <p:nvPr/>
        </p:nvSpPr>
        <p:spPr>
          <a:xfrm>
            <a:off x="488576" y="402467"/>
            <a:ext cx="3693459" cy="90543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latin typeface="NikoshBAN" panose="02000000000000000000" pitchFamily="2" charset="0"/>
              </a:rPr>
              <a:t>من يخن الامنة * اهلكته الخيانة</a:t>
            </a:r>
            <a:r>
              <a:rPr lang="en-US" sz="2800" dirty="0">
                <a:solidFill>
                  <a:schemeClr val="tx1"/>
                </a:solidFill>
                <a:latin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3832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Lst>
  </p:timing>
</p:sld>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384</Words>
  <Application>Microsoft Office PowerPoint</Application>
  <PresentationFormat>Widescreen</PresentationFormat>
  <Paragraphs>89</Paragraphs>
  <Slides>17</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17</vt:i4>
      </vt:variant>
    </vt:vector>
  </HeadingPairs>
  <TitlesOfParts>
    <vt:vector size="28" baseType="lpstr">
      <vt:lpstr>Arial</vt:lpstr>
      <vt:lpstr>Calibri</vt:lpstr>
      <vt:lpstr>Calibri Light</vt:lpstr>
      <vt:lpstr>Garamond</vt:lpstr>
      <vt:lpstr>Nikosh</vt:lpstr>
      <vt:lpstr>NikoshBAN</vt:lpstr>
      <vt:lpstr>Tw Cen MT</vt:lpstr>
      <vt:lpstr>Office Theme</vt:lpstr>
      <vt:lpstr>2_Office Theme</vt:lpstr>
      <vt:lpstr>Droplet</vt:lpstr>
      <vt:lpstr>Organic</vt:lpstr>
      <vt:lpstr>PowerPoint Presentation</vt:lpstr>
      <vt:lpstr>শিক্ষক পরিচিতি</vt:lpstr>
      <vt:lpstr>পাঠ 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DOEL</cp:lastModifiedBy>
  <cp:revision>54</cp:revision>
  <dcterms:created xsi:type="dcterms:W3CDTF">2018-10-03T10:47:09Z</dcterms:created>
  <dcterms:modified xsi:type="dcterms:W3CDTF">2020-11-12T05:44:10Z</dcterms:modified>
</cp:coreProperties>
</file>