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59" r:id="rId3"/>
    <p:sldId id="257" r:id="rId4"/>
    <p:sldId id="323" r:id="rId5"/>
    <p:sldId id="260" r:id="rId6"/>
    <p:sldId id="258" r:id="rId7"/>
    <p:sldId id="321" r:id="rId8"/>
    <p:sldId id="317" r:id="rId9"/>
    <p:sldId id="324" r:id="rId10"/>
    <p:sldId id="287" r:id="rId11"/>
    <p:sldId id="325" r:id="rId12"/>
    <p:sldId id="304" r:id="rId13"/>
    <p:sldId id="313" r:id="rId14"/>
    <p:sldId id="322" r:id="rId15"/>
    <p:sldId id="318" r:id="rId16"/>
    <p:sldId id="308" r:id="rId17"/>
    <p:sldId id="271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A47"/>
    <a:srgbClr val="66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46A92-2927-41D4-9BE1-B4FB409508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DD90-AA83-4FAE-A0DE-2E1E314D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B9CE-32F2-4116-928E-ECB5C7F9A88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4F32-DD51-4588-8816-4BBA1EEC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766" y="6553200"/>
            <a:ext cx="61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071" y="6553200"/>
            <a:ext cx="7740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803" y="1998751"/>
            <a:ext cx="8308394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7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87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60" y="516315"/>
            <a:ext cx="10299115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9784" y="3611772"/>
            <a:ext cx="375458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বৃত্তিমূলক প্রশিক্ষণ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 descr="স্বাবলম্বী হতে কারিগরি ও বৃত্তিমূলক শিক্ষা | দৈনিক আজাদ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58" y="654195"/>
            <a:ext cx="5423566" cy="28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ত্রিপুরায় প্রাথমিক শিক্ষা ব্যবস্থার অনেক উন্নতি হয়েছে, দাবি  শিক্ষামন্ত্রীর - Tripura claims improvement in school education, promotion  increased in primary and elementary section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3" y="636876"/>
            <a:ext cx="5239261" cy="29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56511" y="3667190"/>
            <a:ext cx="250767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উন্নত শিক্ষা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9275" y="4715930"/>
            <a:ext cx="12385963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মান উন্নত করে জনগণকে দক্ষ মানব সম্পদে পরিণত করা যায়। এ ছাড়া বৃত্তিমূলক প্রশিক্ষনের মাধ্যমে দক্ষ শ্রমশক্তিতে রূপান্তর করা যায়।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857" y="3209990"/>
            <a:ext cx="635923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কারিগরি প্রশিক্ষনের মাধ্যমে।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8" y="1669520"/>
            <a:ext cx="4850725" cy="3664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2" y="619188"/>
            <a:ext cx="831272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 মানব সম্পদকে কাজে লাগাতে পারি?  </a:t>
            </a:r>
            <a:endParaRPr lang="en-US" sz="40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বিদেশ যাওয়ার আগে প্রয়োজনীয় প্রশিক্ষ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5" y="714520"/>
            <a:ext cx="5281560" cy="35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সমস্যায় জর্জরিত কারিগরি শিক্ষা কোর্স, সমাধানে নেই কোন উদ্যোগ || শিক্ষা  সময় || Somoynews.t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308" r="6824" b="22183"/>
          <a:stretch/>
        </p:blipFill>
        <p:spPr bwMode="auto">
          <a:xfrm>
            <a:off x="6151418" y="717983"/>
            <a:ext cx="5403273" cy="34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929" y="4757494"/>
            <a:ext cx="11291453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কারিগরি প্রশিক্ষণ কেন্দ্রে বিভিন্ন কাজের প্রশিক্ষণ দেওয়া হচ্ছে। এ প্রশিক্ষণ নতুন শিল্পের বিকাশে সহায়তা করবে।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3447" y="276104"/>
            <a:ext cx="69851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৪৪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51828" y="1122217"/>
            <a:ext cx="8808354" cy="5209310"/>
            <a:chOff x="1859646" y="1246908"/>
            <a:chExt cx="8046354" cy="49183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2" r="3529"/>
            <a:stretch/>
          </p:blipFill>
          <p:spPr>
            <a:xfrm>
              <a:off x="1859646" y="1246908"/>
              <a:ext cx="3905399" cy="491836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985164" y="1260763"/>
              <a:ext cx="3920836" cy="4876801"/>
              <a:chOff x="5250872" y="-503626"/>
              <a:chExt cx="5541819" cy="819101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21" r="7804"/>
              <a:stretch/>
            </p:blipFill>
            <p:spPr>
              <a:xfrm>
                <a:off x="5250872" y="3714906"/>
                <a:ext cx="5541819" cy="397247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17" r="6354"/>
              <a:stretch/>
            </p:blipFill>
            <p:spPr>
              <a:xfrm>
                <a:off x="5250872" y="-503626"/>
                <a:ext cx="5541819" cy="42582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628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4872" y="428506"/>
            <a:ext cx="882534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872834" y="1744687"/>
            <a:ext cx="101830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উপযোগি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জনশক্তিই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709" y="2437414"/>
            <a:ext cx="112498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734291" y="3047014"/>
            <a:ext cx="64977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858981" y="3684323"/>
            <a:ext cx="962890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মানবসম্পদে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831273" y="4363196"/>
            <a:ext cx="89777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বৃত্তিমূলক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কর্মসূচির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564" y="5028214"/>
            <a:ext cx="850669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5693232"/>
            <a:ext cx="64562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0109" y="651163"/>
            <a:ext cx="2895600" cy="858982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5029" y="1607763"/>
            <a:ext cx="72571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503" y="2270481"/>
            <a:ext cx="1020704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74" y="3083279"/>
            <a:ext cx="1132749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503" y="3807366"/>
            <a:ext cx="870425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502" y="4590096"/>
            <a:ext cx="1070450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766" y="6553200"/>
            <a:ext cx="61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572" y="4584307"/>
            <a:ext cx="81100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7555" y="2250277"/>
            <a:ext cx="153706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7709" y="3100127"/>
            <a:ext cx="194785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endParaRPr lang="en-US" sz="4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120" y="3815737"/>
            <a:ext cx="97579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9503" y="5326135"/>
            <a:ext cx="751579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(ঙ)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1788" y="5328471"/>
            <a:ext cx="156984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4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242399" y="5955729"/>
            <a:ext cx="1432087" cy="20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381830" y="4398392"/>
            <a:ext cx="607607" cy="1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82162" y="2831668"/>
            <a:ext cx="1270894" cy="4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31305" y="3646635"/>
            <a:ext cx="1608732" cy="6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24093" y="5127055"/>
            <a:ext cx="607607" cy="1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170219" y="457199"/>
            <a:ext cx="3380508" cy="1080656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2274" y="470067"/>
            <a:ext cx="585474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6455" y="1148941"/>
            <a:ext cx="39786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4273" y="2769922"/>
            <a:ext cx="96313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জনশক্তি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4055" y="3448796"/>
            <a:ext cx="84675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জনশক্তি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রপ্তানির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সমৃদ্ধশালী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5619" y="4764978"/>
            <a:ext cx="956205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মানবসম্পদে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91491" y="1704109"/>
            <a:ext cx="68164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জনসংখ্যাকেই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038" y="2215740"/>
            <a:ext cx="69712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8037" y="4030687"/>
            <a:ext cx="114161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জনশক্তি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সমৃদ্ধশালী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7400" y="5360724"/>
            <a:ext cx="806576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মানবসম্পদে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Oval 11"/>
          <p:cNvSpPr/>
          <p:nvPr/>
        </p:nvSpPr>
        <p:spPr>
          <a:xfrm>
            <a:off x="290947" y="277091"/>
            <a:ext cx="2757054" cy="858982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0"/>
          <a:stretch/>
        </p:blipFill>
        <p:spPr>
          <a:xfrm>
            <a:off x="3158836" y="1163364"/>
            <a:ext cx="5932877" cy="3838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6766" y="6553200"/>
            <a:ext cx="61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1" y="5061867"/>
            <a:ext cx="8368145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জনশক্তি রপ্তানির মাধ্যমে দেশের অর্থনীতি সমৃদ্ধ হচ্ছে তা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বাক্যে লেখ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1" y="295904"/>
            <a:ext cx="311727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cene3d>
            <a:camera prst="orthographicFront"/>
            <a:lightRig rig="threePt" dir="t"/>
          </a:scene3d>
          <a:sp3d>
            <a:bevelT w="1905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9519" y="697709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6443" y="1149928"/>
            <a:ext cx="10299115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7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Ribbon 17"/>
          <p:cNvSpPr/>
          <p:nvPr/>
        </p:nvSpPr>
        <p:spPr>
          <a:xfrm>
            <a:off x="2296336" y="263231"/>
            <a:ext cx="7599329" cy="1219200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4780381" y="468172"/>
            <a:ext cx="2631238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8" y="2091004"/>
            <a:ext cx="1676401" cy="37001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7410858" y="6327843"/>
            <a:ext cx="768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7425145" y="6327843"/>
            <a:ext cx="7556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2941"/>
          <a:stretch/>
        </p:blipFill>
        <p:spPr>
          <a:xfrm>
            <a:off x="7458075" y="1692753"/>
            <a:ext cx="3786188" cy="4703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2030" y="2878813"/>
            <a:ext cx="3586654" cy="1323439"/>
          </a:xfrm>
          <a:prstGeom prst="rect">
            <a:avLst/>
          </a:prstGeom>
          <a:solidFill>
            <a:srgbClr val="0070C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 </a:t>
            </a:r>
            <a:r>
              <a:rPr lang="en-US" sz="4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bn-BD" sz="4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4363" y="1467418"/>
            <a:ext cx="4557712" cy="5119120"/>
            <a:chOff x="614363" y="1467418"/>
            <a:chExt cx="4723606" cy="5328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77" b="100000" l="9900" r="899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2" t="6226" r="4916" b="8504"/>
            <a:stretch/>
          </p:blipFill>
          <p:spPr>
            <a:xfrm>
              <a:off x="614363" y="1467418"/>
              <a:ext cx="4229100" cy="5328668"/>
            </a:xfrm>
            <a:prstGeom prst="ellipse">
              <a:avLst/>
            </a:prstGeom>
            <a:noFill/>
            <a:ln w="285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1070769" y="4038600"/>
              <a:ext cx="4267200" cy="26776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আবদুর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রশিদ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কমলপুর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হাজী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জনাব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সপ্রাবি </a:t>
              </a:r>
              <a:endPara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ভৈরব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কিশোরগঞ্জ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3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5752" y="6587049"/>
            <a:ext cx="61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68126" y="2244437"/>
            <a:ext cx="9787802" cy="286789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8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en-US" sz="32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জনসম্পদ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জনসম্পদের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</a:t>
            </a:r>
            <a:endParaRPr lang="en-US" sz="3200" dirty="0" smtClean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১২.৩.৪ জনসংখ্যাকে জনসম্পদে রূপান্তরের উপায় বলতে পারবে। </a:t>
            </a:r>
            <a:endParaRPr lang="en-US" sz="32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১২.৩.৫ জনশক্তি রপ্তানির মাধ্যমে যে দেশের অর্থনীতি সমৃদ্ধ হচ্ছে তা বলতে পারবে।</a:t>
            </a:r>
            <a:endParaRPr lang="en-US" sz="32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0">
              <a:buNone/>
            </a:pPr>
            <a:endParaRPr lang="en-US" sz="3200" dirty="0" smtClean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2380" y="1108363"/>
            <a:ext cx="2625002" cy="8174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কারিগরি শিক্ষা নিয়ে কেউ বেকার থাকে না।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2468345" y="502686"/>
            <a:ext cx="6830430" cy="1736646"/>
          </a:xfrm>
          <a:prstGeom prst="wedgeRoundRectCallout">
            <a:avLst>
              <a:gd name="adj1" fmla="val 8733"/>
              <a:gd name="adj2" fmla="val 9784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7036" y="3062028"/>
            <a:ext cx="411256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18901" y="624267"/>
            <a:ext cx="6301609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6766" y="6553200"/>
            <a:ext cx="61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9579427" y="179249"/>
            <a:ext cx="247732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en-US" sz="24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400" u="sng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2764" y="4775555"/>
            <a:ext cx="908858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 জনসম্পদে রূপান্তর</a:t>
            </a:r>
            <a:endParaRPr lang="en-US" sz="88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6766" y="6553200"/>
            <a:ext cx="61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6180" y="4096683"/>
            <a:ext cx="141316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3248890" y="443344"/>
            <a:ext cx="57219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8395854" y="4124389"/>
            <a:ext cx="28956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6363" y="4096681"/>
            <a:ext cx="342207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1542943"/>
            <a:ext cx="3666987" cy="23625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1571963"/>
            <a:ext cx="3730045" cy="240800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" y="1524000"/>
            <a:ext cx="3480327" cy="23691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05345" y="5237018"/>
            <a:ext cx="1026621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52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8693" y="3113008"/>
            <a:ext cx="468283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বিদেশে রপ্তানি করে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091"/>
          <a:stretch/>
        </p:blipFill>
        <p:spPr>
          <a:xfrm>
            <a:off x="721736" y="1741959"/>
            <a:ext cx="4515283" cy="3439641"/>
          </a:xfrm>
          <a:prstGeom prst="rect">
            <a:avLst/>
          </a:prstGeom>
        </p:spPr>
      </p:pic>
      <p:pic>
        <p:nvPicPr>
          <p:cNvPr id="8" name="Picture 2" descr="বাংলাদেশের জনসংখ্যা উন্নয়নের মূল শক্ত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3" y="1357309"/>
            <a:ext cx="8143300" cy="45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4947" y="439080"/>
            <a:ext cx="831272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 মানব সম্পদকে কাজে লাগাতে পারি? 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475019" y="5956151"/>
            <a:ext cx="284018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37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6510" y="3736630"/>
            <a:ext cx="24106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দক্ষ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454" y="4789410"/>
            <a:ext cx="111252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দক্ষ জনসংখ্যাকেই জনসম্পদ বলে। এই জনসম্পদ রপ্তানির মাধ্যমে বাংলাদেশ প্রচুর বৈদেশিক মুদ্রা আয়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5380" y="3805904"/>
            <a:ext cx="4184074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প্রতিবছর লাশ হয়ে ফিরছেন ৩ হাজার বাংলাদেশী প্রবাসী শ্রমিক! - প্রবাসীর দিগন্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581891"/>
            <a:ext cx="4843608" cy="30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88183" y="473653"/>
            <a:ext cx="5638800" cy="3267074"/>
            <a:chOff x="5888182" y="473653"/>
            <a:chExt cx="6121111" cy="3267074"/>
          </a:xfrm>
        </p:grpSpPr>
        <p:pic>
          <p:nvPicPr>
            <p:cNvPr id="1028" name="Picture 4" descr="বিদেশে চাকরিপ্রার্থীদের জন্য চালু হলো ওয়েবসাইট 'বিদেশ জবস' | Dhaka Tribune  Bangl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5"/>
            <a:stretch/>
          </p:blipFill>
          <p:spPr bwMode="auto">
            <a:xfrm>
              <a:off x="5888182" y="573751"/>
              <a:ext cx="4765964" cy="313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0" r="29055"/>
            <a:stretch/>
          </p:blipFill>
          <p:spPr>
            <a:xfrm rot="5400000">
              <a:off x="8966617" y="698050"/>
              <a:ext cx="3267074" cy="2818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6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655" y="3126865"/>
            <a:ext cx="584661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শিক্ষার মান উন্নত করে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10404"/>
          <a:stretch/>
        </p:blipFill>
        <p:spPr>
          <a:xfrm>
            <a:off x="789710" y="1802588"/>
            <a:ext cx="4769672" cy="3475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2" y="619188"/>
            <a:ext cx="831272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 মানব সম্পদকে কাজে লাগাতে পারি?  </a:t>
            </a:r>
            <a:endParaRPr lang="en-US" sz="40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662</Words>
  <Application>Microsoft Office PowerPoint</Application>
  <PresentationFormat>Widescreen</PresentationFormat>
  <Paragraphs>89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289</cp:revision>
  <dcterms:created xsi:type="dcterms:W3CDTF">2019-05-28T22:26:54Z</dcterms:created>
  <dcterms:modified xsi:type="dcterms:W3CDTF">2020-11-12T01:50:51Z</dcterms:modified>
</cp:coreProperties>
</file>