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80" r:id="rId5"/>
    <p:sldId id="281" r:id="rId6"/>
    <p:sldId id="258" r:id="rId7"/>
    <p:sldId id="276" r:id="rId8"/>
    <p:sldId id="279" r:id="rId9"/>
    <p:sldId id="272" r:id="rId10"/>
    <p:sldId id="261" r:id="rId11"/>
    <p:sldId id="260" r:id="rId12"/>
    <p:sldId id="271" r:id="rId13"/>
    <p:sldId id="282" r:id="rId14"/>
    <p:sldId id="283" r:id="rId15"/>
    <p:sldId id="273" r:id="rId16"/>
    <p:sldId id="262" r:id="rId17"/>
    <p:sldId id="263" r:id="rId18"/>
    <p:sldId id="265" r:id="rId19"/>
    <p:sldId id="278" r:id="rId20"/>
    <p:sldId id="266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3399"/>
    <a:srgbClr val="FF3399"/>
    <a:srgbClr val="58B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89841" autoAdjust="0"/>
  </p:normalViewPr>
  <p:slideViewPr>
    <p:cSldViewPr>
      <p:cViewPr varScale="1">
        <p:scale>
          <a:sx n="66" d="100"/>
          <a:sy n="6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9624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 descr="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7315200" cy="4191000"/>
          </a:xfrm>
          <a:blipFill>
            <a:blip r:embed="rId2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533401"/>
            <a:ext cx="4876800" cy="9143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পাঠ্যাংশটি শুনি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257800" cy="12192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bn-BD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পাঠ্য বইয়ের  ১০,১১ পৃষ্ঠা পড়ে শোনাব</a:t>
            </a:r>
            <a:endParaRPr lang="en-US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676400"/>
            <a:ext cx="4343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সুন্দর বনের বিলুপ্ত প্রাণি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3124199" cy="3048000"/>
          </a:xfrm>
        </p:spPr>
      </p:pic>
      <p:pic>
        <p:nvPicPr>
          <p:cNvPr id="9" name="Picture 8" descr="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590801"/>
            <a:ext cx="3429000" cy="303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86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গন্ডার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1752600" cy="2057400"/>
          </a:xfrm>
          <a:prstGeom prst="rect">
            <a:avLst/>
          </a:prstGeom>
        </p:spPr>
      </p:pic>
      <p:pic>
        <p:nvPicPr>
          <p:cNvPr id="6" name="Picture 5" descr="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2209800" cy="2362200"/>
          </a:xfrm>
          <a:prstGeom prst="rect">
            <a:avLst/>
          </a:prstGeom>
        </p:spPr>
      </p:pic>
      <p:pic>
        <p:nvPicPr>
          <p:cNvPr id="7" name="Picture 6" descr="r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67200"/>
            <a:ext cx="2895600" cy="2020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0"/>
            <a:ext cx="5334000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অন্যান্য দেশের প্রাণি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আফ্রিকা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191000"/>
            <a:ext cx="3048000" cy="1828799"/>
          </a:xfrm>
          <a:prstGeom prst="rect">
            <a:avLst/>
          </a:prstGeom>
        </p:spPr>
      </p:pic>
      <p:pic>
        <p:nvPicPr>
          <p:cNvPr id="13" name="Picture 12" descr="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1143000"/>
            <a:ext cx="2438400" cy="21701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3352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6248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জিরাফ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9" grpId="0"/>
      <p:bldP spid="10" grpId="0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419600"/>
            <a:ext cx="2631440" cy="2133600"/>
          </a:xfrm>
          <a:prstGeom prst="rect">
            <a:avLst/>
          </a:prstGeom>
        </p:spPr>
      </p:pic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636294"/>
            <a:ext cx="2133600" cy="1916906"/>
          </a:xfrm>
          <a:prstGeom prst="rect">
            <a:avLst/>
          </a:prstGeom>
        </p:spPr>
      </p:pic>
      <p:pic>
        <p:nvPicPr>
          <p:cNvPr id="7" name="Picture 6" descr="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042652"/>
            <a:ext cx="2590800" cy="1995948"/>
          </a:xfrm>
          <a:prstGeom prst="rect">
            <a:avLst/>
          </a:prstGeom>
        </p:spPr>
      </p:pic>
      <p:pic>
        <p:nvPicPr>
          <p:cNvPr id="8" name="Picture 7" descr="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1923734"/>
            <a:ext cx="2590800" cy="1810065"/>
          </a:xfrm>
          <a:prstGeom prst="rect">
            <a:avLst/>
          </a:prstGeom>
        </p:spPr>
      </p:pic>
      <p:pic>
        <p:nvPicPr>
          <p:cNvPr id="9" name="Picture 8" descr="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1981200"/>
            <a:ext cx="2209800" cy="2057400"/>
          </a:xfrm>
          <a:prstGeom prst="rect">
            <a:avLst/>
          </a:prstGeom>
        </p:spPr>
      </p:pic>
      <p:pic>
        <p:nvPicPr>
          <p:cNvPr id="10" name="Picture 9" descr="a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749712"/>
            <a:ext cx="2667000" cy="1924861"/>
          </a:xfrm>
          <a:prstGeom prst="rect">
            <a:avLst/>
          </a:prstGeom>
        </p:spPr>
      </p:pic>
      <p:pic>
        <p:nvPicPr>
          <p:cNvPr id="12" name="Picture 11" descr="a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0"/>
            <a:ext cx="4876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429000" cy="2590800"/>
          </a:xfrm>
          <a:prstGeom prst="rect">
            <a:avLst/>
          </a:prstGeom>
        </p:spPr>
      </p:pic>
      <p:pic>
        <p:nvPicPr>
          <p:cNvPr id="5" name="Picture 4" descr="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"/>
            <a:ext cx="3200549" cy="2590801"/>
          </a:xfrm>
          <a:prstGeom prst="rect">
            <a:avLst/>
          </a:prstGeom>
        </p:spPr>
      </p:pic>
      <p:pic>
        <p:nvPicPr>
          <p:cNvPr id="7" name="Picture 6" descr="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962400"/>
            <a:ext cx="3353848" cy="2246196"/>
          </a:xfrm>
          <a:prstGeom prst="rect">
            <a:avLst/>
          </a:prstGeom>
        </p:spPr>
      </p:pic>
      <p:pic>
        <p:nvPicPr>
          <p:cNvPr id="6" name="Picture 5" descr="a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0840" y="3733800"/>
            <a:ext cx="303116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4953000" cy="121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পাঠ্যাংটি নিরবে পড়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10400" cy="2209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 ১০,১১ পৃষ্ঠ্যা পড়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কঠিন শব্দ বাছাই করে লিখ 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,অস্ট্রেলিয়া , স্মরণ ,ক্যাঙ্গারু,দক্ষ যথেষ্ট অঞ্চল, স্থানীয়,   ক্রমান্বয়ে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8925" y="1447800"/>
            <a:ext cx="34861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85800"/>
            <a:ext cx="4572000" cy="121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indent="-742950"/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পাঠাংশটি নিরবে পড়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781800" cy="16764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ক্যাঙ্গারু অস্ট্রেলিয়ায় বাস করে 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সুন্দর বন থেকে হাতি ,গন্ডার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ওলবাঘ বিলুপ্ত হয়ে গেছে।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198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যুক্ত বর্ণ ভেঙ্গে দেখানো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001000" cy="3733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স্ট্রে=স+ট+র ফলা+এ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স্ম =স+ম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ঙ্গা=ঙ+গ +আ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ক্ষ =ক+ষ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ষ্ঠ=ষ+ঠ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ঞ্চ=ঞ+চ+ল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শ্চ=শ+চ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6477000" cy="16763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প্রমিত উচ্চারণে পাঠ যাচাই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6096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কয়েকজন শিক্ষার্থীর পাঠ যাচাই করব 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PTI_DNJ\Desktop\cla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63245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609601"/>
            <a:ext cx="7543800" cy="15239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যুক্ত বর্ণ দিয়ে নতুন শব্দ তৈরি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077200" cy="34290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স্ট= স্টার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 = ক্ষমা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শ্চ =নিশ্চিত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প্ত= সপ্তম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স্ম= স্মৃতি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হ্ন= অপরাহ্ন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 = স্থানীয়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457201"/>
            <a:ext cx="4267200" cy="13715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705600" cy="2667000"/>
          </a:xfrm>
          <a:blipFill>
            <a:blip r:embed="rId3" cstate="print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হাজেরা খাতুন 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 শিক্ষক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কালিয়াগঞ্জ  সরকারি প্রাথমিক বিদ্যালয়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বিরল, দিনাজপুর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95800" y="1905000"/>
            <a:ext cx="838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457200"/>
            <a:ext cx="5562600" cy="13715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7772400" cy="2667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 দলঃ সুন্দর বনের  স্থলে বাস কারি প্রাণিদের তালিকা তৈরি কর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 দলঃ সুন্দর বনের পানিতে যে সকল প্রাণি বাস করে তাদের তালিকা কর। 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1"/>
            <a:ext cx="6705600" cy="152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20000" cy="29718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ক্ষ, স্ট, ঙ্গা, শ্চ,স্ম যুক্ত বর্ণ ভেঙ্গে দেখাও এবং বাক্যে প্রয়োগ দেখাও 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২,ক্যাঙ্গারু কথায় বাস করে ।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সুন্দর বনের কোন কোন প্রাণি বিলুপ্ত হয়ে গেছে তা লিখ।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2672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057400"/>
            <a:ext cx="7620001" cy="4597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4267200" cy="11429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781800" cy="26670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-৫ম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বিষয়- বাংলা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–সুন্দর বনের প্রাণি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– বিশ্বে কোন কোন ......দেখা মেলে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4800" y="16764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322"/>
            <a:ext cx="4343400" cy="4939478"/>
          </a:xfrm>
          <a:prstGeom prst="rect">
            <a:avLst/>
          </a:prstGeom>
        </p:spPr>
      </p:pic>
      <p:pic>
        <p:nvPicPr>
          <p:cNvPr id="3" name="Picture 2" descr="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33400"/>
            <a:ext cx="3465871" cy="4572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5905500" y="4686300"/>
            <a:ext cx="16764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609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6515100" y="4381500"/>
            <a:ext cx="17526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6482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সুন্দর 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191000"/>
            <a:ext cx="4648200" cy="2438400"/>
          </a:xfrm>
        </p:spPr>
      </p:pic>
      <p:pic>
        <p:nvPicPr>
          <p:cNvPr id="5" name="Picture 4" descr="s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905000"/>
            <a:ext cx="6324600" cy="2133600"/>
          </a:xfrm>
          <a:prstGeom prst="rect">
            <a:avLst/>
          </a:prstGeom>
        </p:spPr>
      </p:pic>
      <p:pic>
        <p:nvPicPr>
          <p:cNvPr id="6" name="Picture 5" descr="su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267200"/>
            <a:ext cx="3505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198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bn-BD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সুন্দর বনের প্রাণি</a:t>
            </a:r>
            <a:endParaRPr lang="en-US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905000"/>
            <a:ext cx="2362200" cy="1771650"/>
          </a:xfrm>
          <a:prstGeom prst="rect">
            <a:avLst/>
          </a:prstGeom>
        </p:spPr>
      </p:pic>
      <p:pic>
        <p:nvPicPr>
          <p:cNvPr id="9" name="Picture 8" descr="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0"/>
            <a:ext cx="1905000" cy="1828800"/>
          </a:xfrm>
          <a:prstGeom prst="rect">
            <a:avLst/>
          </a:prstGeom>
        </p:spPr>
      </p:pic>
      <p:pic>
        <p:nvPicPr>
          <p:cNvPr id="10" name="Picture 9" descr="t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4419600"/>
            <a:ext cx="1981200" cy="1752600"/>
          </a:xfrm>
          <a:prstGeom prst="rect">
            <a:avLst/>
          </a:prstGeom>
        </p:spPr>
      </p:pic>
      <p:pic>
        <p:nvPicPr>
          <p:cNvPr id="13" name="Picture 12" descr="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1828800"/>
            <a:ext cx="2590800" cy="1752600"/>
          </a:xfrm>
          <a:prstGeom prst="rect">
            <a:avLst/>
          </a:prstGeom>
        </p:spPr>
      </p:pic>
      <p:pic>
        <p:nvPicPr>
          <p:cNvPr id="14" name="Picture 13" descr="c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4416424"/>
            <a:ext cx="1752600" cy="1679575"/>
          </a:xfrm>
          <a:prstGeom prst="rect">
            <a:avLst/>
          </a:prstGeom>
        </p:spPr>
      </p:pic>
      <p:pic>
        <p:nvPicPr>
          <p:cNvPr id="12" name="Content Placeholder 5" descr="ti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28600" y="1905000"/>
            <a:ext cx="2209800" cy="1752600"/>
          </a:xfrm>
        </p:spPr>
      </p:pic>
      <p:pic>
        <p:nvPicPr>
          <p:cNvPr id="11" name="Picture 10" descr="doye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9385" y="4413736"/>
            <a:ext cx="1703615" cy="183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343400"/>
            <a:ext cx="2117610" cy="1705042"/>
          </a:xfrm>
          <a:prstGeom prst="rect">
            <a:avLst/>
          </a:prstGeom>
        </p:spPr>
      </p:pic>
      <p:pic>
        <p:nvPicPr>
          <p:cNvPr id="3" name="Picture 2" descr="doy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2359443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6172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গোরু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দোয়েল</a:t>
            </a:r>
            <a:endParaRPr lang="en-US" dirty="0"/>
          </a:p>
        </p:txBody>
      </p:sp>
      <p:pic>
        <p:nvPicPr>
          <p:cNvPr id="1026" name="Picture 2" descr="F:\dog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38401"/>
            <a:ext cx="2286000" cy="1371600"/>
          </a:xfrm>
          <a:prstGeom prst="rect">
            <a:avLst/>
          </a:prstGeom>
          <a:noFill/>
        </p:spPr>
      </p:pic>
      <p:pic>
        <p:nvPicPr>
          <p:cNvPr id="1027" name="Picture 3" descr="F:\BULL MIRRO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33400"/>
            <a:ext cx="2420471" cy="1295400"/>
          </a:xfrm>
          <a:prstGeom prst="rect">
            <a:avLst/>
          </a:prstGeom>
          <a:noFill/>
        </p:spPr>
      </p:pic>
      <p:pic>
        <p:nvPicPr>
          <p:cNvPr id="1028" name="Picture 4" descr="F:\Fi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800600"/>
            <a:ext cx="1908144" cy="1523999"/>
          </a:xfrm>
          <a:prstGeom prst="rect">
            <a:avLst/>
          </a:prstGeom>
          <a:noFill/>
        </p:spPr>
      </p:pic>
      <p:pic>
        <p:nvPicPr>
          <p:cNvPr id="1029" name="Picture 5" descr="F:\images989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762000"/>
            <a:ext cx="2204357" cy="236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3352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পাখি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886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কুকুর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1905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810000"/>
            <a:ext cx="1743075" cy="2543175"/>
          </a:xfrm>
          <a:prstGeom prst="rect">
            <a:avLst/>
          </a:prstGeom>
        </p:spPr>
      </p:pic>
      <p:pic>
        <p:nvPicPr>
          <p:cNvPr id="16" name="Picture 15" descr="d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2705" y="762000"/>
            <a:ext cx="2011134" cy="23621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82558" y="6155066"/>
            <a:ext cx="60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762000"/>
            <a:ext cx="1600200" cy="23480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95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মৌমাছি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ডলফিন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3505200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953000"/>
            <a:ext cx="3099024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6400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গন্ডার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08294" y="6437362"/>
            <a:ext cx="202367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agara Engraved" pitchFamily="82" charset="0"/>
                <a:cs typeface="NikoshBAN" pitchFamily="2" charset="0"/>
              </a:rPr>
              <a:t>হাতি</a:t>
            </a:r>
            <a:endParaRPr lang="en-US" dirty="0">
              <a:latin typeface="Niagara Engraved" pitchFamily="82" charset="0"/>
              <a:cs typeface="NikoshBAN" pitchFamily="2" charset="0"/>
            </a:endParaRPr>
          </a:p>
        </p:txBody>
      </p:sp>
      <p:pic>
        <p:nvPicPr>
          <p:cNvPr id="6" name="Picture 5" descr="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88" y="533400"/>
            <a:ext cx="2935111" cy="1981200"/>
          </a:xfrm>
          <a:prstGeom prst="rect">
            <a:avLst/>
          </a:prstGeom>
        </p:spPr>
      </p:pic>
      <p:pic>
        <p:nvPicPr>
          <p:cNvPr id="8" name="Picture 7" descr="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28600"/>
            <a:ext cx="2514600" cy="2057400"/>
          </a:xfrm>
          <a:prstGeom prst="rect">
            <a:avLst/>
          </a:prstGeom>
        </p:spPr>
      </p:pic>
      <p:pic>
        <p:nvPicPr>
          <p:cNvPr id="9" name="Picture 8" descr="a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57200"/>
            <a:ext cx="2209800" cy="1981201"/>
          </a:xfrm>
          <a:prstGeom prst="rect">
            <a:avLst/>
          </a:prstGeom>
        </p:spPr>
      </p:pic>
      <p:pic>
        <p:nvPicPr>
          <p:cNvPr id="10" name="Picture 9" descr="a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2743200"/>
            <a:ext cx="3200400" cy="2124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কাঠ বিড়ালী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কচ্ছপ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457201"/>
            <a:ext cx="5334000" cy="12191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001000" cy="2667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পাঠ্যাংশ প্রমিত উচ্চারণে পড়তে পারবে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 বর্ণ ভেঙ্গে দেখাতে পারবে এবং নতুন শব্দ তৈরি করতে পারবে 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 ছোট প্রশ্নের উত্তর লিখতে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291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শুভেচ্ছা</vt:lpstr>
      <vt:lpstr>শিক্ষক পরিচিতি</vt:lpstr>
      <vt:lpstr> পাঠ পরিচিতি</vt:lpstr>
      <vt:lpstr>PowerPoint Presentation</vt:lpstr>
      <vt:lpstr>সুন্দর বন</vt:lpstr>
      <vt:lpstr>সুন্দর বনের প্রাণি</vt:lpstr>
      <vt:lpstr>PowerPoint Presentation</vt:lpstr>
      <vt:lpstr>PowerPoint Presentation</vt:lpstr>
      <vt:lpstr>শিখন ফল</vt:lpstr>
      <vt:lpstr>এসো পাঠ্যাংশটি শুনি </vt:lpstr>
      <vt:lpstr>সুন্দর বনের বিলুপ্ত প্রাণি</vt:lpstr>
      <vt:lpstr>PowerPoint Presentation</vt:lpstr>
      <vt:lpstr>PowerPoint Presentation</vt:lpstr>
      <vt:lpstr>PowerPoint Presentation</vt:lpstr>
      <vt:lpstr> পাঠ্যাংটি নিরবে পড়  </vt:lpstr>
      <vt:lpstr>পাঠাংশটি নিরবে পড়</vt:lpstr>
      <vt:lpstr>যুক্ত বর্ণ ভেঙ্গে দেখানো</vt:lpstr>
      <vt:lpstr>প্রমিত উচ্চারণে পাঠ যাচাই</vt:lpstr>
      <vt:lpstr>যুক্ত বর্ণ দিয়ে নতুন শব্দ তৈরি </vt:lpstr>
      <vt:lpstr>দলীয় কাজ </vt:lpstr>
      <vt:lpstr>মূল্যায়ণ 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PTI_DNJ</dc:creator>
  <cp:lastModifiedBy>upjitstudio</cp:lastModifiedBy>
  <cp:revision>101</cp:revision>
  <dcterms:created xsi:type="dcterms:W3CDTF">2006-08-16T00:00:00Z</dcterms:created>
  <dcterms:modified xsi:type="dcterms:W3CDTF">2020-11-07T18:36:57Z</dcterms:modified>
</cp:coreProperties>
</file>