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3" r:id="rId4"/>
    <p:sldId id="276" r:id="rId5"/>
    <p:sldId id="298" r:id="rId6"/>
    <p:sldId id="292" r:id="rId7"/>
    <p:sldId id="274" r:id="rId8"/>
    <p:sldId id="299" r:id="rId9"/>
    <p:sldId id="300" r:id="rId10"/>
    <p:sldId id="295" r:id="rId11"/>
    <p:sldId id="29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64701A-8A52-4A60-A7B2-5240E2AF4717}">
          <p14:sldIdLst>
            <p14:sldId id="272"/>
            <p14:sldId id="269"/>
            <p14:sldId id="273"/>
            <p14:sldId id="276"/>
            <p14:sldId id="298"/>
            <p14:sldId id="292"/>
          </p14:sldIdLst>
        </p14:section>
        <p14:section name="Untitled Section" id="{B02C8154-882D-4D4B-A868-DFD5BC0FEE01}">
          <p14:sldIdLst>
            <p14:sldId id="274"/>
            <p14:sldId id="299"/>
            <p14:sldId id="300"/>
            <p14:sldId id="295"/>
            <p14:sldId id="296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FDA4"/>
    <a:srgbClr val="658DC1"/>
    <a:srgbClr val="34B849"/>
    <a:srgbClr val="B82FEB"/>
    <a:srgbClr val="C1AE4F"/>
    <a:srgbClr val="58A2A3"/>
    <a:srgbClr val="EEBD68"/>
    <a:srgbClr val="48752C"/>
    <a:srgbClr val="F6BC58"/>
    <a:srgbClr val="D1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BD16-8116-4E46-A95F-31D95E701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A9A85-ECC3-4087-BADF-4F4FEA564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D4E1B-7BF7-4D84-A061-C6CB69D9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6EF12-2462-4A2C-A2B1-E6493D57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5993B-564C-4FE1-9847-DECFDFF2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E0D445-C720-4556-B0C3-60A15F86594C}"/>
              </a:ext>
            </a:extLst>
          </p:cNvPr>
          <p:cNvSpPr txBox="1">
            <a:spLocks/>
          </p:cNvSpPr>
          <p:nvPr userDrawn="1"/>
        </p:nvSpPr>
        <p:spPr>
          <a:xfrm>
            <a:off x="152400" y="648253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Bibek Biswas, AT, Rameshworpur GPS,  Sadar, Narail, bibekmitna@gmail.com, 01914244847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5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9520-0F39-42E4-B17A-A3DFB683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32548-ED9E-4672-8237-392AF6A88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A7715-A22E-442B-82AF-1069CA2F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A7AB7-1114-4263-A3F3-27B1C595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FA046-A337-4750-97C5-403C5411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353A4-D426-4DFD-83ED-4F048A703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F1E09-B0D2-4AE5-B30B-23FE51A5D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D5CD5-6D26-4BC4-A375-C58E66DA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68928-12C0-484E-934F-543E4E27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E1AC-1456-49A1-8277-6504A6D4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9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B3AE-26A5-4882-B6DC-C08AD480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237B-CE7D-40E8-99A4-3503D6109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49901-D032-48D9-86FA-15E8CB45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11516-F299-4060-A925-3BDC3014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AC35-4C1B-48F9-93B6-26CC98C9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1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E839-0E56-465D-8C32-6CF5E77D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4470D-3D94-489D-A502-55E9AA8E7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F86CA-9BE7-442F-A06A-A2A12FCD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6277-BCC4-4E4D-A725-63E9D724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7D40-AD5A-4E2B-A301-09808586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8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A41F-8F04-4175-A809-605B426A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ADD4F-69A2-492F-A760-E937ADB85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13727-904F-407D-B612-F63BC6B40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7F484-8BDB-4E53-8E9A-CEA5E823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A1AAA-B319-43A0-9560-2A4BC313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A1E0C-3353-4118-9D22-262D3649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0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E180-D469-478A-B31E-8FCDCD18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4D1F0-2DD8-4AD2-9B9D-DEC513289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11921-46D4-4F09-BCD1-951771C03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D3F61-11AB-4FF5-B1E5-0AE4788A1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3B52F-3437-4646-B5B2-C2D934483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45B8B-2814-45F0-860C-5D75E23C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9C4B57-AA0B-48DD-9498-DAB01ED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5A8ED-9A13-4D84-90AF-3B56765B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8A20-D774-441C-9326-C469DE6F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33CE0-4200-4AE7-BF34-0370B29A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EC2E8-DA7C-4786-93A6-51C4A6BB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46B30-7010-4EB3-8A03-6B758193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38628-AA31-403A-951C-B1240DF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E5CBE-A2F1-4A46-91A8-0CF27F53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36179-A2EB-45C7-8E7D-1311912D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1AC30-81A0-4F59-924F-0C0C2672CCA7}"/>
              </a:ext>
            </a:extLst>
          </p:cNvPr>
          <p:cNvSpPr txBox="1">
            <a:spLocks/>
          </p:cNvSpPr>
          <p:nvPr userDrawn="1"/>
        </p:nvSpPr>
        <p:spPr>
          <a:xfrm>
            <a:off x="25788" y="6452482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Bibek Biswas, AT, </a:t>
            </a:r>
            <a:r>
              <a:rPr lang="en-US" dirty="0" err="1"/>
              <a:t>Rameshworpur</a:t>
            </a:r>
            <a:r>
              <a:rPr lang="en-US" dirty="0"/>
              <a:t> GPS,  </a:t>
            </a:r>
            <a:r>
              <a:rPr lang="en-US" dirty="0" err="1"/>
              <a:t>Sadar</a:t>
            </a:r>
            <a:r>
              <a:rPr lang="en-US" dirty="0"/>
              <a:t>, </a:t>
            </a:r>
            <a:r>
              <a:rPr lang="en-US" dirty="0" err="1"/>
              <a:t>Narail</a:t>
            </a:r>
            <a:r>
              <a:rPr lang="en-US" dirty="0"/>
              <a:t>, bibekmitna@gmail.com, 01914244847</a:t>
            </a:r>
          </a:p>
        </p:txBody>
      </p:sp>
    </p:spTree>
    <p:extLst>
      <p:ext uri="{BB962C8B-B14F-4D97-AF65-F5344CB8AC3E}">
        <p14:creationId xmlns:p14="http://schemas.microsoft.com/office/powerpoint/2010/main" val="358789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B2C2-3B20-4E3A-AB42-47864058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67C8A-9B0A-4A11-A052-5E1C7B4C5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BC2AB-B78F-4911-B33C-F4445410D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E62E4-3044-48A5-9C73-E50B0988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302D4-02BC-40A3-98E2-CEC9CDA4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1159-334B-4819-85F0-21F93EAA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495D-08CE-4AF2-B5E3-F96463214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42198-0012-4592-AA56-48732AA51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58007-BA96-4691-84CD-1863D4888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E2CDC-F6F8-43B9-BF49-6D82481D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8021E-390D-47DC-A53A-92496D70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0211C-48DA-4684-8A1C-85FC8A76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0000"/>
                <a:lumOff val="60000"/>
              </a:schemeClr>
            </a:gs>
            <a:gs pos="83000">
              <a:srgbClr val="F6BC58"/>
            </a:gs>
            <a:gs pos="100000">
              <a:srgbClr val="0C7E2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D3C62-A2E4-45D2-BDDC-3AD185E2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8D09D-5FA3-4B7C-A689-4813DB8FC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6CD7D-D57D-4E8B-B12C-486B9FE58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4826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Bibek Biswas, AT, </a:t>
            </a:r>
            <a:r>
              <a:rPr lang="en-US" dirty="0" err="1"/>
              <a:t>Rameshworpur</a:t>
            </a:r>
            <a:r>
              <a:rPr lang="en-US" dirty="0"/>
              <a:t> GPS,  </a:t>
            </a:r>
            <a:r>
              <a:rPr lang="en-US" dirty="0" err="1"/>
              <a:t>Sadar</a:t>
            </a:r>
            <a:r>
              <a:rPr lang="en-US" dirty="0"/>
              <a:t>, </a:t>
            </a:r>
            <a:r>
              <a:rPr lang="en-US" dirty="0" err="1"/>
              <a:t>Narail</a:t>
            </a:r>
            <a:r>
              <a:rPr lang="en-US" dirty="0"/>
              <a:t>, bibekmitna@gmail.com, 01914244847</a:t>
            </a:r>
          </a:p>
        </p:txBody>
      </p:sp>
    </p:spTree>
    <p:extLst>
      <p:ext uri="{BB962C8B-B14F-4D97-AF65-F5344CB8AC3E}">
        <p14:creationId xmlns:p14="http://schemas.microsoft.com/office/powerpoint/2010/main" val="314019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hyperlink" Target="mailto:bibekmitna@gmail.com" TargetMode="External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hyperlink" Target="mailto:bibekmitna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533749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Bibek</a:t>
            </a:r>
            <a:r>
              <a:rPr lang="en-US" sz="1200" dirty="0"/>
              <a:t> Biswas, Assistant Teacher, </a:t>
            </a:r>
            <a:r>
              <a:rPr lang="en-US" sz="1200" dirty="0" err="1"/>
              <a:t>Rameshworpur</a:t>
            </a:r>
            <a:r>
              <a:rPr lang="en-US" sz="1200" dirty="0"/>
              <a:t> Government Primary School, </a:t>
            </a:r>
            <a:r>
              <a:rPr lang="en-US" sz="1200" dirty="0" err="1"/>
              <a:t>Narail</a:t>
            </a:r>
            <a:r>
              <a:rPr lang="en-US" sz="1200" dirty="0"/>
              <a:t> </a:t>
            </a:r>
            <a:r>
              <a:rPr lang="en-US" sz="1200" dirty="0" err="1"/>
              <a:t>Sadar</a:t>
            </a:r>
            <a:r>
              <a:rPr lang="en-US" sz="1200" dirty="0"/>
              <a:t>, </a:t>
            </a:r>
            <a:r>
              <a:rPr lang="en-US" sz="1200" dirty="0" err="1"/>
              <a:t>Narail</a:t>
            </a:r>
            <a:r>
              <a:rPr lang="en-US" sz="1200" dirty="0"/>
              <a:t>. Email: </a:t>
            </a:r>
            <a:r>
              <a:rPr lang="en-US" sz="1200" dirty="0">
                <a:hlinkClick r:id="rId4"/>
              </a:rPr>
              <a:t>bibekmitna@gmail.com</a:t>
            </a:r>
            <a:r>
              <a:rPr lang="en-US" sz="1200" dirty="0"/>
              <a:t>,  </a:t>
            </a:r>
            <a:r>
              <a:rPr lang="en-US" sz="1200" dirty="0" err="1"/>
              <a:t>fbook</a:t>
            </a:r>
            <a:r>
              <a:rPr lang="en-US" sz="1200" dirty="0"/>
              <a:t>: </a:t>
            </a:r>
            <a:r>
              <a:rPr lang="en-US" sz="1200" dirty="0" err="1"/>
              <a:t>bibekbiswas</a:t>
            </a:r>
            <a:r>
              <a:rPr lang="en-US" sz="1200" dirty="0"/>
              <a:t>, contact: 01914244847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513384"/>
            <a:ext cx="12113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ranti Solid LET" pitchFamily="2" charset="0"/>
              </a:rPr>
              <a:t>Welcome to today’s class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68" y="2455817"/>
            <a:ext cx="3076426" cy="4327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093" y="5304379"/>
            <a:ext cx="2857500" cy="16097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4" y="5003074"/>
            <a:ext cx="3253230" cy="18326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01" y="5160688"/>
            <a:ext cx="2857500" cy="1609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2" y="5476599"/>
            <a:ext cx="2368312" cy="1334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67" y="5173751"/>
            <a:ext cx="2857500" cy="16097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69" y="4885509"/>
            <a:ext cx="3369172" cy="18979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4" y="2960413"/>
            <a:ext cx="2686050" cy="381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381" r="6509" b="7381"/>
          <a:stretch/>
        </p:blipFill>
        <p:spPr>
          <a:xfrm>
            <a:off x="10166768" y="227206"/>
            <a:ext cx="1348886" cy="1312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59" y="-233383"/>
            <a:ext cx="2381250" cy="14954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66" y="1961357"/>
            <a:ext cx="2439419" cy="18295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6" y="541784"/>
            <a:ext cx="5818715" cy="21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0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esson Plans and Resources for Remote Practice | KSD #414">
            <a:extLst>
              <a:ext uri="{FF2B5EF4-FFF2-40B4-BE49-F238E27FC236}">
                <a16:creationId xmlns:a16="http://schemas.microsoft.com/office/drawing/2014/main" id="{CF3A72B8-9762-4073-98DB-F93E545305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D0F6BE-3775-4C7A-BA21-8042AFC93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077" y="574963"/>
            <a:ext cx="11151845" cy="3990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39E8E0-CFE0-4B20-A523-2728BF7A26D7}"/>
              </a:ext>
            </a:extLst>
          </p:cNvPr>
          <p:cNvSpPr txBox="1"/>
          <p:nvPr/>
        </p:nvSpPr>
        <p:spPr>
          <a:xfrm>
            <a:off x="520077" y="5070764"/>
            <a:ext cx="1050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Every 4 person is now a group and fill up the form</a:t>
            </a:r>
          </a:p>
        </p:txBody>
      </p:sp>
    </p:spTree>
    <p:extLst>
      <p:ext uri="{BB962C8B-B14F-4D97-AF65-F5344CB8AC3E}">
        <p14:creationId xmlns:p14="http://schemas.microsoft.com/office/powerpoint/2010/main" val="270044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63B6D3-C085-4DA5-BCC2-721C79033789}"/>
              </a:ext>
            </a:extLst>
          </p:cNvPr>
          <p:cNvSpPr/>
          <p:nvPr/>
        </p:nvSpPr>
        <p:spPr>
          <a:xfrm>
            <a:off x="758536" y="734290"/>
            <a:ext cx="6269182" cy="58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After group work……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C8913A-6A62-4301-B004-4765BF8FD52C}"/>
              </a:ext>
            </a:extLst>
          </p:cNvPr>
          <p:cNvSpPr/>
          <p:nvPr/>
        </p:nvSpPr>
        <p:spPr>
          <a:xfrm>
            <a:off x="758536" y="2455717"/>
            <a:ext cx="10674928" cy="1946565"/>
          </a:xfrm>
          <a:prstGeom prst="rect">
            <a:avLst/>
          </a:prstGeom>
          <a:solidFill>
            <a:srgbClr val="B82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Group presentation……..</a:t>
            </a:r>
          </a:p>
        </p:txBody>
      </p:sp>
    </p:spTree>
    <p:extLst>
      <p:ext uri="{BB962C8B-B14F-4D97-AF65-F5344CB8AC3E}">
        <p14:creationId xmlns:p14="http://schemas.microsoft.com/office/powerpoint/2010/main" val="402225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4B101-BF58-43C0-AD82-3EE27E7B6F72}"/>
              </a:ext>
            </a:extLst>
          </p:cNvPr>
          <p:cNvSpPr txBox="1"/>
          <p:nvPr/>
        </p:nvSpPr>
        <p:spPr>
          <a:xfrm>
            <a:off x="668947" y="1863746"/>
            <a:ext cx="428105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Stay home </a:t>
            </a:r>
          </a:p>
          <a:p>
            <a:r>
              <a:rPr lang="en-US" sz="4000" b="1" dirty="0"/>
              <a:t>Stay safe</a:t>
            </a:r>
          </a:p>
          <a:p>
            <a:r>
              <a:rPr lang="en-US" sz="4800" b="1" dirty="0"/>
              <a:t>Stay online…</a:t>
            </a:r>
          </a:p>
        </p:txBody>
      </p:sp>
      <p:pic>
        <p:nvPicPr>
          <p:cNvPr id="1026" name="Picture 2" descr="Goodbye Images | Free Vectors, Stock Photos &amp;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4"/>
          <a:stretch/>
        </p:blipFill>
        <p:spPr bwMode="auto">
          <a:xfrm>
            <a:off x="5710214" y="404315"/>
            <a:ext cx="5962650" cy="5273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me, Frames, Deco, Decoration, Background, Backgrounds, Glitter, Pink,  Animation, GIF - Jitter.Bug.Girl, frame , frames , deco , decoration ,  background , backgrounds , glitter , pink , animation , gif , jitter , bug  , girl - PicM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714500"/>
            <a:ext cx="4591051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n by Naomi Hoffmann on Proyecto de inglés in 2020 | Free clip art,  Infectious disease, Png">
            <a:extLst>
              <a:ext uri="{FF2B5EF4-FFF2-40B4-BE49-F238E27FC236}">
                <a16:creationId xmlns:a16="http://schemas.microsoft.com/office/drawing/2014/main" id="{F738B422-793B-4724-BAB5-7AA80AA28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38" l="3509" r="95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7" y="4624956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665E9A-F335-4516-9363-E21BD1423284}"/>
              </a:ext>
            </a:extLst>
          </p:cNvPr>
          <p:cNvSpPr/>
          <p:nvPr/>
        </p:nvSpPr>
        <p:spPr>
          <a:xfrm>
            <a:off x="668947" y="942109"/>
            <a:ext cx="4591051" cy="612729"/>
          </a:xfrm>
          <a:prstGeom prst="rect">
            <a:avLst/>
          </a:prstGeom>
          <a:solidFill>
            <a:srgbClr val="658D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No more today</a:t>
            </a:r>
          </a:p>
        </p:txBody>
      </p:sp>
    </p:spTree>
    <p:extLst>
      <p:ext uri="{BB962C8B-B14F-4D97-AF65-F5344CB8AC3E}">
        <p14:creationId xmlns:p14="http://schemas.microsoft.com/office/powerpoint/2010/main" val="416467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786" y="2212147"/>
            <a:ext cx="5318250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ranti Solid LET" pitchFamily="2" charset="0"/>
                <a:cs typeface="Times New Roman" panose="02020603050405020304" pitchFamily="18" charset="0"/>
              </a:rPr>
              <a:t>Teacher’s Information</a:t>
            </a:r>
          </a:p>
          <a:p>
            <a:pPr algn="ctr"/>
            <a:endParaRPr lang="en-US" sz="2400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Bibek Biswas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Rameshworpur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 GPS</a:t>
            </a:r>
          </a:p>
          <a:p>
            <a:pPr algn="ctr"/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Sadar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Narail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Email: 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  <a:hlinkClick r:id="rId4"/>
              </a:rPr>
              <a:t>bibekmitna@gmail.com</a:t>
            </a:r>
            <a:endParaRPr lang="en-US" sz="2800" b="1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fbook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bibekbiswas</a:t>
            </a:r>
            <a:endParaRPr lang="en-US" sz="2800" b="1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Contact: 01914244847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9891" y="2063934"/>
            <a:ext cx="4434247" cy="27392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ranti Solid LET" pitchFamily="2" charset="0"/>
                <a:cs typeface="Times New Roman" panose="02020603050405020304" pitchFamily="18" charset="0"/>
              </a:rPr>
              <a:t>Lesson’s Information</a:t>
            </a:r>
          </a:p>
          <a:p>
            <a:pPr algn="ctr"/>
            <a:endParaRPr lang="en-US" sz="2800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Class: Five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Unit: 2, See you!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Lessons: 5-6, H &amp; I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Page No: 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0" y="-241639"/>
            <a:ext cx="2867275" cy="286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1" y="279064"/>
            <a:ext cx="1850185" cy="1850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381" r="6509" b="7381"/>
          <a:stretch/>
        </p:blipFill>
        <p:spPr>
          <a:xfrm>
            <a:off x="10166768" y="227206"/>
            <a:ext cx="1348886" cy="1312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9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FBBF12-282D-4F11-836E-3B9329392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254" y="858982"/>
            <a:ext cx="11425750" cy="5361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425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0F168D-2546-4CFF-98DF-1F8B37AFD95A}"/>
              </a:ext>
            </a:extLst>
          </p:cNvPr>
          <p:cNvSpPr/>
          <p:nvPr/>
        </p:nvSpPr>
        <p:spPr>
          <a:xfrm>
            <a:off x="2292927" y="1191491"/>
            <a:ext cx="7606146" cy="1399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Good Morning Song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5F80C9-AFAD-45CD-A76E-0C9257F2156A}"/>
              </a:ext>
            </a:extLst>
          </p:cNvPr>
          <p:cNvSpPr/>
          <p:nvPr/>
        </p:nvSpPr>
        <p:spPr>
          <a:xfrm>
            <a:off x="865909" y="3429000"/>
            <a:ext cx="10460182" cy="1274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Good morning song from EIA song/any song.</a:t>
            </a:r>
          </a:p>
        </p:txBody>
      </p:sp>
    </p:spTree>
    <p:extLst>
      <p:ext uri="{BB962C8B-B14F-4D97-AF65-F5344CB8AC3E}">
        <p14:creationId xmlns:p14="http://schemas.microsoft.com/office/powerpoint/2010/main" val="391822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BF08B1-4A65-412A-AE07-30378186C1CE}"/>
              </a:ext>
            </a:extLst>
          </p:cNvPr>
          <p:cNvSpPr/>
          <p:nvPr/>
        </p:nvSpPr>
        <p:spPr>
          <a:xfrm>
            <a:off x="2646218" y="928254"/>
            <a:ext cx="6483928" cy="5264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is your nick name?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F2C9B-D967-4261-B08E-73B40DECADA1}"/>
              </a:ext>
            </a:extLst>
          </p:cNvPr>
          <p:cNvSpPr txBox="1"/>
          <p:nvPr/>
        </p:nvSpPr>
        <p:spPr>
          <a:xfrm>
            <a:off x="2646218" y="2161309"/>
            <a:ext cx="687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Bibekananda</a:t>
            </a:r>
            <a:r>
              <a:rPr lang="en-US" sz="2800" b="1" dirty="0"/>
              <a:t> Biswas -	</a:t>
            </a:r>
            <a:r>
              <a:rPr lang="en-US" sz="2000" b="1" dirty="0" err="1"/>
              <a:t>পুরো</a:t>
            </a:r>
            <a:r>
              <a:rPr lang="en-US" sz="2000" b="1" dirty="0"/>
              <a:t> </a:t>
            </a:r>
            <a:r>
              <a:rPr lang="en-US" sz="2000" b="1" dirty="0" err="1"/>
              <a:t>নাম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917A5-0A2C-4BF9-9775-1891A7AC27CC}"/>
              </a:ext>
            </a:extLst>
          </p:cNvPr>
          <p:cNvSpPr txBox="1"/>
          <p:nvPr/>
        </p:nvSpPr>
        <p:spPr>
          <a:xfrm>
            <a:off x="2604654" y="2812472"/>
            <a:ext cx="687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Bibekananda</a:t>
            </a:r>
            <a:r>
              <a:rPr lang="en-US" sz="2800" b="1" dirty="0"/>
              <a:t> -	</a:t>
            </a:r>
            <a:r>
              <a:rPr lang="en-US" sz="2000" b="1" dirty="0" err="1"/>
              <a:t>প্রথম</a:t>
            </a:r>
            <a:r>
              <a:rPr lang="en-US" sz="2000" b="1" dirty="0"/>
              <a:t> </a:t>
            </a:r>
            <a:r>
              <a:rPr lang="en-US" sz="2000" b="1" dirty="0" err="1"/>
              <a:t>অংশ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92FDD-1405-49C4-B9E9-AC2C6E40998B}"/>
              </a:ext>
            </a:extLst>
          </p:cNvPr>
          <p:cNvSpPr txBox="1"/>
          <p:nvPr/>
        </p:nvSpPr>
        <p:spPr>
          <a:xfrm>
            <a:off x="2604654" y="3449781"/>
            <a:ext cx="687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Biswas -	</a:t>
            </a:r>
            <a:r>
              <a:rPr lang="en-US" sz="2000" b="1" dirty="0" err="1"/>
              <a:t>শেষ</a:t>
            </a:r>
            <a:r>
              <a:rPr lang="en-US" sz="2000" b="1" dirty="0"/>
              <a:t> </a:t>
            </a:r>
            <a:r>
              <a:rPr lang="en-US" sz="2000" b="1" dirty="0" err="1"/>
              <a:t>অংশ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87F67-3F65-48FF-A611-07F3E5957ED1}"/>
              </a:ext>
            </a:extLst>
          </p:cNvPr>
          <p:cNvSpPr txBox="1"/>
          <p:nvPr/>
        </p:nvSpPr>
        <p:spPr>
          <a:xfrm>
            <a:off x="2590800" y="4087090"/>
            <a:ext cx="687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Bibek -	</a:t>
            </a:r>
            <a:r>
              <a:rPr lang="en-US" sz="2000" b="1" dirty="0" err="1"/>
              <a:t>ডাক</a:t>
            </a:r>
            <a:r>
              <a:rPr lang="en-US" sz="2000" b="1" dirty="0"/>
              <a:t> </a:t>
            </a:r>
            <a:r>
              <a:rPr lang="en-US" sz="2000" b="1" dirty="0" err="1"/>
              <a:t>নাম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435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E2FE2-4CA3-4F9C-BA43-48FC5011B0D1}"/>
              </a:ext>
            </a:extLst>
          </p:cNvPr>
          <p:cNvSpPr txBox="1"/>
          <p:nvPr/>
        </p:nvSpPr>
        <p:spPr>
          <a:xfrm>
            <a:off x="2604654" y="2964873"/>
            <a:ext cx="698269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Look at the picture. Who is this?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F6116-D080-4A00-A0FF-02E25F5CC16F}"/>
              </a:ext>
            </a:extLst>
          </p:cNvPr>
          <p:cNvSpPr/>
          <p:nvPr/>
        </p:nvSpPr>
        <p:spPr>
          <a:xfrm>
            <a:off x="2784764" y="4710545"/>
            <a:ext cx="6206836" cy="5847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We are going to know about Andy.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E78E07-1162-438D-A920-18125BA67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7254" y="374072"/>
            <a:ext cx="3477491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0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79ECD0-6B9B-4D6B-BBFB-CF4FF0624BEA}"/>
              </a:ext>
            </a:extLst>
          </p:cNvPr>
          <p:cNvSpPr txBox="1"/>
          <p:nvPr/>
        </p:nvSpPr>
        <p:spPr>
          <a:xfrm>
            <a:off x="4419600" y="609600"/>
            <a:ext cx="349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Look at your book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D8750-7A93-4D07-8378-BC17D01B9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" r="437"/>
          <a:stretch/>
        </p:blipFill>
        <p:spPr>
          <a:xfrm>
            <a:off x="1427018" y="1288474"/>
            <a:ext cx="9504218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7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E5E0A5-4A9B-448E-8ED1-BA66A329C10F}"/>
              </a:ext>
            </a:extLst>
          </p:cNvPr>
          <p:cNvSpPr txBox="1"/>
          <p:nvPr/>
        </p:nvSpPr>
        <p:spPr>
          <a:xfrm>
            <a:off x="3198668" y="845128"/>
            <a:ext cx="803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Make pair and find out the answer of the questions.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2D986-C786-40FC-9CCA-F3C0C7D51FF6}"/>
              </a:ext>
            </a:extLst>
          </p:cNvPr>
          <p:cNvSpPr txBox="1"/>
          <p:nvPr/>
        </p:nvSpPr>
        <p:spPr>
          <a:xfrm>
            <a:off x="3879274" y="2424545"/>
            <a:ext cx="687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One pair come in front and give your answer please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51F8B-3335-4F76-BB4A-4B8CE8D8CED3}"/>
              </a:ext>
            </a:extLst>
          </p:cNvPr>
          <p:cNvSpPr txBox="1"/>
          <p:nvPr/>
        </p:nvSpPr>
        <p:spPr>
          <a:xfrm>
            <a:off x="3505200" y="3546764"/>
            <a:ext cx="4322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C</a:t>
            </a:r>
          </a:p>
          <a:p>
            <a:r>
              <a:rPr lang="en-US" sz="3200" b="1" dirty="0"/>
              <a:t>2 D</a:t>
            </a:r>
          </a:p>
          <a:p>
            <a:r>
              <a:rPr lang="en-US" sz="3200" b="1" dirty="0"/>
              <a:t>3 B</a:t>
            </a:r>
          </a:p>
          <a:p>
            <a:r>
              <a:rPr lang="en-US" sz="3200" b="1" dirty="0"/>
              <a:t>4 A</a:t>
            </a:r>
          </a:p>
        </p:txBody>
      </p:sp>
      <p:pic>
        <p:nvPicPr>
          <p:cNvPr id="1026" name="Picture 2" descr="Water bottle clipart black and white 9 » Clipart Station">
            <a:extLst>
              <a:ext uri="{FF2B5EF4-FFF2-40B4-BE49-F238E27FC236}">
                <a16:creationId xmlns:a16="http://schemas.microsoft.com/office/drawing/2014/main" id="{3259C906-4C4A-43B7-9ACB-BB9E8CD39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" y="127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6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BCB21D-B5E7-4E38-850C-6202BE2B00B5}"/>
              </a:ext>
            </a:extLst>
          </p:cNvPr>
          <p:cNvSpPr txBox="1"/>
          <p:nvPr/>
        </p:nvSpPr>
        <p:spPr>
          <a:xfrm>
            <a:off x="0" y="1676399"/>
            <a:ext cx="12011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are going to play a ball game. </a:t>
            </a:r>
          </a:p>
          <a:p>
            <a:pPr algn="ctr"/>
            <a:r>
              <a:rPr lang="en-US" sz="2400" b="1" dirty="0"/>
              <a:t>We will follow a sentence structure.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8E8385-C45D-4269-9370-569FC97B8F5B}"/>
              </a:ext>
            </a:extLst>
          </p:cNvPr>
          <p:cNvSpPr/>
          <p:nvPr/>
        </p:nvSpPr>
        <p:spPr>
          <a:xfrm>
            <a:off x="1" y="3546764"/>
            <a:ext cx="12192000" cy="928254"/>
          </a:xfrm>
          <a:prstGeom prst="roundRect">
            <a:avLst/>
          </a:prstGeom>
          <a:solidFill>
            <a:srgbClr val="67FD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My name is Rubina Akhter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Mita</a:t>
            </a:r>
            <a:r>
              <a:rPr lang="en-US" sz="2800" b="1" dirty="0">
                <a:solidFill>
                  <a:sysClr val="windowText" lastClr="000000"/>
                </a:solidFill>
              </a:rPr>
              <a:t>. First name Rubina. Last name Akhter and nickname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Mita</a:t>
            </a:r>
            <a:r>
              <a:rPr lang="en-US" sz="2800" b="1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72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236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Tiranti Solid 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Bibek Biswas</dc:creator>
  <cp:lastModifiedBy>bibek biswas</cp:lastModifiedBy>
  <cp:revision>237</cp:revision>
  <dcterms:created xsi:type="dcterms:W3CDTF">2020-10-01T02:29:06Z</dcterms:created>
  <dcterms:modified xsi:type="dcterms:W3CDTF">2020-10-22T14:50:33Z</dcterms:modified>
</cp:coreProperties>
</file>