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1" r:id="rId6"/>
    <p:sldId id="264" r:id="rId7"/>
    <p:sldId id="263" r:id="rId8"/>
    <p:sldId id="265" r:id="rId9"/>
    <p:sldId id="266" r:id="rId10"/>
    <p:sldId id="267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6338-3749-422D-ADD8-E5EA09CDCFF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CAC0-A14A-49D9-8B00-9485867C8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1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6338-3749-422D-ADD8-E5EA09CDCFF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CAC0-A14A-49D9-8B00-9485867C8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1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6338-3749-422D-ADD8-E5EA09CDCFF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CAC0-A14A-49D9-8B00-9485867C8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9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6338-3749-422D-ADD8-E5EA09CDCFF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CAC0-A14A-49D9-8B00-9485867C8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8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6338-3749-422D-ADD8-E5EA09CDCFF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CAC0-A14A-49D9-8B00-9485867C8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5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6338-3749-422D-ADD8-E5EA09CDCFF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CAC0-A14A-49D9-8B00-9485867C8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6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6338-3749-422D-ADD8-E5EA09CDCFF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CAC0-A14A-49D9-8B00-9485867C8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6338-3749-422D-ADD8-E5EA09CDCFF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CAC0-A14A-49D9-8B00-9485867C8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1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6338-3749-422D-ADD8-E5EA09CDCFF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CAC0-A14A-49D9-8B00-9485867C8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1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6338-3749-422D-ADD8-E5EA09CDCFF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CAC0-A14A-49D9-8B00-9485867C8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0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6338-3749-422D-ADD8-E5EA09CDCFF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CAC0-A14A-49D9-8B00-9485867C8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7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46338-3749-422D-ADD8-E5EA09CDCFF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9CAC0-A14A-49D9-8B00-9485867C8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0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2133600"/>
            <a:ext cx="8534400" cy="4572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28825" y="485775"/>
            <a:ext cx="4800600" cy="1447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বেলগাছি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দাওয়াতুল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ইসলাম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দাখিল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মাদরাসার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অনলাইন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ক্লাসে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আন্তরিক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শুভেচ্ছা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1" y="560070"/>
            <a:ext cx="1848993" cy="1573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5" y="560070"/>
            <a:ext cx="1875663" cy="157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1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81200"/>
            <a:ext cx="8611346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1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0000"/>
                </a:solidFill>
              </a:rPr>
              <a:t>প্রিয়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শিক্ষার্থীরা</a:t>
            </a:r>
            <a:r>
              <a:rPr lang="en-US" sz="4000" dirty="0">
                <a:solidFill>
                  <a:srgbClr val="FF0000"/>
                </a:solidFill>
              </a:rPr>
              <a:t>,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এই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করোনাকালীন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সময়ে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তোমরা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ঘরে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অবস্থান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করো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এবং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বাইরে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গেলে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অবশ্যই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মাস্ক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পরিধান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করবে</a:t>
            </a:r>
            <a:r>
              <a:rPr lang="en-US" sz="4000" dirty="0" smtClean="0">
                <a:solidFill>
                  <a:srgbClr val="FF0000"/>
                </a:solidFill>
              </a:rPr>
              <a:t>। 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4" y="2783145"/>
            <a:ext cx="7587916" cy="38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2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" y="685800"/>
            <a:ext cx="2505456" cy="5562600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2667000" y="1600200"/>
            <a:ext cx="5791200" cy="4876800"/>
          </a:xfrm>
          <a:prstGeom prst="doubleWav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সেলিনা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ইয়াসমিন</a:t>
            </a:r>
            <a:r>
              <a:rPr lang="en-US" sz="3600" dirty="0" smtClean="0"/>
              <a:t>, </a:t>
            </a:r>
            <a:r>
              <a:rPr lang="en-US" sz="3600" dirty="0" err="1" smtClean="0"/>
              <a:t>সহকারী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শিক্ষক</a:t>
            </a:r>
            <a:r>
              <a:rPr lang="en-US" sz="3600" dirty="0" smtClean="0"/>
              <a:t> (</a:t>
            </a:r>
            <a:r>
              <a:rPr lang="en-US" sz="3600" dirty="0" err="1" smtClean="0"/>
              <a:t>আইসিটি</a:t>
            </a:r>
            <a:r>
              <a:rPr lang="en-US" sz="3600" dirty="0" smtClean="0"/>
              <a:t> )</a:t>
            </a:r>
          </a:p>
          <a:p>
            <a:pPr algn="ctr"/>
            <a:r>
              <a:rPr lang="en-US" sz="3600" dirty="0" err="1" smtClean="0"/>
              <a:t>বেলগাছি</a:t>
            </a:r>
            <a:r>
              <a:rPr lang="en-US" sz="3600" dirty="0" smtClean="0"/>
              <a:t> </a:t>
            </a:r>
            <a:r>
              <a:rPr lang="en-US" sz="3600" dirty="0" err="1" smtClean="0"/>
              <a:t>দাওয়াতুল</a:t>
            </a:r>
            <a:r>
              <a:rPr lang="en-US" sz="3600" dirty="0" smtClean="0"/>
              <a:t> </a:t>
            </a:r>
            <a:r>
              <a:rPr lang="en-US" sz="3600" dirty="0" err="1" smtClean="0"/>
              <a:t>ইসলাম</a:t>
            </a:r>
            <a:r>
              <a:rPr lang="en-US" sz="3600" dirty="0" smtClean="0"/>
              <a:t> </a:t>
            </a:r>
            <a:r>
              <a:rPr lang="en-US" sz="3600" dirty="0" err="1" smtClean="0"/>
              <a:t>দাখিল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মাদরাসা</a:t>
            </a:r>
            <a:r>
              <a:rPr lang="en-US" sz="3600" dirty="0" smtClean="0"/>
              <a:t> ,</a:t>
            </a:r>
            <a:r>
              <a:rPr lang="en-US" sz="3600" dirty="0" err="1" smtClean="0"/>
              <a:t>খানগঞ্জ</a:t>
            </a:r>
            <a:r>
              <a:rPr lang="en-US" sz="3600" dirty="0" smtClean="0"/>
              <a:t> , </a:t>
            </a:r>
            <a:r>
              <a:rPr lang="en-US" sz="3600" dirty="0" err="1" smtClean="0"/>
              <a:t>রাজবাড়ী</a:t>
            </a:r>
            <a:r>
              <a:rPr lang="en-US" sz="3600" dirty="0" smtClean="0"/>
              <a:t> </a:t>
            </a:r>
            <a:r>
              <a:rPr lang="en-US" sz="3600" dirty="0" err="1" smtClean="0"/>
              <a:t>সদর</a:t>
            </a:r>
            <a:r>
              <a:rPr lang="en-US" sz="3600" dirty="0" smtClean="0"/>
              <a:t> , </a:t>
            </a:r>
            <a:r>
              <a:rPr lang="en-US" sz="3600" dirty="0" err="1" smtClean="0"/>
              <a:t>রাজবাড়ী</a:t>
            </a:r>
            <a:r>
              <a:rPr lang="en-US" sz="3600" dirty="0" smtClean="0"/>
              <a:t> </a:t>
            </a:r>
            <a:r>
              <a:rPr lang="en-US" sz="4000" dirty="0" smtClean="0"/>
              <a:t>। </a:t>
            </a:r>
            <a:endParaRPr lang="en-US" sz="4000" dirty="0"/>
          </a:p>
        </p:txBody>
      </p:sp>
      <p:sp>
        <p:nvSpPr>
          <p:cNvPr id="6" name="Down Arrow 5"/>
          <p:cNvSpPr/>
          <p:nvPr/>
        </p:nvSpPr>
        <p:spPr>
          <a:xfrm>
            <a:off x="2743200" y="228600"/>
            <a:ext cx="5181600" cy="1676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শিক্ষক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পরিচিতি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4096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5" y="356937"/>
            <a:ext cx="8382000" cy="624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2590800"/>
            <a:ext cx="4660232" cy="1323439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বাংলা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সপ্তম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শ্রেণীর</a:t>
            </a:r>
            <a:r>
              <a:rPr lang="en-US" sz="4000" b="1" dirty="0" smtClean="0"/>
              <a:t> ১ </a:t>
            </a:r>
            <a:r>
              <a:rPr lang="en-US" sz="4000" b="1" dirty="0" err="1" smtClean="0"/>
              <a:t>নং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এ্যাসাইমেন্ট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7506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5" y="609600"/>
            <a:ext cx="8558002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09" y="914400"/>
            <a:ext cx="855038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4" y="1436197"/>
            <a:ext cx="8672312" cy="39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6" y="1143000"/>
            <a:ext cx="8596105" cy="486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6" y="1371421"/>
            <a:ext cx="8390347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2" y="762000"/>
            <a:ext cx="871041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56</Words>
  <Application>Microsoft Office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</cp:revision>
  <dcterms:created xsi:type="dcterms:W3CDTF">2020-11-12T05:13:21Z</dcterms:created>
  <dcterms:modified xsi:type="dcterms:W3CDTF">2020-11-12T05:48:58Z</dcterms:modified>
</cp:coreProperties>
</file>